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80" r:id="rId11"/>
    <p:sldId id="397" r:id="rId12"/>
    <p:sldId id="398" r:id="rId13"/>
    <p:sldId id="419" r:id="rId14"/>
    <p:sldId id="417" r:id="rId15"/>
    <p:sldId id="279" r:id="rId16"/>
    <p:sldId id="277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625" autoAdjust="0"/>
  </p:normalViewPr>
  <p:slideViewPr>
    <p:cSldViewPr snapToGrid="0">
      <p:cViewPr varScale="1">
        <p:scale>
          <a:sx n="94" d="100"/>
          <a:sy n="94" d="100"/>
        </p:scale>
        <p:origin x="1138" y="86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9/16/2019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</a:t>
            </a:r>
            <a:r>
              <a:rPr lang="nl-NL" dirty="0" err="1"/>
              <a:t>Publish</a:t>
            </a:r>
            <a:r>
              <a:rPr lang="nl-NL" dirty="0"/>
              <a:t> / </a:t>
            </a:r>
            <a:r>
              <a:rPr lang="nl-NL" dirty="0" err="1"/>
              <a:t>Subscribe</a:t>
            </a:r>
            <a:endParaRPr lang="nl-NL" dirty="0"/>
          </a:p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8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endParaRPr lang="en-US" dirty="0"/>
          </a:p>
          <a:p>
            <a:r>
              <a:rPr lang="en-US" dirty="0"/>
              <a:t>Message patterns: RPC / Pub-Sub / Command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Monoliet</a:t>
            </a:r>
            <a:r>
              <a:rPr lang="en-US" dirty="0"/>
              <a:t> vs. microservices</a:t>
            </a:r>
          </a:p>
          <a:p>
            <a:r>
              <a:rPr lang="en-US" dirty="0" err="1"/>
              <a:t>Losse</a:t>
            </a:r>
            <a:r>
              <a:rPr lang="en-US" dirty="0"/>
              <a:t> </a:t>
            </a:r>
            <a:r>
              <a:rPr lang="en-US" dirty="0" err="1"/>
              <a:t>applicatiefuncties</a:t>
            </a:r>
            <a:r>
              <a:rPr lang="en-US" dirty="0"/>
              <a:t>, </a:t>
            </a: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omvang</a:t>
            </a:r>
            <a:r>
              <a:rPr lang="en-US" baseline="0" dirty="0"/>
              <a:t> </a:t>
            </a:r>
            <a:r>
              <a:rPr lang="en-US" baseline="0" dirty="0" err="1"/>
              <a:t>verstandig</a:t>
            </a:r>
            <a:r>
              <a:rPr lang="en-US" baseline="0" dirty="0"/>
              <a:t>!</a:t>
            </a:r>
            <a:endParaRPr lang="en-US" dirty="0"/>
          </a:p>
          <a:p>
            <a:r>
              <a:rPr lang="en-US" dirty="0" err="1"/>
              <a:t>Temporeel</a:t>
            </a:r>
            <a:r>
              <a:rPr lang="en-US" baseline="0" dirty="0"/>
              <a:t> </a:t>
            </a:r>
            <a:r>
              <a:rPr lang="en-US" baseline="0" dirty="0" err="1"/>
              <a:t>onafhankelijk</a:t>
            </a:r>
            <a:r>
              <a:rPr lang="en-US" baseline="0" dirty="0"/>
              <a:t> van </a:t>
            </a:r>
            <a:r>
              <a:rPr lang="en-US" baseline="0" dirty="0" err="1"/>
              <a:t>elkaar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Idealiter</a:t>
            </a:r>
            <a:r>
              <a:rPr lang="en-US" baseline="0" dirty="0"/>
              <a:t> </a:t>
            </a:r>
            <a:r>
              <a:rPr lang="en-US" baseline="0" dirty="0" err="1"/>
              <a:t>elke</a:t>
            </a:r>
            <a:r>
              <a:rPr lang="en-US" baseline="0" dirty="0"/>
              <a:t> service </a:t>
            </a:r>
            <a:r>
              <a:rPr lang="en-US" baseline="0" dirty="0" err="1"/>
              <a:t>een</a:t>
            </a:r>
            <a:r>
              <a:rPr lang="en-US" baseline="0" dirty="0"/>
              <a:t> eigen database</a:t>
            </a:r>
          </a:p>
          <a:p>
            <a:r>
              <a:rPr lang="en-US" baseline="0" dirty="0"/>
              <a:t>Inter-service </a:t>
            </a:r>
            <a:r>
              <a:rPr lang="en-US" baseline="0" dirty="0" err="1"/>
              <a:t>communicatie</a:t>
            </a:r>
            <a:r>
              <a:rPr lang="en-US" baseline="0" dirty="0"/>
              <a:t> </a:t>
            </a:r>
            <a:r>
              <a:rPr lang="en-US" baseline="0" dirty="0" err="1"/>
              <a:t>obv</a:t>
            </a:r>
            <a:r>
              <a:rPr lang="en-US" baseline="0" dirty="0"/>
              <a:t>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 dirty="0"/>
          </a:p>
          <a:p>
            <a:endParaRPr lang="nl-NL" dirty="0"/>
          </a:p>
          <a:p>
            <a:r>
              <a:rPr lang="nl-NL" b="1" dirty="0"/>
              <a:t>Op Enterprise-niveau: nog maar 1 implementatie van een </a:t>
            </a:r>
            <a:r>
              <a:rPr lang="nl-NL" b="1"/>
              <a:t>business functie!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RPC mogelijk i.v.m. gebruik </a:t>
            </a:r>
            <a:r>
              <a:rPr lang="nl-NL" dirty="0" err="1"/>
              <a:t>EasyNetQ</a:t>
            </a:r>
            <a:endParaRPr lang="nl-NL" dirty="0"/>
          </a:p>
          <a:p>
            <a:r>
              <a:rPr lang="nl-NL" dirty="0"/>
              <a:t>Pub-Sub o.b.v. event type of topic</a:t>
            </a:r>
          </a:p>
          <a:p>
            <a:r>
              <a:rPr lang="nl-NL" dirty="0" err="1"/>
              <a:t>Command</a:t>
            </a:r>
            <a:r>
              <a:rPr lang="nl-NL" dirty="0"/>
              <a:t> in feite </a:t>
            </a:r>
            <a:r>
              <a:rPr lang="nl-NL" dirty="0" err="1"/>
              <a:t>fire-and-forget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correlatie van berichten t.b.v.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63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object </a:t>
            </a:r>
            <a:r>
              <a:rPr lang="en-US" dirty="0" err="1"/>
              <a:t>vanuit</a:t>
            </a:r>
            <a:r>
              <a:rPr lang="en-US" dirty="0"/>
              <a:t> DI-framework </a:t>
            </a:r>
            <a:r>
              <a:rPr lang="en-US" dirty="0" err="1"/>
              <a:t>ge</a:t>
            </a:r>
            <a:r>
              <a:rPr lang="nl-NL" dirty="0" err="1"/>
              <a:t>ïnjecteerd</a:t>
            </a: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/>
              <a:t>Iedereen hier gebruikt een DI-</a:t>
            </a:r>
            <a:r>
              <a:rPr lang="nl-NL" b="1" dirty="0" err="1"/>
              <a:t>framework</a:t>
            </a:r>
            <a:r>
              <a:rPr lang="nl-NL" b="1" dirty="0"/>
              <a:t>…. toch??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Eerst </a:t>
            </a:r>
            <a:r>
              <a:rPr lang="nl-NL" dirty="0" err="1"/>
              <a:t>handler</a:t>
            </a:r>
            <a:r>
              <a:rPr lang="nl-NL" dirty="0"/>
              <a:t> in de lucht, dan pas </a:t>
            </a:r>
            <a:r>
              <a:rPr lang="nl-NL" dirty="0" err="1"/>
              <a:t>request</a:t>
            </a:r>
            <a:r>
              <a:rPr lang="nl-NL" dirty="0"/>
              <a:t>/</a:t>
            </a:r>
            <a:r>
              <a:rPr lang="nl-NL" dirty="0" err="1"/>
              <a:t>command</a:t>
            </a:r>
            <a:r>
              <a:rPr lang="nl-NL" dirty="0"/>
              <a:t>/event </a:t>
            </a:r>
            <a:r>
              <a:rPr lang="nl-NL" dirty="0" err="1"/>
              <a:t>senden</a:t>
            </a:r>
            <a:r>
              <a:rPr lang="nl-NL" dirty="0"/>
              <a:t>…</a:t>
            </a:r>
          </a:p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00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Eerst </a:t>
            </a:r>
            <a:r>
              <a:rPr lang="nl-NL" dirty="0" err="1"/>
              <a:t>handler</a:t>
            </a:r>
            <a:r>
              <a:rPr lang="nl-NL" dirty="0"/>
              <a:t> in de lucht, dan pas </a:t>
            </a:r>
            <a:r>
              <a:rPr lang="nl-NL" dirty="0" err="1"/>
              <a:t>request</a:t>
            </a:r>
            <a:r>
              <a:rPr lang="nl-NL" dirty="0"/>
              <a:t>/</a:t>
            </a:r>
            <a:r>
              <a:rPr lang="nl-NL" dirty="0" err="1"/>
              <a:t>command</a:t>
            </a:r>
            <a:r>
              <a:rPr lang="nl-NL" dirty="0"/>
              <a:t>/event </a:t>
            </a:r>
            <a:r>
              <a:rPr lang="nl-NL" dirty="0" err="1"/>
              <a:t>senden</a:t>
            </a:r>
            <a:r>
              <a:rPr lang="nl-NL" dirty="0"/>
              <a:t>…</a:t>
            </a:r>
          </a:p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7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DACD00C-4F40-4723-A300-BC5B78F4E435}" type="datetime4">
              <a:rPr lang="en-US" smtClean="0"/>
              <a:t>September 16,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48A-C4C9-4C25-BC1C-9B03C8CD8123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6325-3DC2-4FA6-96DE-077BFE75D4C8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976B4B5B-3A36-437D-86BC-3FCB10CFBD97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7921-0D16-4B9C-BE9E-E6966C8D3CA4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A9EB-37FD-4162-A521-A921D2ED8A64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E0E9-4A3F-4F38-BF20-FE21108F0D66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95D4-7B2D-4FAC-996E-86CADE390D32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824D-56D6-4A7F-B8AC-DB24F70886F5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0A-51A3-43B5-9731-07F4D1EB7575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F9C4-5231-4055-BB4F-69AC0F7C2F5A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480B6FD-C9F2-43B7-AF62-A8423D7CA3E5}" type="datetime4">
              <a:rPr lang="en-US" smtClean="0"/>
              <a:t>September 16,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338-90B5-4B52-894F-B2D61861B97A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C7E-C9C1-48AD-9B3A-E1D1A2A4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</a:t>
            </a:r>
            <a:r>
              <a:rPr lang="en-US" dirty="0" err="1"/>
              <a:t>patronen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49DCB-3D5A-4545-8E89-0508BB5FBC17}"/>
              </a:ext>
            </a:extLst>
          </p:cNvPr>
          <p:cNvSpPr/>
          <p:nvPr/>
        </p:nvSpPr>
        <p:spPr>
          <a:xfrm>
            <a:off x="617539" y="1623244"/>
            <a:ext cx="88678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Handler for a received command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bus.ReceiveAsync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CreateDierQueue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HandleCreateDierAsync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Send the command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bus.SendAsync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CreateDierQueue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CreateDier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CorrelationId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DierToCreate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Dier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Name =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nl-NL" dirty="0" err="1">
                <a:solidFill>
                  <a:srgbClr val="A31515"/>
                </a:solidFill>
                <a:latin typeface="Consolas" panose="020B0609020204030204" pitchFamily="49" charset="0"/>
              </a:rPr>
              <a:t>Bokito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Type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DierType.Aap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16709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C7E-C9C1-48AD-9B3A-E1D1A2A4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</a:t>
            </a:r>
            <a:r>
              <a:rPr lang="en-US" dirty="0" err="1"/>
              <a:t>patronen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49DCB-3D5A-4545-8E89-0508BB5FBC17}"/>
              </a:ext>
            </a:extLst>
          </p:cNvPr>
          <p:cNvSpPr/>
          <p:nvPr/>
        </p:nvSpPr>
        <p:spPr>
          <a:xfrm>
            <a:off x="617539" y="2010103"/>
            <a:ext cx="8867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Subscribe to event (without topic)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bus.SubscribeAsync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DierCreated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nl-NL" dirty="0" err="1">
                <a:solidFill>
                  <a:srgbClr val="A31515"/>
                </a:solidFill>
                <a:latin typeface="Consolas" panose="020B0609020204030204" pitchFamily="49" charset="0"/>
              </a:rPr>
              <a:t>DierCreatedSubscription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HandleDierCreatedAsync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Publish the event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bus.PublishAsync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Created&gt;(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DierCreated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CorrelationId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command.CorrelationId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CreatedDier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command.DierToCreate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36186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latin typeface="Arial"/>
                <a:cs typeface="Arial"/>
              </a:rPr>
              <a:t>An </a:t>
            </a:r>
            <a:r>
              <a:rPr lang="nl-NL" dirty="0" err="1">
                <a:latin typeface="Arial"/>
                <a:cs typeface="Arial"/>
              </a:rPr>
              <a:t>Example</a:t>
            </a:r>
            <a:r>
              <a:rPr lang="nl-NL" dirty="0">
                <a:latin typeface="Arial"/>
                <a:cs typeface="Arial"/>
              </a:rPr>
              <a:t>: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animal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0FE85E-0C45-4ABC-BAA5-910BC1939D16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621091" y="3080617"/>
            <a:ext cx="1196634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DierenAPI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566479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817725" y="3617329"/>
            <a:ext cx="8813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245238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DierenHok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785139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460261" y="2951922"/>
            <a:ext cx="1488496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524000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4F0-9E16-42E4-80E5-18E4ADAA69A5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maintenance</a:t>
            </a:r>
          </a:p>
          <a:p>
            <a:pPr marL="263207">
              <a:spcAft>
                <a:spcPts val="600"/>
              </a:spcAft>
            </a:pPr>
            <a:r>
              <a:rPr lang="en-US" dirty="0"/>
              <a:t>Messaging patterns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An example: the animal cage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5D0C6A2-D9E7-4FC4-835C-D2D238E809D2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3F975E0-C1DE-4A63-95A5-8057C8819187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 dirty="0"/>
              <a:t>Source control</a:t>
            </a:r>
          </a:p>
          <a:p>
            <a:pPr>
              <a:spcAft>
                <a:spcPts val="600"/>
              </a:spcAft>
            </a:pPr>
            <a:r>
              <a:rPr lang="en-US" dirty="0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maintain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29C06D-9EE9-4C97-80D7-E978B4B18229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Traceability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EA92308F-F97A-4694-BE55-83BC32BBC2FF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nl-NL" dirty="0" err="1"/>
              <a:t>onitoring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Logging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Investigating</a:t>
            </a:r>
            <a:r>
              <a:rPr lang="nl-NL" dirty="0"/>
              <a:t> bugs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Capacity</a:t>
            </a:r>
            <a:r>
              <a:rPr lang="nl-NL" dirty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Extra component </a:t>
            </a:r>
            <a:r>
              <a:rPr lang="nl-NL" dirty="0" err="1"/>
              <a:t>to</a:t>
            </a:r>
            <a:r>
              <a:rPr lang="nl-NL" dirty="0"/>
              <a:t> manage (</a:t>
            </a:r>
            <a:r>
              <a:rPr lang="nl-NL" dirty="0" err="1"/>
              <a:t>the</a:t>
            </a:r>
            <a:r>
              <a:rPr lang="nl-NL" dirty="0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BDA1299-5FF4-4ED0-AD15-8740C2372868}" type="datetime4">
              <a:rPr lang="en-US" sz="900" cap="all" smtClean="0">
                <a:solidFill>
                  <a:srgbClr val="009036"/>
                </a:solidFill>
              </a:rPr>
              <a:t>September 16,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351-8F97-4CE2-894D-2A825DE8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613623"/>
          </a:xfrm>
        </p:spPr>
        <p:txBody>
          <a:bodyPr/>
          <a:lstStyle/>
          <a:p>
            <a:r>
              <a:rPr lang="en-US" dirty="0"/>
              <a:t>Messaging patterns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03C-65C1-4FA6-9DE9-7A54A04F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63586"/>
            <a:ext cx="8163164" cy="4866824"/>
          </a:xfrm>
        </p:spPr>
        <p:txBody>
          <a:bodyPr/>
          <a:lstStyle/>
          <a:p>
            <a:r>
              <a:rPr lang="nl-NL" dirty="0"/>
              <a:t>RPC-</a:t>
            </a:r>
            <a:r>
              <a:rPr lang="nl-NL" dirty="0" err="1"/>
              <a:t>style</a:t>
            </a:r>
            <a:r>
              <a:rPr lang="nl-NL" dirty="0"/>
              <a:t> (Remote Procedure Call)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Pub/Sub (</a:t>
            </a: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Subscribe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Command</a:t>
            </a:r>
            <a:r>
              <a:rPr lang="nl-NL" dirty="0"/>
              <a:t> (</a:t>
            </a:r>
            <a:r>
              <a:rPr lang="nl-NL" dirty="0" err="1"/>
              <a:t>send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A6B3-40BB-4882-A47E-B29FF74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372-1662-4A20-B661-980AFD72CCB9}" type="datetime4">
              <a:rPr lang="en-US" smtClean="0"/>
              <a:t>September 16, 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F2B-F69C-474E-876A-104894F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F5ADDF-2EAC-46BF-B5E6-044EA49407EC}"/>
              </a:ext>
            </a:extLst>
          </p:cNvPr>
          <p:cNvGrpSpPr/>
          <p:nvPr/>
        </p:nvGrpSpPr>
        <p:grpSpPr>
          <a:xfrm>
            <a:off x="1071880" y="1468120"/>
            <a:ext cx="3743188" cy="1260179"/>
            <a:chOff x="1071880" y="1468120"/>
            <a:chExt cx="3743188" cy="12601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42F66-B838-4439-8442-75D0802AA647}"/>
                </a:ext>
              </a:extLst>
            </p:cNvPr>
            <p:cNvCxnSpPr/>
            <p:nvPr/>
          </p:nvCxnSpPr>
          <p:spPr>
            <a:xfrm>
              <a:off x="2395959" y="187509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FB964-0E0D-4962-87F7-7387048D896D}"/>
                </a:ext>
              </a:extLst>
            </p:cNvPr>
            <p:cNvSpPr txBox="1"/>
            <p:nvPr/>
          </p:nvSpPr>
          <p:spPr>
            <a:xfrm>
              <a:off x="3155293" y="1468120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request</a:t>
              </a:r>
              <a:endParaRPr lang="nl-N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D3CA9A-520E-4A45-ADC2-3B4DB8CC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2358967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29A7F-4C50-424E-83C9-4B7B13C29509}"/>
                </a:ext>
              </a:extLst>
            </p:cNvPr>
            <p:cNvSpPr txBox="1"/>
            <p:nvPr/>
          </p:nvSpPr>
          <p:spPr>
            <a:xfrm>
              <a:off x="3155292" y="23589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response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E42752-BA15-477A-A8A0-9B99225A178A}"/>
                </a:ext>
              </a:extLst>
            </p:cNvPr>
            <p:cNvSpPr txBox="1"/>
            <p:nvPr/>
          </p:nvSpPr>
          <p:spPr>
            <a:xfrm>
              <a:off x="1071880" y="1620303"/>
              <a:ext cx="11855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,</a:t>
              </a:r>
            </a:p>
            <a:p>
              <a:r>
                <a:rPr lang="nl-NL" dirty="0" err="1"/>
                <a:t>then</a:t>
              </a:r>
              <a:r>
                <a:rPr lang="nl-NL" dirty="0"/>
                <a:t> </a:t>
              </a:r>
              <a:r>
                <a:rPr lang="nl-NL" dirty="0" err="1"/>
                <a:t>await</a:t>
              </a:r>
              <a:endParaRPr lang="nl-NL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F7617-103F-4F8A-B82A-7A131AF18C28}"/>
              </a:ext>
            </a:extLst>
          </p:cNvPr>
          <p:cNvGrpSpPr/>
          <p:nvPr/>
        </p:nvGrpSpPr>
        <p:grpSpPr>
          <a:xfrm>
            <a:off x="1071880" y="3285017"/>
            <a:ext cx="4294916" cy="1260179"/>
            <a:chOff x="1071880" y="3285017"/>
            <a:chExt cx="4294916" cy="12601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2CB58A-76F7-4C7C-96B4-12756C81BB5D}"/>
                </a:ext>
              </a:extLst>
            </p:cNvPr>
            <p:cNvCxnSpPr/>
            <p:nvPr/>
          </p:nvCxnSpPr>
          <p:spPr>
            <a:xfrm>
              <a:off x="2395959" y="3691996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4D5527-D540-4952-800B-31D109690653}"/>
                </a:ext>
              </a:extLst>
            </p:cNvPr>
            <p:cNvSpPr txBox="1"/>
            <p:nvPr/>
          </p:nvSpPr>
          <p:spPr>
            <a:xfrm>
              <a:off x="3155293" y="3285017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EB6834-FB7C-4F60-92B1-24A08111B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4175864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CF5C55-C9B1-41C7-91E3-82C53A15C181}"/>
                </a:ext>
              </a:extLst>
            </p:cNvPr>
            <p:cNvSpPr txBox="1"/>
            <p:nvPr/>
          </p:nvSpPr>
          <p:spPr>
            <a:xfrm>
              <a:off x="3155292" y="4175864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9EF68F-135D-4157-B3CF-46E2E2E7238F}"/>
                </a:ext>
              </a:extLst>
            </p:cNvPr>
            <p:cNvSpPr txBox="1"/>
            <p:nvPr/>
          </p:nvSpPr>
          <p:spPr>
            <a:xfrm>
              <a:off x="1071880" y="3437200"/>
              <a:ext cx="13242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subscribe</a:t>
              </a:r>
              <a:r>
                <a:rPr lang="nl-NL" dirty="0"/>
                <a:t> </a:t>
              </a:r>
              <a:r>
                <a:rPr lang="nl-NL" dirty="0" err="1"/>
                <a:t>to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48EB82-69A1-4BD3-8DFB-D5834D5E8CFB}"/>
              </a:ext>
            </a:extLst>
          </p:cNvPr>
          <p:cNvGrpSpPr/>
          <p:nvPr/>
        </p:nvGrpSpPr>
        <p:grpSpPr>
          <a:xfrm>
            <a:off x="1071750" y="4849730"/>
            <a:ext cx="3743188" cy="1075513"/>
            <a:chOff x="1071750" y="4849730"/>
            <a:chExt cx="3743188" cy="107551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331782-E25D-478F-B3B5-F6F83568BDE6}"/>
                </a:ext>
              </a:extLst>
            </p:cNvPr>
            <p:cNvCxnSpPr/>
            <p:nvPr/>
          </p:nvCxnSpPr>
          <p:spPr>
            <a:xfrm>
              <a:off x="2395829" y="525670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B00EB-E528-4006-9302-94861FD967F5}"/>
                </a:ext>
              </a:extLst>
            </p:cNvPr>
            <p:cNvSpPr txBox="1"/>
            <p:nvPr/>
          </p:nvSpPr>
          <p:spPr>
            <a:xfrm>
              <a:off x="3155163" y="4849730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A6133B-ABA5-438A-ADD8-52D9893EF203}"/>
                </a:ext>
              </a:extLst>
            </p:cNvPr>
            <p:cNvSpPr txBox="1"/>
            <p:nvPr/>
          </p:nvSpPr>
          <p:spPr>
            <a:xfrm>
              <a:off x="1071750" y="5001913"/>
              <a:ext cx="8606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receive</a:t>
              </a:r>
              <a:endParaRPr lang="nl-N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E101BD-454C-4596-8196-7F262B4F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829" y="5785498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ABECF5-7EC3-41C2-8AC2-602AB7C2D940}"/>
                </a:ext>
              </a:extLst>
            </p:cNvPr>
            <p:cNvSpPr txBox="1"/>
            <p:nvPr/>
          </p:nvSpPr>
          <p:spPr>
            <a:xfrm>
              <a:off x="3145981" y="5416166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9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F4C2-588B-4802-B270-B2A60C1D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Busbericht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F1B4F-39A4-4A99-AF53-71398454EB65}"/>
              </a:ext>
            </a:extLst>
          </p:cNvPr>
          <p:cNvSpPr/>
          <p:nvPr/>
        </p:nvSpPr>
        <p:spPr>
          <a:xfrm>
            <a:off x="617539" y="1380756"/>
            <a:ext cx="8269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BaseMessage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CorrelationId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A84F6-CA20-41A2-832B-7DDBD8A0A039}"/>
              </a:ext>
            </a:extLst>
          </p:cNvPr>
          <p:cNvSpPr/>
          <p:nvPr/>
        </p:nvSpPr>
        <p:spPr>
          <a:xfrm>
            <a:off x="617538" y="3135083"/>
            <a:ext cx="8269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GetDierenResponse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BaseMessage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GetDierenResponse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Dieren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Collection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Dier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Dieren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C7E-C9C1-48AD-9B3A-E1D1A2A4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</a:t>
            </a:r>
            <a:r>
              <a:rPr lang="en-US" dirty="0" err="1"/>
              <a:t>patronen</a:t>
            </a:r>
            <a:r>
              <a:rPr lang="en-US" dirty="0"/>
              <a:t> - RPC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49DCB-3D5A-4545-8E89-0508BB5FBC17}"/>
              </a:ext>
            </a:extLst>
          </p:cNvPr>
          <p:cNvSpPr/>
          <p:nvPr/>
        </p:nvSpPr>
        <p:spPr>
          <a:xfrm>
            <a:off x="617539" y="2221116"/>
            <a:ext cx="8077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 'RPC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handler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- response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bus.RespondAsync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GetDierenRequest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GetDierenResponse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HandleGetDierenRequestAsync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Send the 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var response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bus.RequestAsync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GetDierenRequest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GetDierenResponse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GetDierenRequest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CorrelationId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() });</a:t>
            </a:r>
          </a:p>
        </p:txBody>
      </p:sp>
    </p:spTree>
    <p:extLst>
      <p:ext uri="{BB962C8B-B14F-4D97-AF65-F5344CB8AC3E}">
        <p14:creationId xmlns:p14="http://schemas.microsoft.com/office/powerpoint/2010/main" val="39419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On-screen Show (4:3)</PresentationFormat>
  <Paragraphs>222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Messaging patterns</vt:lpstr>
      <vt:lpstr>Busbericht</vt:lpstr>
      <vt:lpstr>messaging patronen - RPC</vt:lpstr>
      <vt:lpstr>messaging patronen</vt:lpstr>
      <vt:lpstr>messaging patronen</vt:lpstr>
      <vt:lpstr>An Example: the animal cage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17</cp:revision>
  <dcterms:created xsi:type="dcterms:W3CDTF">2013-07-23T12:22:34Z</dcterms:created>
  <dcterms:modified xsi:type="dcterms:W3CDTF">2019-09-16T14:07:24Z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