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7" r:id="rId5"/>
    <p:sldId id="281" r:id="rId6"/>
    <p:sldId id="259" r:id="rId7"/>
    <p:sldId id="279" r:id="rId8"/>
    <p:sldId id="280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03" autoAdjust="0"/>
  </p:normalViewPr>
  <p:slideViewPr>
    <p:cSldViewPr snapToGrid="0">
      <p:cViewPr varScale="1">
        <p:scale>
          <a:sx n="96" d="100"/>
          <a:sy n="96" d="100"/>
        </p:scale>
        <p:origin x="2034" y="78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11/8/2017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101 </a:t>
            </a:r>
            <a:r>
              <a:rPr lang="en-US" dirty="0" err="1" smtClean="0"/>
              <a:t>ervaring</a:t>
            </a:r>
            <a:r>
              <a:rPr lang="en-US" dirty="0" smtClean="0"/>
              <a:t> met 1 container: build, run, debug,</a:t>
            </a:r>
            <a:r>
              <a:rPr lang="en-US" baseline="0" dirty="0" smtClean="0"/>
              <a:t> push, pull</a:t>
            </a:r>
          </a:p>
          <a:p>
            <a:r>
              <a:rPr lang="en-US" b="1" baseline="0" dirty="0" err="1" smtClean="0"/>
              <a:t>inclusief</a:t>
            </a:r>
            <a:r>
              <a:rPr lang="en-US" b="0" baseline="0" dirty="0" smtClean="0"/>
              <a:t>: </a:t>
            </a:r>
            <a:r>
              <a:rPr lang="en-US" b="0" baseline="0" dirty="0" err="1" smtClean="0"/>
              <a:t>Git</a:t>
            </a:r>
            <a:r>
              <a:rPr lang="en-US" b="0" baseline="0" dirty="0" smtClean="0"/>
              <a:t>-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Docker-</a:t>
            </a:r>
            <a:r>
              <a:rPr lang="en-US" b="0" baseline="0" dirty="0" err="1" smtClean="0"/>
              <a:t>installatie</a:t>
            </a:r>
            <a:r>
              <a:rPr lang="en-US" b="0" baseline="0" smtClean="0"/>
              <a:t>(s)</a:t>
            </a:r>
            <a:endParaRPr lang="nl-N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448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docker</a:t>
            </a:r>
            <a:r>
              <a:rPr lang="en-US" dirty="0" smtClean="0"/>
              <a:t> 101 highlights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microservices</a:t>
            </a:r>
            <a:r>
              <a:rPr lang="en-US" baseline="0" dirty="0" smtClean="0"/>
              <a:t> </a:t>
            </a:r>
            <a:r>
              <a:rPr lang="en-US" baseline="0" smtClean="0"/>
              <a:t>101 highlights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Docker </a:t>
            </a:r>
            <a:r>
              <a:rPr lang="en-US" dirty="0" smtClean="0"/>
              <a:t>102: </a:t>
            </a:r>
            <a:r>
              <a:rPr lang="en-US" dirty="0" err="1" smtClean="0"/>
              <a:t>meerdere</a:t>
            </a:r>
            <a:r>
              <a:rPr lang="en-US" dirty="0" smtClean="0"/>
              <a:t> containers die </a:t>
            </a:r>
            <a:r>
              <a:rPr lang="en-US" dirty="0" err="1" smtClean="0"/>
              <a:t>samen</a:t>
            </a:r>
            <a:r>
              <a:rPr lang="en-US" baseline="0" dirty="0" err="1" smtClean="0"/>
              <a:t>werken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N.B. </a:t>
            </a:r>
            <a:r>
              <a:rPr lang="en-US" baseline="0" dirty="0" err="1" smtClean="0"/>
              <a:t>evaluatieformulieren</a:t>
            </a:r>
            <a:r>
              <a:rPr lang="en-US" baseline="0" dirty="0" smtClean="0"/>
              <a:t> Hans Kamphorst!!!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135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8 november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8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8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8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 smtClean="0"/>
              <a:t>Johannes Sim &amp; Renzo </a:t>
            </a:r>
            <a:r>
              <a:rPr lang="nl-NL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8 november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8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8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8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8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8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8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8 november 2017</a:t>
            </a:fld>
            <a:r>
              <a:rPr lang="en-US" smtClean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hosted by Docker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23" t="-13831" r="-10823" b="-13831"/>
          <a:stretch/>
        </p:blipFill>
        <p:spPr>
          <a:xfrm>
            <a:off x="4987392" y="2185669"/>
            <a:ext cx="3777417" cy="29483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8 november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 smtClean="0"/>
              <a:t>Johannes Sim &amp;</a:t>
            </a:r>
          </a:p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Doelstellingen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Kennis</a:t>
            </a:r>
            <a:r>
              <a:rPr lang="en-US" dirty="0" smtClean="0"/>
              <a:t> </a:t>
            </a:r>
            <a:r>
              <a:rPr lang="en-US" dirty="0"/>
              <a:t>over </a:t>
            </a:r>
            <a:r>
              <a:rPr lang="en-US" dirty="0" err="1" smtClean="0"/>
              <a:t>microservices</a:t>
            </a:r>
            <a:endParaRPr lang="en-US" dirty="0"/>
          </a:p>
          <a:p>
            <a:r>
              <a:rPr lang="en-US" dirty="0" err="1" smtClean="0"/>
              <a:t>Kennis</a:t>
            </a:r>
            <a:r>
              <a:rPr lang="en-US" dirty="0" smtClean="0"/>
              <a:t> </a:t>
            </a:r>
            <a:r>
              <a:rPr lang="en-US" dirty="0"/>
              <a:t>over Docker / </a:t>
            </a:r>
            <a:r>
              <a:rPr lang="en-US" dirty="0" smtClean="0"/>
              <a:t>containers</a:t>
            </a:r>
          </a:p>
          <a:p>
            <a:r>
              <a:rPr lang="en-US" dirty="0" err="1" smtClean="0"/>
              <a:t>Praktische</a:t>
            </a:r>
            <a:r>
              <a:rPr lang="en-US" dirty="0" smtClean="0"/>
              <a:t> </a:t>
            </a:r>
            <a:r>
              <a:rPr lang="en-US" dirty="0" err="1"/>
              <a:t>ervaring</a:t>
            </a:r>
            <a:r>
              <a:rPr lang="en-US" dirty="0"/>
              <a:t> (workshop)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z="900" cap="all">
                <a:solidFill>
                  <a:srgbClr val="009036"/>
                </a:solidFill>
              </a:rPr>
              <a:t>8 november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 smtClean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Microservices architectuur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Mogelijkheden en gevolgen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Docker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Aan</a:t>
            </a:r>
            <a:r>
              <a:rPr lang="en-US" dirty="0"/>
              <a:t> de slag met je </a:t>
            </a:r>
            <a:r>
              <a:rPr lang="en-US" dirty="0" err="1"/>
              <a:t>eigen</a:t>
            </a:r>
            <a:r>
              <a:rPr lang="en-US" dirty="0"/>
              <a:t> container!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Vragen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smtClean="0"/>
              <a:t>Referenties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 smtClean="0">
                <a:solidFill>
                  <a:srgbClr val="009036"/>
                </a:solidFill>
              </a:rPr>
              <a:t>Johannes Sim &amp; Renzo </a:t>
            </a:r>
            <a:r>
              <a:rPr lang="nl-NL" dirty="0" err="1" smtClean="0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8 november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Programma Dag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Verwachtingen</a:t>
            </a:r>
          </a:p>
          <a:p>
            <a:r>
              <a:rPr lang="nl-NL" dirty="0" smtClean="0"/>
              <a:t>Introductie</a:t>
            </a:r>
          </a:p>
          <a:p>
            <a:r>
              <a:rPr lang="nl-NL" dirty="0" smtClean="0"/>
              <a:t>Microservices 101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101</a:t>
            </a:r>
          </a:p>
          <a:p>
            <a:r>
              <a:rPr lang="nl-NL" dirty="0" smtClean="0"/>
              <a:t>Workshop </a:t>
            </a:r>
            <a:r>
              <a:rPr lang="nl-NL" dirty="0" err="1" smtClean="0"/>
              <a:t>Docker</a:t>
            </a:r>
            <a:r>
              <a:rPr lang="nl-NL" dirty="0" smtClean="0"/>
              <a:t> container (OSS)</a:t>
            </a:r>
          </a:p>
          <a:p>
            <a:r>
              <a:rPr lang="nl-NL" dirty="0" smtClean="0"/>
              <a:t>Afronding &amp; korte evaluatie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8 november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Programma Dag 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Recap</a:t>
            </a:r>
            <a:r>
              <a:rPr lang="nl-NL" dirty="0" smtClean="0"/>
              <a:t> dag </a:t>
            </a:r>
            <a:r>
              <a:rPr lang="nl-NL" dirty="0" smtClean="0"/>
              <a:t>1</a:t>
            </a:r>
            <a:endParaRPr lang="nl-NL" dirty="0" smtClean="0"/>
          </a:p>
          <a:p>
            <a:r>
              <a:rPr lang="nl-NL" dirty="0" smtClean="0"/>
              <a:t>Microservices 102 (real-life casus)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</a:t>
            </a:r>
            <a:r>
              <a:rPr lang="nl-NL" dirty="0"/>
              <a:t>102 (OSS  en .</a:t>
            </a:r>
            <a:r>
              <a:rPr lang="nl-NL" dirty="0" smtClean="0"/>
              <a:t>Net)</a:t>
            </a:r>
          </a:p>
          <a:p>
            <a:r>
              <a:rPr lang="nl-NL" dirty="0"/>
              <a:t>Workshop </a:t>
            </a:r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smtClean="0"/>
              <a:t>microservices</a:t>
            </a:r>
            <a:endParaRPr lang="nl-NL" dirty="0"/>
          </a:p>
          <a:p>
            <a:r>
              <a:rPr lang="nl-NL" dirty="0" smtClean="0"/>
              <a:t>Afronding &amp; korte evaluatie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8 november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8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On-screen Show (4:3)</PresentationFormat>
  <Paragraphs>51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Kantoorthema</vt:lpstr>
      <vt:lpstr>Microservices hosted by Docker</vt:lpstr>
      <vt:lpstr>Doelstellingen</vt:lpstr>
      <vt:lpstr>onderwerpen</vt:lpstr>
      <vt:lpstr>Programma Dag 1</vt:lpstr>
      <vt:lpstr>Programma Dag 2</vt:lpstr>
    </vt:vector>
  </TitlesOfParts>
  <Manager>Erik Joosten</Manager>
  <Company>Ambitions | Ambitions.nl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99</cp:revision>
  <dcterms:created xsi:type="dcterms:W3CDTF">2013-07-23T12:22:34Z</dcterms:created>
  <dcterms:modified xsi:type="dcterms:W3CDTF">2017-11-08T13:26:43Z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