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9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0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7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0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79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3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0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5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7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0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6EB9-4637-4CE3-BF61-F6FF621A0402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2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</a:t>
            </a:r>
            <a:r>
              <a:rPr lang="nl-NL" dirty="0" err="1" smtClean="0"/>
              <a:t>staticws</a:t>
            </a:r>
            <a:r>
              <a:rPr lang="nl-NL" dirty="0" smtClean="0"/>
              <a:t>-opdracht</a:t>
            </a:r>
            <a:endParaRPr lang="nl-NL" dirty="0"/>
          </a:p>
        </p:txBody>
      </p:sp>
      <p:sp>
        <p:nvSpPr>
          <p:cNvPr id="6" name="Smiley Face 5"/>
          <p:cNvSpPr/>
          <p:nvPr/>
        </p:nvSpPr>
        <p:spPr>
          <a:xfrm>
            <a:off x="3053706" y="2077060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10" y="3205064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407807" y="2689503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:80	NGINX</a:t>
            </a:r>
            <a:endParaRPr lang="nl-NL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5249994" y="4065967"/>
            <a:ext cx="2157813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2445" y="414387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:4200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8136727" y="2197453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192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OSS-opdracht</a:t>
            </a:r>
            <a:endParaRPr lang="nl-NL" dirty="0"/>
          </a:p>
        </p:txBody>
      </p:sp>
      <p:sp>
        <p:nvSpPr>
          <p:cNvPr id="6" name="Smiley Face 5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048655" y="2305455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:80	NGINX</a:t>
            </a:r>
            <a:endParaRPr lang="nl-NL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90842" y="3681919"/>
            <a:ext cx="2157813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329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:4200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9640111" y="2305455"/>
            <a:ext cx="2149812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:4201	SERVERJS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8" idx="3"/>
            <a:endCxn id="13" idx="1"/>
          </p:cNvCxnSpPr>
          <p:nvPr/>
        </p:nvCxnSpPr>
        <p:spPr>
          <a:xfrm>
            <a:off x="7091464" y="3681919"/>
            <a:ext cx="25486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43216" y="3292034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</a:t>
            </a:r>
            <a:r>
              <a:rPr lang="nl-NL" dirty="0" err="1" smtClean="0"/>
              <a:t>api</a:t>
            </a:r>
            <a:r>
              <a:rPr lang="nl-NL" dirty="0" smtClean="0"/>
              <a:t>/</a:t>
            </a:r>
            <a:r>
              <a:rPr lang="nl-NL" dirty="0" err="1" smtClean="0"/>
              <a:t>movies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8971545" y="37024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:8090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web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10480017" y="18134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api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805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102-opdracht</a:t>
            </a:r>
            <a:endParaRPr lang="nl-NL" dirty="0"/>
          </a:p>
        </p:txBody>
      </p:sp>
      <p:sp>
        <p:nvSpPr>
          <p:cNvPr id="6" name="Smiley Face 5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89119" y="2305455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:80	NGINX</a:t>
            </a:r>
            <a:endParaRPr lang="nl-NL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90842" y="3681919"/>
            <a:ext cx="1298277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317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:4200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8848669" y="481681"/>
            <a:ext cx="2149812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:4201	SERVERJS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8" idx="3"/>
            <a:endCxn id="13" idx="1"/>
          </p:cNvCxnSpPr>
          <p:nvPr/>
        </p:nvCxnSpPr>
        <p:spPr>
          <a:xfrm flipV="1">
            <a:off x="6231928" y="1858145"/>
            <a:ext cx="2616741" cy="18237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1774" y="1468260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</a:t>
            </a:r>
            <a:r>
              <a:rPr lang="nl-NL" dirty="0" err="1" smtClean="0"/>
              <a:t>api</a:t>
            </a:r>
            <a:r>
              <a:rPr lang="nl-NL" dirty="0" smtClean="0"/>
              <a:t>/</a:t>
            </a:r>
            <a:r>
              <a:rPr lang="nl-NL" dirty="0" err="1" smtClean="0"/>
              <a:t>movies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8180103" y="151293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:8090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web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9688575" y="-1036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api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8821237" y="3869930"/>
            <a:ext cx="2149812" cy="27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:4201	</a:t>
            </a:r>
            <a:r>
              <a:rPr lang="nl-NL" dirty="0" err="1" smtClean="0"/>
              <a:t>ASP.Net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MVC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5537354" y="43805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:8200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8152671" y="526694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:5200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9661143" y="3377880"/>
            <a:ext cx="56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mvc</a:t>
            </a:r>
            <a:endParaRPr lang="nl-NL" dirty="0"/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6245765" y="4398863"/>
            <a:ext cx="2575472" cy="847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2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Infrastructuur staticws-opdracht</vt:lpstr>
      <vt:lpstr>Infrastructuur OSS-opdracht</vt:lpstr>
      <vt:lpstr>Infrastructuur 102-opdracht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Infrastructuur OSS-opdracht</dc:title>
  <dc:creator>Veldkamp, Renzo</dc:creator>
  <cp:lastModifiedBy>Veldkamp, Renzo</cp:lastModifiedBy>
  <cp:revision>7</cp:revision>
  <dcterms:created xsi:type="dcterms:W3CDTF">2017-08-01T11:45:49Z</dcterms:created>
  <dcterms:modified xsi:type="dcterms:W3CDTF">2017-09-13T15:00:30Z</dcterms:modified>
</cp:coreProperties>
</file>