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14" y="4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9/13/2017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0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3EFC8CF-4518-483E-BF81-82F49AAE742C}" type="datetime4">
              <a:rPr lang="en-US" smtClean="0"/>
              <a:t>September 13,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4E-12C0-48C6-9B7C-10AB48AF096F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7C43-8D60-4091-8099-68069052AA82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3724A0-D062-4236-A510-F790F3437765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DC6FA-E074-461E-85C1-5F37BBB11875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5BD9-217D-4A1B-8BA6-D64A6347B4D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CD8-0F6E-4656-AAAE-25D9EFE02704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43D-B778-4E6E-9DE4-2562B282C36C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BD9F4-73FB-4C4F-A1B9-CDB31947F036}" type="datetime4">
              <a:rPr lang="en-US" smtClean="0"/>
              <a:pPr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AA12-2DBB-44C0-A320-8645F501DBD9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C47E-82EB-4D17-B857-A82BDEEA48CB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3132E96-A942-483D-8432-052C34AC86C0}" type="datetime4">
              <a:rPr lang="en-US" smtClean="0">
                <a:solidFill>
                  <a:schemeClr val="tx2"/>
                </a:solidFill>
              </a:rPr>
              <a:t>September 13,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5CAD-33AB-4F12-B028-4B342C966897}" type="datetime4">
              <a:rPr lang="en-US" smtClean="0"/>
              <a:t>September 13,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1: </a:t>
            </a:r>
            <a:r>
              <a:rPr lang="en-US" dirty="0" err="1" smtClean="0"/>
              <a:t>Een</a:t>
            </a:r>
            <a:r>
              <a:rPr lang="en-US" dirty="0" smtClean="0"/>
              <a:t> container </a:t>
            </a:r>
            <a:r>
              <a:rPr lang="en-US" dirty="0" err="1" smtClean="0"/>
              <a:t>lokaal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Zie</a:t>
            </a:r>
            <a:r>
              <a:rPr lang="en-US" dirty="0" smtClean="0"/>
              <a:t> de Docker 101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0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2: 2 containers met OSS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de </a:t>
            </a:r>
            <a:r>
              <a:rPr lang="en-US" dirty="0" err="1" smtClean="0"/>
              <a:t>git</a:t>
            </a:r>
            <a:r>
              <a:rPr lang="en-US" dirty="0" smtClean="0"/>
              <a:t> repository (http</a:t>
            </a:r>
          </a:p>
          <a:p>
            <a:r>
              <a:rPr lang="en-US" dirty="0" err="1" smtClean="0"/>
              <a:t>Haal</a:t>
            </a:r>
            <a:r>
              <a:rPr lang="en-US" dirty="0" smtClean="0"/>
              <a:t> de images </a:t>
            </a:r>
            <a:r>
              <a:rPr lang="en-US" i="1" dirty="0" smtClean="0"/>
              <a:t>html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i="1" dirty="0" err="1" smtClean="0"/>
              <a:t>nodejsmovies</a:t>
            </a:r>
            <a:r>
              <a:rPr lang="en-US" dirty="0" smtClean="0"/>
              <a:t> op </a:t>
            </a:r>
            <a:r>
              <a:rPr lang="en-US" dirty="0" err="1" smtClean="0"/>
              <a:t>uit</a:t>
            </a:r>
            <a:r>
              <a:rPr lang="en-US" dirty="0" smtClean="0"/>
              <a:t> de </a:t>
            </a:r>
            <a:r>
              <a:rPr lang="en-US" dirty="0" err="1" smtClean="0"/>
              <a:t>docker</a:t>
            </a:r>
            <a:r>
              <a:rPr lang="en-US" dirty="0" smtClean="0"/>
              <a:t> hub (</a:t>
            </a:r>
            <a:r>
              <a:rPr lang="en-US" dirty="0" err="1" smtClean="0"/>
              <a:t>centricms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Start de containers (run)</a:t>
            </a:r>
          </a:p>
          <a:p>
            <a:r>
              <a:rPr lang="en-US" dirty="0" err="1" smtClean="0"/>
              <a:t>Wijzig</a:t>
            </a:r>
            <a:r>
              <a:rPr lang="en-US" dirty="0"/>
              <a:t> </a:t>
            </a:r>
            <a:r>
              <a:rPr lang="en-US" dirty="0" smtClean="0"/>
              <a:t>Index.html in de sources van </a:t>
            </a:r>
            <a:r>
              <a:rPr lang="en-US" i="1" dirty="0" smtClean="0"/>
              <a:t>html</a:t>
            </a:r>
            <a:r>
              <a:rPr lang="en-US" dirty="0" smtClean="0"/>
              <a:t> (NGINX)</a:t>
            </a:r>
          </a:p>
          <a:p>
            <a:r>
              <a:rPr lang="en-US" dirty="0" err="1"/>
              <a:t>Bouw</a:t>
            </a:r>
            <a:r>
              <a:rPr lang="en-US" dirty="0"/>
              <a:t> </a:t>
            </a:r>
            <a:r>
              <a:rPr lang="en-US" dirty="0" smtClean="0"/>
              <a:t>het image </a:t>
            </a:r>
            <a:r>
              <a:rPr lang="en-US" i="1" dirty="0" smtClean="0"/>
              <a:t>html</a:t>
            </a:r>
            <a:r>
              <a:rPr lang="en-US" dirty="0" smtClean="0"/>
              <a:t> </a:t>
            </a:r>
            <a:r>
              <a:rPr lang="en-US" dirty="0"/>
              <a:t>(build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Kies</a:t>
            </a:r>
            <a:r>
              <a:rPr lang="en-US" dirty="0" smtClean="0"/>
              <a:t> je </a:t>
            </a:r>
            <a:r>
              <a:rPr lang="en-US" dirty="0" err="1" smtClean="0"/>
              <a:t>eigen</a:t>
            </a:r>
            <a:r>
              <a:rPr lang="en-US" dirty="0" smtClean="0"/>
              <a:t> film in </a:t>
            </a:r>
            <a:r>
              <a:rPr lang="en-US" dirty="0" err="1" smtClean="0"/>
              <a:t>movies.json</a:t>
            </a:r>
            <a:r>
              <a:rPr lang="en-US" dirty="0"/>
              <a:t> </a:t>
            </a:r>
            <a:r>
              <a:rPr lang="en-US" dirty="0" smtClean="0"/>
              <a:t>in de sources van </a:t>
            </a:r>
            <a:r>
              <a:rPr lang="en-US" i="1" dirty="0" err="1" smtClean="0"/>
              <a:t>nodejsmovies</a:t>
            </a:r>
            <a:r>
              <a:rPr lang="en-US" dirty="0" smtClean="0"/>
              <a:t> (</a:t>
            </a:r>
            <a:r>
              <a:rPr lang="en-US" dirty="0" err="1" smtClean="0"/>
              <a:t>ServerJS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Bouw</a:t>
            </a:r>
            <a:r>
              <a:rPr lang="en-US" dirty="0" smtClean="0"/>
              <a:t> het images </a:t>
            </a:r>
            <a:r>
              <a:rPr lang="en-US" i="1" dirty="0" err="1" smtClean="0"/>
              <a:t>nodejsmovies</a:t>
            </a:r>
            <a:r>
              <a:rPr lang="en-US" dirty="0" smtClean="0"/>
              <a:t> (build)</a:t>
            </a:r>
          </a:p>
          <a:p>
            <a:r>
              <a:rPr lang="en-US" dirty="0" smtClean="0"/>
              <a:t>Start de containers (run)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7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Centric standard screen</Template>
  <TotalTime>0</TotalTime>
  <Words>109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Kantoorthema</vt:lpstr>
      <vt:lpstr>Opdrachten</vt:lpstr>
      <vt:lpstr>Opdracht 1: Een container lokaal</vt:lpstr>
      <vt:lpstr>Opdracht 2: 2 containers met OSS</vt:lpstr>
    </vt:vector>
  </TitlesOfParts>
  <Manager>Erik Joosten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Opdrachten</dc:title>
  <dc:subject>Centric corporate template</dc:subject>
  <dc:creator>Veldkamp, Renzo</dc:creator>
  <cp:lastModifiedBy>Veldkamp, Renzo</cp:lastModifiedBy>
  <cp:revision>7</cp:revision>
  <dcterms:created xsi:type="dcterms:W3CDTF">2017-09-13T15:03:04Z</dcterms:created>
  <dcterms:modified xsi:type="dcterms:W3CDTF">2017-09-13T15:30:39Z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