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0" r:id="rId6"/>
    <p:sldId id="259" r:id="rId7"/>
    <p:sldId id="281" r:id="rId8"/>
    <p:sldId id="270" r:id="rId9"/>
    <p:sldId id="274" r:id="rId10"/>
    <p:sldId id="278" r:id="rId11"/>
    <p:sldId id="279" r:id="rId12"/>
    <p:sldId id="271" r:id="rId13"/>
    <p:sldId id="277" r:id="rId14"/>
  </p:sldIdLst>
  <p:sldSz cx="9144000" cy="6858000" type="screen4x3"/>
  <p:notesSz cx="6858000" cy="16478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2105" autoAdjust="0"/>
  </p:normalViewPr>
  <p:slideViewPr>
    <p:cSldViewPr snapToGrid="0">
      <p:cViewPr varScale="1">
        <p:scale>
          <a:sx n="75" d="100"/>
          <a:sy n="75" d="100"/>
        </p:scale>
        <p:origin x="2179" y="53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8/2/2019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elkaar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HET</a:t>
            </a:r>
            <a:r>
              <a:rPr lang="en-US" b="1" baseline="0" dirty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en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augustus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augustus 2019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A55384-36C5-4718-9A8B-F696915B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7" y="906253"/>
            <a:ext cx="2755603" cy="3684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BB11-FF08-4F5E-89BB-4B2F72D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294A-607B-420F-9F6D-047CA73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4D6D9D-AE5A-4097-BA9C-F37C485A6A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9852"/>
          <a:stretch>
            <a:fillRect/>
          </a:stretch>
        </p:blipFill>
        <p:spPr>
          <a:xfrm>
            <a:off x="2972622" y="3912551"/>
            <a:ext cx="601084" cy="7951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21C58-4215-4707-868A-670FACAE2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7" y="473075"/>
            <a:ext cx="8748713" cy="698500"/>
          </a:xfrm>
        </p:spPr>
        <p:txBody>
          <a:bodyPr/>
          <a:lstStyle/>
          <a:p>
            <a:r>
              <a:rPr lang="en-US" dirty="0"/>
              <a:t>WHOAMI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8E310-42C7-4BBA-A222-704DF697BBEE}"/>
              </a:ext>
            </a:extLst>
          </p:cNvPr>
          <p:cNvSpPr txBox="1"/>
          <p:nvPr/>
        </p:nvSpPr>
        <p:spPr>
          <a:xfrm>
            <a:off x="497840" y="124968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1995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@ Centric (SP midden)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, 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CE16B-E6F6-44AD-B5A4-825A90B3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2" y="2748281"/>
            <a:ext cx="179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Microservicesarchitecture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Communication </a:t>
            </a:r>
            <a:r>
              <a:rPr lang="nl-NL" dirty="0" err="1"/>
              <a:t>between</a:t>
            </a:r>
            <a:r>
              <a:rPr lang="nl-NL" dirty="0"/>
              <a:t> microservices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6" y="189101"/>
            <a:ext cx="8163164" cy="467411"/>
          </a:xfrm>
        </p:spPr>
        <p:txBody>
          <a:bodyPr/>
          <a:lstStyle/>
          <a:p>
            <a:r>
              <a:rPr lang="nl-NL" dirty="0"/>
              <a:t>microservices-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  <a:p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Client-application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Technology per service free of </a:t>
            </a:r>
            <a:r>
              <a:rPr lang="nl-NL" dirty="0" err="1"/>
              <a:t>choice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F</a:t>
            </a:r>
            <a:r>
              <a:rPr lang="nl-NL" dirty="0" err="1"/>
              <a:t>unctions</a:t>
            </a:r>
            <a:r>
              <a:rPr lang="nl-NL" dirty="0"/>
              <a:t> are </a:t>
            </a:r>
            <a:r>
              <a:rPr lang="nl-NL" dirty="0" err="1"/>
              <a:t>independently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Bugfixes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and</a:t>
            </a:r>
            <a:r>
              <a:rPr lang="nl-NL" dirty="0">
                <a:latin typeface="Arial"/>
                <a:cs typeface="Arial"/>
              </a:rPr>
              <a:t> new features are more </a:t>
            </a:r>
            <a:r>
              <a:rPr lang="nl-NL" dirty="0" err="1">
                <a:latin typeface="Arial"/>
                <a:cs typeface="Arial"/>
              </a:rPr>
              <a:t>easily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implemented</a:t>
            </a:r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Testing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easier</a:t>
            </a:r>
          </a:p>
          <a:p>
            <a:pPr>
              <a:spcAft>
                <a:spcPts val="600"/>
              </a:spcAft>
            </a:pPr>
            <a:r>
              <a:rPr lang="nl-NL" dirty="0"/>
              <a:t>Maintenance </a:t>
            </a:r>
            <a:r>
              <a:rPr lang="nl-NL" dirty="0" err="1"/>
              <a:t>during</a:t>
            </a:r>
            <a:r>
              <a:rPr lang="nl-NL" dirty="0"/>
              <a:t> service </a:t>
            </a:r>
            <a:r>
              <a:rPr lang="nl-NL" dirty="0" err="1"/>
              <a:t>hours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Communication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Communication via a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en-US" dirty="0"/>
              <a:t>Communication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3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6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176202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1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5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using a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5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224841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68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3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1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5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0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5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or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On-screen Show (4:3)</PresentationFormat>
  <Paragraphs>140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Microservices 101</vt:lpstr>
      <vt:lpstr>WHOAMI</vt:lpstr>
      <vt:lpstr>topics</vt:lpstr>
      <vt:lpstr>microservices-architecture</vt:lpstr>
      <vt:lpstr>(New) possibilities</vt:lpstr>
      <vt:lpstr>onderlinge communicatie</vt:lpstr>
      <vt:lpstr>Communication via rest</vt:lpstr>
      <vt:lpstr>Communication using a bus</vt:lpstr>
      <vt:lpstr>Hosting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130</cp:revision>
  <dcterms:created xsi:type="dcterms:W3CDTF">2013-07-23T12:22:34Z</dcterms:created>
  <dcterms:modified xsi:type="dcterms:W3CDTF">2019-08-02T14:29:38Z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