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72" r:id="rId11"/>
    <p:sldId id="277" r:id="rId12"/>
    <p:sldId id="264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0" autoAdjust="0"/>
  </p:normalViewPr>
  <p:slideViewPr>
    <p:cSldViewPr snapToGrid="0">
      <p:cViewPr>
        <p:scale>
          <a:sx n="125" d="100"/>
          <a:sy n="125" d="100"/>
        </p:scale>
        <p:origin x="1194" y="90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11/8/2017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</a:t>
            </a:r>
            <a:r>
              <a:rPr lang="en-US" baseline="0" dirty="0" smtClean="0"/>
              <a:t>MQ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Client-</a:t>
            </a:r>
            <a:r>
              <a:rPr lang="en-US" baseline="0" dirty="0" err="1" smtClean="0"/>
              <a:t>applicatie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in 2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 (web-client-app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REST-gateway)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opgesplitst</a:t>
            </a:r>
            <a:endParaRPr lang="en-US" baseline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helikopterview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Ontwerp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een</a:t>
            </a:r>
            <a:r>
              <a:rPr lang="en-US" baseline="0" dirty="0" smtClean="0">
                <a:sym typeface="Wingdings" panose="05000000000000000000" pitchFamily="2" charset="2"/>
              </a:rPr>
              <a:t> (micro)service zo </a:t>
            </a:r>
            <a:r>
              <a:rPr lang="en-US" baseline="0" dirty="0" err="1" smtClean="0">
                <a:sym typeface="Wingdings" panose="05000000000000000000" pitchFamily="2" charset="2"/>
              </a:rPr>
              <a:t>generiek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mogelijk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 (</a:t>
            </a:r>
            <a:r>
              <a:rPr lang="en-US" baseline="0" dirty="0" err="1" smtClean="0"/>
              <a:t>risico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vervlechting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</a:t>
            </a:r>
            <a:r>
              <a:rPr lang="en-US" dirty="0" err="1" smtClean="0"/>
              <a:t>tientallen</a:t>
            </a:r>
            <a:r>
              <a:rPr lang="en-US" dirty="0" smtClean="0"/>
              <a:t>/</a:t>
            </a:r>
            <a:r>
              <a:rPr lang="en-US" dirty="0" err="1" smtClean="0"/>
              <a:t>honderden</a:t>
            </a:r>
            <a:r>
              <a:rPr lang="en-US" dirty="0" smtClean="0"/>
              <a:t>/</a:t>
            </a:r>
            <a:r>
              <a:rPr lang="en-US" dirty="0" err="1" smtClean="0"/>
              <a:t>duizenden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applicatie-instanties</a:t>
            </a:r>
            <a:r>
              <a:rPr lang="en-US" baseline="0" dirty="0" smtClean="0"/>
              <a:t>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obv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smtClean="0"/>
              <a:t>-</a:t>
            </a:r>
            <a:r>
              <a:rPr lang="en-US" baseline="0" smtClean="0"/>
              <a:t> of NPM</a:t>
            </a:r>
            <a:r>
              <a:rPr lang="en-US" smtClean="0"/>
              <a:t>-packages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8 november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8 november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102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 smtClean="0"/>
              <a:t>Recap</a:t>
            </a:r>
            <a:r>
              <a:rPr lang="nl-NL" dirty="0" smtClean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Gevolgen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bouw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beheer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Nadelen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 dirty="0"/>
              <a:t>Recap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presentatie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api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</a:t>
            </a:r>
            <a:r>
              <a:rPr lang="en-US" dirty="0" err="1">
                <a:solidFill>
                  <a:schemeClr val="tx1"/>
                </a:solidFill>
              </a:rPr>
              <a:t>applicatie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Architectenrol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8 november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8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(4:3)</PresentationFormat>
  <Paragraphs>139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Microservices 102</vt:lpstr>
      <vt:lpstr>onderwerpen</vt:lpstr>
      <vt:lpstr>Recap 101</vt:lpstr>
      <vt:lpstr>Gevolgen voor bouw</vt:lpstr>
      <vt:lpstr>Gevolgen voor deployment </vt:lpstr>
      <vt:lpstr>Gevolgen voor beheer  </vt:lpstr>
      <vt:lpstr>nadelen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102</cp:revision>
  <dcterms:created xsi:type="dcterms:W3CDTF">2013-07-23T12:22:34Z</dcterms:created>
  <dcterms:modified xsi:type="dcterms:W3CDTF">2017-11-08T17:11:54Z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