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66" r:id="rId7"/>
    <p:sldId id="270" r:id="rId8"/>
    <p:sldId id="274" r:id="rId9"/>
    <p:sldId id="278" r:id="rId10"/>
    <p:sldId id="279" r:id="rId11"/>
    <p:sldId id="271" r:id="rId12"/>
    <p:sldId id="27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1" autoAdjust="0"/>
    <p:restoredTop sz="92105" autoAdjust="0"/>
  </p:normalViewPr>
  <p:slideViewPr>
    <p:cSldViewPr snapToGrid="0">
      <p:cViewPr varScale="1">
        <p:scale>
          <a:sx n="75" d="100"/>
          <a:sy n="75" d="100"/>
        </p:scale>
        <p:origin x="2179" y="5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10/17/2018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honingraatstructuur</a:t>
            </a:r>
            <a:r>
              <a:rPr lang="en-US" baseline="0" dirty="0"/>
              <a:t> </a:t>
            </a:r>
            <a:r>
              <a:rPr lang="en-US" baseline="0" dirty="0" err="1"/>
              <a:t>geeft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microservices</a:t>
            </a:r>
            <a:r>
              <a:rPr lang="en-US" baseline="0" dirty="0"/>
              <a:t> </a:t>
            </a:r>
            <a:r>
              <a:rPr lang="en-US" baseline="0" dirty="0" err="1"/>
              <a:t>gelijkvormig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zekere</a:t>
            </a:r>
            <a:r>
              <a:rPr lang="en-US" baseline="0" dirty="0"/>
              <a:t> </a:t>
            </a:r>
            <a:r>
              <a:rPr lang="en-US" baseline="0" dirty="0" err="1"/>
              <a:t>relatie</a:t>
            </a:r>
            <a:r>
              <a:rPr lang="en-US" baseline="0" dirty="0"/>
              <a:t> (de </a:t>
            </a:r>
            <a:r>
              <a:rPr lang="en-US" baseline="0" dirty="0" err="1"/>
              <a:t>scheidslijnen</a:t>
            </a:r>
            <a:r>
              <a:rPr lang="en-US" baseline="0" dirty="0"/>
              <a:t>) </a:t>
            </a:r>
            <a:r>
              <a:rPr lang="en-US" baseline="0" dirty="0" err="1"/>
              <a:t>hebben</a:t>
            </a:r>
            <a:endParaRPr lang="en-US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Monoliet vs. microservices</a:t>
            </a:r>
          </a:p>
          <a:p>
            <a:endParaRPr lang="en-US" dirty="0"/>
          </a:p>
          <a:p>
            <a:r>
              <a:rPr lang="en-US" dirty="0" err="1"/>
              <a:t>Losse</a:t>
            </a:r>
            <a:r>
              <a:rPr lang="en-US" dirty="0"/>
              <a:t> applicatiefuncties, kies de omvang</a:t>
            </a:r>
            <a:r>
              <a:rPr lang="en-US" baseline="0" dirty="0"/>
              <a:t> verstandig!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Temporeel</a:t>
            </a:r>
            <a:r>
              <a:rPr lang="en-US" baseline="0" dirty="0"/>
              <a:t> onafhankelijk van elkaar</a:t>
            </a:r>
          </a:p>
          <a:p>
            <a:endParaRPr lang="en-US" baseline="0" dirty="0"/>
          </a:p>
          <a:p>
            <a:r>
              <a:rPr lang="en-US" baseline="0" dirty="0"/>
              <a:t>Inter-service communicatie obv REST of message bus (</a:t>
            </a:r>
            <a:r>
              <a:rPr lang="en-US" baseline="0" dirty="0" err="1"/>
              <a:t>bijv</a:t>
            </a:r>
            <a:r>
              <a:rPr lang="en-US" baseline="0" dirty="0"/>
              <a:t>. MQ-</a:t>
            </a:r>
            <a:r>
              <a:rPr lang="en-US" baseline="0" dirty="0" err="1"/>
              <a:t>gebaseerd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Elke service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eigen</a:t>
            </a:r>
            <a:r>
              <a:rPr lang="en-US" baseline="0" dirty="0"/>
              <a:t> database, of </a:t>
            </a:r>
            <a:r>
              <a:rPr lang="en-US" baseline="0" dirty="0" err="1"/>
              <a:t>alle</a:t>
            </a:r>
            <a:r>
              <a:rPr lang="en-US" baseline="0" dirty="0"/>
              <a:t> instances van </a:t>
            </a:r>
            <a:r>
              <a:rPr lang="en-US" baseline="0" dirty="0" err="1"/>
              <a:t>een</a:t>
            </a:r>
            <a:r>
              <a:rPr lang="en-US" baseline="0" dirty="0"/>
              <a:t> service op 1 database??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Verschillende OS-en, runtimes, </a:t>
            </a:r>
            <a:r>
              <a:rPr lang="en-US" dirty="0" err="1"/>
              <a:t>DBMS’en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. </a:t>
            </a:r>
            <a:r>
              <a:rPr lang="en-US" b="1" dirty="0"/>
              <a:t>DAT WIL NIET ZEGGEN DAT </a:t>
            </a:r>
            <a:r>
              <a:rPr lang="en-US" b="1" dirty="0" err="1"/>
              <a:t>DAT</a:t>
            </a:r>
            <a:r>
              <a:rPr lang="en-US" b="1" baseline="0"/>
              <a:t> DAAROM ALTIJD DE BESTE KEUZE IS!</a:t>
            </a:r>
            <a:endParaRPr lang="en-US" dirty="0"/>
          </a:p>
          <a:p>
            <a:endParaRPr lang="en-US" dirty="0"/>
          </a:p>
          <a:p>
            <a:r>
              <a:rPr lang="en-US" dirty="0"/>
              <a:t>‘hot</a:t>
            </a:r>
            <a:r>
              <a:rPr lang="en-US" baseline="0" dirty="0"/>
              <a:t> spots</a:t>
            </a:r>
            <a:r>
              <a:rPr lang="en-US" dirty="0"/>
              <a:t>’ onafhankelijk van andere services </a:t>
            </a:r>
            <a:r>
              <a:rPr lang="en-US" baseline="0" dirty="0"/>
              <a:t>met meerdere instances hosten</a:t>
            </a:r>
          </a:p>
          <a:p>
            <a:endParaRPr lang="en-US" baseline="0" dirty="0"/>
          </a:p>
          <a:p>
            <a:r>
              <a:rPr lang="en-US" baseline="0" dirty="0" err="1"/>
              <a:t>Vanwege</a:t>
            </a:r>
            <a:r>
              <a:rPr lang="en-US" baseline="0" dirty="0"/>
              <a:t> de </a:t>
            </a:r>
            <a:r>
              <a:rPr lang="en-US" baseline="0" dirty="0" err="1"/>
              <a:t>geïsoleerde</a:t>
            </a:r>
            <a:r>
              <a:rPr lang="en-US" baseline="0" dirty="0"/>
              <a:t> / </a:t>
            </a:r>
            <a:r>
              <a:rPr lang="en-US" baseline="0" dirty="0" err="1"/>
              <a:t>beperkte</a:t>
            </a:r>
            <a:r>
              <a:rPr lang="en-US" baseline="0" dirty="0"/>
              <a:t> impact </a:t>
            </a:r>
            <a:r>
              <a:rPr lang="en-US" baseline="0" dirty="0" err="1"/>
              <a:t>wordt</a:t>
            </a:r>
            <a:r>
              <a:rPr lang="en-US" baseline="0" dirty="0"/>
              <a:t> de time-to-market </a:t>
            </a:r>
            <a:r>
              <a:rPr lang="en-US" baseline="0" dirty="0" err="1"/>
              <a:t>voor</a:t>
            </a:r>
            <a:r>
              <a:rPr lang="en-US" baseline="0" dirty="0"/>
              <a:t> fixes </a:t>
            </a:r>
            <a:r>
              <a:rPr lang="en-US" baseline="0" dirty="0" err="1"/>
              <a:t>en</a:t>
            </a:r>
            <a:r>
              <a:rPr lang="en-US" baseline="0" dirty="0"/>
              <a:t> new features </a:t>
            </a:r>
            <a:r>
              <a:rPr lang="en-US" baseline="0" dirty="0" err="1"/>
              <a:t>veel</a:t>
            </a:r>
            <a:r>
              <a:rPr lang="en-US" baseline="0" dirty="0"/>
              <a:t> </a:t>
            </a:r>
            <a:r>
              <a:rPr lang="en-US" baseline="0" dirty="0" err="1"/>
              <a:t>korter</a:t>
            </a:r>
            <a:r>
              <a:rPr lang="en-US" baseline="0" dirty="0"/>
              <a:t>!</a:t>
            </a:r>
          </a:p>
          <a:p>
            <a:r>
              <a:rPr lang="en-US" baseline="0" dirty="0"/>
              <a:t>Met behulp van ‘rolling upgrades’ is een onderhoudsvenster voor low impact wijzigingen niet meer nodig </a:t>
            </a:r>
            <a:r>
              <a:rPr lang="en-US" baseline="0" dirty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>
                <a:sym typeface="Wingdings" panose="05000000000000000000" pitchFamily="2" charset="2"/>
              </a:rPr>
              <a:t> niet </a:t>
            </a:r>
            <a:r>
              <a:rPr lang="nl-NL" dirty="0" err="1">
                <a:sym typeface="Wingdings" panose="05000000000000000000" pitchFamily="2" charset="2"/>
              </a:rPr>
              <a:t>strict</a:t>
            </a:r>
            <a:r>
              <a:rPr lang="nl-NL" baseline="0" dirty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>
                <a:sym typeface="Wingdings" panose="05000000000000000000" pitchFamily="2" charset="2"/>
              </a:rPr>
              <a:t>API’s</a:t>
            </a:r>
            <a:r>
              <a:rPr lang="nl-NL" baseline="0" dirty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(Docker) of cloud (</a:t>
            </a:r>
            <a:r>
              <a:rPr lang="en-US" dirty="0" err="1"/>
              <a:t>zoals</a:t>
            </a:r>
            <a:r>
              <a:rPr lang="en-US" baseline="0" dirty="0"/>
              <a:t> Azure </a:t>
            </a:r>
            <a:r>
              <a:rPr lang="en-US" baseline="0"/>
              <a:t>Service Fabric)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Bewaking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/niet </a:t>
            </a:r>
            <a:r>
              <a:rPr lang="en-US" baseline="0" dirty="0" err="1"/>
              <a:t>automatisch</a:t>
            </a:r>
            <a:r>
              <a:rPr lang="en-US" baseline="0" dirty="0"/>
              <a:t> </a:t>
            </a:r>
            <a:r>
              <a:rPr lang="en-US" baseline="0" dirty="0" err="1"/>
              <a:t>herstarten</a:t>
            </a:r>
            <a:endParaRPr lang="en-US" dirty="0"/>
          </a:p>
          <a:p>
            <a:r>
              <a:rPr lang="en-US" dirty="0"/>
              <a:t>Performance monitoring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wel</a:t>
            </a:r>
            <a:r>
              <a:rPr lang="en-US" baseline="0" dirty="0">
                <a:sym typeface="Wingdings" panose="05000000000000000000" pitchFamily="2" charset="2"/>
              </a:rPr>
              <a:t> / niet </a:t>
            </a:r>
            <a:r>
              <a:rPr lang="en-US" baseline="0" dirty="0" err="1">
                <a:sym typeface="Wingdings" panose="05000000000000000000" pitchFamily="2" charset="2"/>
              </a:rPr>
              <a:t>automatisch</a:t>
            </a:r>
            <a:r>
              <a:rPr lang="en-US" baseline="0" dirty="0">
                <a:sym typeface="Wingdings" panose="05000000000000000000" pitchFamily="2" charset="2"/>
              </a:rPr>
              <a:t> up/down-</a:t>
            </a:r>
            <a:r>
              <a:rPr lang="en-US" baseline="0" dirty="0" err="1">
                <a:sym typeface="Wingdings" panose="05000000000000000000" pitchFamily="2" charset="2"/>
              </a:rPr>
              <a:t>s</a:t>
            </a:r>
            <a:r>
              <a:rPr lang="en-US" dirty="0" err="1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17 oktober 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17 oktober 2018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101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5797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Microservices-architectuur</a:t>
            </a:r>
          </a:p>
          <a:p>
            <a:pPr>
              <a:spcAft>
                <a:spcPts val="600"/>
              </a:spcAft>
            </a:pPr>
            <a:r>
              <a:rPr lang="nl-NL" dirty="0"/>
              <a:t>(Nieuwe) Mogelijkheden</a:t>
            </a:r>
          </a:p>
          <a:p>
            <a:pPr>
              <a:spcAft>
                <a:spcPts val="600"/>
              </a:spcAft>
            </a:pPr>
            <a:r>
              <a:rPr lang="en-US" dirty="0"/>
              <a:t>O</a:t>
            </a:r>
            <a:r>
              <a:rPr lang="nl-NL" dirty="0" err="1"/>
              <a:t>nderlinge</a:t>
            </a:r>
            <a:r>
              <a:rPr lang="nl-NL" dirty="0"/>
              <a:t> communicatie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cloud)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Vragen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1" y="1167324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facturatie</a:t>
            </a:r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facturatie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/>
              <a:t>microservices-architectuur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klantgegevens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klantgegevens</a:t>
            </a:r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presentatie</a:t>
            </a:r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logica</a:t>
            </a:r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Bugfixes</a:t>
            </a:r>
            <a:r>
              <a:rPr lang="nl-NL" dirty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5805295" cy="698500"/>
          </a:xfrm>
        </p:spPr>
        <p:txBody>
          <a:bodyPr/>
          <a:lstStyle/>
          <a:p>
            <a:r>
              <a:rPr lang="nl-NL" dirty="0"/>
              <a:t>(Nieuwe) Mogelijkheden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9" y="84988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onderlinge communicatie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een bus</a:t>
            </a:r>
          </a:p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Communicatie</a:t>
            </a:r>
            <a:r>
              <a:rPr lang="en-US" dirty="0"/>
              <a:t> via rest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17 oktober 2018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4494180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D24CF-9ADF-4CB0-AC44-13803E9C2722}"/>
              </a:ext>
            </a:extLst>
          </p:cNvPr>
          <p:cNvSpPr txBox="1"/>
          <p:nvPr/>
        </p:nvSpPr>
        <p:spPr>
          <a:xfrm>
            <a:off x="3326283" y="4873239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08073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26780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12736" y="3157495"/>
            <a:ext cx="18597" cy="131797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176202"/>
            <a:ext cx="1" cy="13366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762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:1000</a:t>
            </a:r>
            <a:endParaRPr lang="nl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74579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:1001</a:t>
            </a:r>
            <a:endParaRPr lang="nl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E4768-02DE-4C37-BF49-6DA50D83858E}"/>
              </a:ext>
            </a:extLst>
          </p:cNvPr>
          <p:cNvSpPr txBox="1"/>
          <p:nvPr/>
        </p:nvSpPr>
        <p:spPr>
          <a:xfrm>
            <a:off x="6708078" y="20002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1D80DB-9A00-4171-AFC8-41EFFABBCB10}"/>
              </a:ext>
            </a:extLst>
          </p:cNvPr>
          <p:cNvCxnSpPr>
            <a:cxnSpLocks/>
          </p:cNvCxnSpPr>
          <p:nvPr/>
        </p:nvCxnSpPr>
        <p:spPr>
          <a:xfrm>
            <a:off x="6731539" y="2369556"/>
            <a:ext cx="170234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D83B4A-4600-4918-9A8F-FB168619E22F}"/>
              </a:ext>
            </a:extLst>
          </p:cNvPr>
          <p:cNvSpPr txBox="1"/>
          <p:nvPr/>
        </p:nvSpPr>
        <p:spPr>
          <a:xfrm>
            <a:off x="7821038" y="200006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AD3EA369-06E3-4DF6-9441-6271A82EE4B9}"/>
              </a:ext>
            </a:extLst>
          </p:cNvPr>
          <p:cNvSpPr/>
          <p:nvPr/>
        </p:nvSpPr>
        <p:spPr>
          <a:xfrm>
            <a:off x="2889115" y="3861881"/>
            <a:ext cx="2207046" cy="51554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FF92A3D8-FD12-4F53-B4C0-9D2839D86B7F}"/>
              </a:ext>
            </a:extLst>
          </p:cNvPr>
          <p:cNvSpPr/>
          <p:nvPr/>
        </p:nvSpPr>
        <p:spPr>
          <a:xfrm flipH="1">
            <a:off x="2893572" y="3260485"/>
            <a:ext cx="2156302" cy="582689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1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A79-1B08-463C-BD24-AFA0B2E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Communicatie</a:t>
            </a:r>
            <a:r>
              <a:rPr lang="en-US" dirty="0"/>
              <a:t> via </a:t>
            </a:r>
            <a:r>
              <a:rPr lang="en-US" dirty="0" err="1"/>
              <a:t>een</a:t>
            </a:r>
            <a:r>
              <a:rPr lang="en-US" dirty="0"/>
              <a:t> bus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8C0F-3A64-4D9E-9278-B85A1A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52C1-75DC-496B-AF3F-4978B95BB865}" type="datetime4">
              <a:rPr lang="nl-NL" smtClean="0"/>
              <a:pPr/>
              <a:t>17 oktober 2018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D54B-435D-470A-97C6-6D443E05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4E6FC-BB02-40BA-96CB-DE581EB45E01}"/>
              </a:ext>
            </a:extLst>
          </p:cNvPr>
          <p:cNvSpPr/>
          <p:nvPr/>
        </p:nvSpPr>
        <p:spPr>
          <a:xfrm>
            <a:off x="710119" y="1295518"/>
            <a:ext cx="6994187" cy="427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CBDB94-D8E1-432D-AB87-5A489D39E115}"/>
              </a:ext>
            </a:extLst>
          </p:cNvPr>
          <p:cNvCxnSpPr>
            <a:cxnSpLocks/>
          </p:cNvCxnSpPr>
          <p:nvPr/>
        </p:nvCxnSpPr>
        <p:spPr>
          <a:xfrm>
            <a:off x="1313232" y="3939703"/>
            <a:ext cx="5963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5602F-BC4B-4564-BECA-37260E2673A2}"/>
              </a:ext>
            </a:extLst>
          </p:cNvPr>
          <p:cNvSpPr/>
          <p:nvPr/>
        </p:nvSpPr>
        <p:spPr>
          <a:xfrm>
            <a:off x="1655422" y="1756712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X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12CFD3-5C38-43CB-BEC5-4A4014B2AE9B}"/>
              </a:ext>
            </a:extLst>
          </p:cNvPr>
          <p:cNvSpPr/>
          <p:nvPr/>
        </p:nvSpPr>
        <p:spPr>
          <a:xfrm>
            <a:off x="4816912" y="1775419"/>
            <a:ext cx="1914627" cy="144942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Y</a:t>
            </a:r>
            <a:endParaRPr lang="nl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AC5A8-3C19-47F5-945F-683088EF173B}"/>
              </a:ext>
            </a:extLst>
          </p:cNvPr>
          <p:cNvCxnSpPr>
            <a:stCxn id="12" idx="2"/>
          </p:cNvCxnSpPr>
          <p:nvPr/>
        </p:nvCxnSpPr>
        <p:spPr>
          <a:xfrm flipH="1">
            <a:off x="2612735" y="3206134"/>
            <a:ext cx="1" cy="7238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25CD2-6340-4BC3-881F-00B410DEA66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74225" y="3224841"/>
            <a:ext cx="1" cy="7051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1A1BEF-0805-4397-ACEE-97194A29FCF2}"/>
              </a:ext>
            </a:extLst>
          </p:cNvPr>
          <p:cNvSpPr txBox="1"/>
          <p:nvPr/>
        </p:nvSpPr>
        <p:spPr>
          <a:xfrm>
            <a:off x="1897475" y="32080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:1000</a:t>
            </a:r>
            <a:endParaRPr lang="nl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C02E-24C9-4C72-BBFB-FF95F8CADABA}"/>
              </a:ext>
            </a:extLst>
          </p:cNvPr>
          <p:cNvSpPr txBox="1"/>
          <p:nvPr/>
        </p:nvSpPr>
        <p:spPr>
          <a:xfrm>
            <a:off x="5096164" y="319131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:1001</a:t>
            </a:r>
            <a:endParaRPr lang="nl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23D14-78EB-4B50-A78D-FB6E7BBBA074}"/>
              </a:ext>
            </a:extLst>
          </p:cNvPr>
          <p:cNvSpPr/>
          <p:nvPr/>
        </p:nvSpPr>
        <p:spPr>
          <a:xfrm>
            <a:off x="1951068" y="4318762"/>
            <a:ext cx="1891361" cy="10776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RabbitMQ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0B078-F259-4374-983C-698666E0CFD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896749" y="3949433"/>
            <a:ext cx="4018" cy="3693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C282F3-5368-475C-8F9A-1E2DFFE4D114}"/>
              </a:ext>
            </a:extLst>
          </p:cNvPr>
          <p:cNvSpPr txBox="1"/>
          <p:nvPr/>
        </p:nvSpPr>
        <p:spPr>
          <a:xfrm>
            <a:off x="2192664" y="427355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5BD4-3890-4E23-A18E-3BDFCB45415E}"/>
              </a:ext>
            </a:extLst>
          </p:cNvPr>
          <p:cNvSpPr txBox="1"/>
          <p:nvPr/>
        </p:nvSpPr>
        <p:spPr>
          <a:xfrm>
            <a:off x="4974271" y="4134096"/>
            <a:ext cx="167430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Docker network</a:t>
            </a:r>
            <a:endParaRPr lang="nl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F8AE8-0FBB-4DE8-9165-70BAFFCE9EE9}"/>
              </a:ext>
            </a:extLst>
          </p:cNvPr>
          <p:cNvSpPr txBox="1"/>
          <p:nvPr/>
        </p:nvSpPr>
        <p:spPr>
          <a:xfrm>
            <a:off x="6708078" y="2136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</a:t>
            </a:r>
            <a:endParaRPr lang="nl-N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2B035E-A3F2-4946-9CC9-14B4DD957609}"/>
              </a:ext>
            </a:extLst>
          </p:cNvPr>
          <p:cNvCxnSpPr>
            <a:cxnSpLocks/>
          </p:cNvCxnSpPr>
          <p:nvPr/>
        </p:nvCxnSpPr>
        <p:spPr>
          <a:xfrm>
            <a:off x="6731539" y="2505575"/>
            <a:ext cx="1702342" cy="1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37DAD7-C64F-4FDD-85A8-A2FBD0A0A4C3}"/>
              </a:ext>
            </a:extLst>
          </p:cNvPr>
          <p:cNvSpPr txBox="1"/>
          <p:nvPr/>
        </p:nvSpPr>
        <p:spPr>
          <a:xfrm>
            <a:off x="7821038" y="213624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:5000</a:t>
            </a:r>
            <a:endParaRPr lang="nl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DCEBE-86B5-4B57-BD10-AEBF709192A8}"/>
              </a:ext>
            </a:extLst>
          </p:cNvPr>
          <p:cNvSpPr txBox="1"/>
          <p:nvPr/>
        </p:nvSpPr>
        <p:spPr>
          <a:xfrm>
            <a:off x="2199821" y="40231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:5672</a:t>
            </a:r>
            <a:endParaRPr lang="nl-NL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B09825-ECC7-40E1-B7FC-D09F214BAD6B}"/>
              </a:ext>
            </a:extLst>
          </p:cNvPr>
          <p:cNvCxnSpPr/>
          <p:nvPr/>
        </p:nvCxnSpPr>
        <p:spPr>
          <a:xfrm flipH="1">
            <a:off x="3968885" y="3429000"/>
            <a:ext cx="1005386" cy="1037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F554A6-6611-4B6D-8D03-EE31A316CE26}"/>
              </a:ext>
            </a:extLst>
          </p:cNvPr>
          <p:cNvCxnSpPr>
            <a:cxnSpLocks/>
          </p:cNvCxnSpPr>
          <p:nvPr/>
        </p:nvCxnSpPr>
        <p:spPr>
          <a:xfrm>
            <a:off x="2798051" y="3260745"/>
            <a:ext cx="283900" cy="955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5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/>
              <a:t>Bewaking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Performance monitoring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17 oktober 2018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17 oktober 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entric colours">
    <a:dk1>
      <a:srgbClr val="000000"/>
    </a:dk1>
    <a:lt1>
      <a:srgbClr val="FFFFFF"/>
    </a:lt1>
    <a:dk2>
      <a:srgbClr val="009036"/>
    </a:dk2>
    <a:lt2>
      <a:srgbClr val="FFFFFF"/>
    </a:lt2>
    <a:accent1>
      <a:srgbClr val="005EA8"/>
    </a:accent1>
    <a:accent2>
      <a:srgbClr val="EE9D00"/>
    </a:accent2>
    <a:accent3>
      <a:srgbClr val="5EC5ED"/>
    </a:accent3>
    <a:accent4>
      <a:srgbClr val="E30045"/>
    </a:accent4>
    <a:accent5>
      <a:srgbClr val="FFED00"/>
    </a:accent5>
    <a:accent6>
      <a:srgbClr val="80197F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Office PowerPoint</Application>
  <PresentationFormat>On-screen Show (4:3)</PresentationFormat>
  <Paragraphs>133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Microservices 101</vt:lpstr>
      <vt:lpstr>onderwerpen</vt:lpstr>
      <vt:lpstr>microservices-architectuur</vt:lpstr>
      <vt:lpstr>(Nieuwe) Mogelijkheden</vt:lpstr>
      <vt:lpstr>onderlinge communicatie</vt:lpstr>
      <vt:lpstr>Communicatie via rest</vt:lpstr>
      <vt:lpstr>Communicatie via een bus</vt:lpstr>
      <vt:lpstr>Hosting</vt:lpstr>
      <vt:lpstr>Vragen?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109</cp:revision>
  <dcterms:created xsi:type="dcterms:W3CDTF">2013-07-23T12:22:34Z</dcterms:created>
  <dcterms:modified xsi:type="dcterms:W3CDTF">2018-10-17T17:54:02Z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2018-10-17T17:53:39.7463490Z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