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77" r:id="rId11"/>
    <p:sldId id="264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0" autoAdjust="0"/>
  </p:normalViewPr>
  <p:slideViewPr>
    <p:cSldViewPr snapToGrid="0">
      <p:cViewPr varScale="1">
        <p:scale>
          <a:sx n="70" d="100"/>
          <a:sy n="70" d="100"/>
        </p:scale>
        <p:origin x="1810" y="43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10/17/2018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r>
              <a:rPr lang="en-US" dirty="0"/>
              <a:t>Losse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r>
              <a:rPr lang="en-US" dirty="0"/>
              <a:t>Temporeel</a:t>
            </a:r>
            <a:r>
              <a:rPr lang="en-US" baseline="0" dirty="0"/>
              <a:t> onafhankelijk van elkaar</a:t>
            </a:r>
          </a:p>
          <a:p>
            <a:r>
              <a:rPr lang="en-US" baseline="0" dirty="0"/>
              <a:t>Inter-service communicatie obv REST of MQ</a:t>
            </a:r>
          </a:p>
          <a:p>
            <a:endParaRPr lang="en-US" baseline="0" dirty="0"/>
          </a:p>
          <a:p>
            <a:r>
              <a:rPr lang="en-US" baseline="0" dirty="0"/>
              <a:t>Client-</a:t>
            </a:r>
            <a:r>
              <a:rPr lang="en-US" baseline="0" dirty="0" err="1"/>
              <a:t>applicatie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in 2 </a:t>
            </a:r>
            <a:r>
              <a:rPr lang="en-US" baseline="0" dirty="0" err="1"/>
              <a:t>delen</a:t>
            </a:r>
            <a:r>
              <a:rPr lang="en-US" baseline="0" dirty="0"/>
              <a:t> (web-client-app </a:t>
            </a:r>
            <a:r>
              <a:rPr lang="en-US" baseline="0" dirty="0" err="1"/>
              <a:t>en</a:t>
            </a:r>
            <a:r>
              <a:rPr lang="en-US" baseline="0" dirty="0"/>
              <a:t> REST-gateway)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opgesplitst</a:t>
            </a:r>
            <a:endParaRPr lang="en-US" baseline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Elke service is een black box voor een andere service. Hoe de API te ontsluiten? </a:t>
            </a:r>
            <a:r>
              <a:rPr lang="en-US" b="1" baseline="0" dirty="0" err="1"/>
              <a:t>Versiebeheer</a:t>
            </a:r>
            <a:r>
              <a:rPr lang="en-US" b="1" baseline="0" dirty="0"/>
              <a:t> (breaking changes), Service-discovery</a:t>
            </a:r>
            <a:endParaRPr lang="en-US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Kies de omvang van de service praktisch</a:t>
            </a:r>
            <a:endParaRPr lang="nl-NL" dirty="0"/>
          </a:p>
          <a:p>
            <a:r>
              <a:rPr lang="en-US" baseline="0" dirty="0"/>
              <a:t>“Gegevens die samen wijzigen moet je bij elkaar houden” (Sander Hoogendoorn)</a:t>
            </a:r>
          </a:p>
          <a:p>
            <a:r>
              <a:rPr lang="en-US" baseline="0" dirty="0"/>
              <a:t>De architectenrol wordt belangrijker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helikopterview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Ontwerp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een</a:t>
            </a:r>
            <a:r>
              <a:rPr lang="en-US" baseline="0" dirty="0">
                <a:sym typeface="Wingdings" panose="05000000000000000000" pitchFamily="2" charset="2"/>
              </a:rPr>
              <a:t> (micro)service zo </a:t>
            </a:r>
            <a:r>
              <a:rPr lang="en-US" baseline="0" dirty="0" err="1">
                <a:sym typeface="Wingdings" panose="05000000000000000000" pitchFamily="2" charset="2"/>
              </a:rPr>
              <a:t>generiek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mogelijk</a:t>
            </a:r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dirty="0"/>
              <a:t>Losse solutions, om onafhankelijkheid</a:t>
            </a:r>
            <a:r>
              <a:rPr lang="en-US" baseline="0" dirty="0"/>
              <a:t> van services (extra) te waarborgen. Pas op met eigen framework-libraries. (</a:t>
            </a:r>
            <a:r>
              <a:rPr lang="en-US" baseline="0" dirty="0" err="1"/>
              <a:t>risico</a:t>
            </a:r>
            <a:r>
              <a:rPr lang="en-US" baseline="0" dirty="0"/>
              <a:t> op </a:t>
            </a:r>
            <a:r>
              <a:rPr lang="en-US" baseline="0" dirty="0" err="1"/>
              <a:t>vervlechting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 err="1"/>
              <a:t>Gemakkelijker</a:t>
            </a:r>
            <a:r>
              <a:rPr lang="en-US" baseline="0" dirty="0"/>
              <a:t> </a:t>
            </a:r>
            <a:r>
              <a:rPr lang="en-US" baseline="0" dirty="0" err="1"/>
              <a:t>testen</a:t>
            </a:r>
            <a:r>
              <a:rPr lang="en-US" baseline="0" dirty="0"/>
              <a:t> </a:t>
            </a:r>
            <a:r>
              <a:rPr lang="en-US" baseline="0" dirty="0" err="1"/>
              <a:t>a.g.v</a:t>
            </a:r>
            <a:r>
              <a:rPr lang="en-US" baseline="0" dirty="0"/>
              <a:t>. </a:t>
            </a:r>
            <a:r>
              <a:rPr lang="en-US" baseline="0" dirty="0" err="1"/>
              <a:t>beperkte</a:t>
            </a:r>
            <a:r>
              <a:rPr lang="en-US" baseline="0" dirty="0"/>
              <a:t>/</a:t>
            </a:r>
            <a:r>
              <a:rPr lang="en-US" baseline="0" dirty="0" err="1"/>
              <a:t>ge</a:t>
            </a:r>
            <a:r>
              <a:rPr lang="nl-NL" baseline="0" dirty="0" err="1"/>
              <a:t>ïsoleerde</a:t>
            </a:r>
            <a:r>
              <a:rPr lang="nl-NL" baseline="0" dirty="0"/>
              <a:t> functionaliteit, dus overzichtelijker en geen cross-</a:t>
            </a:r>
            <a:r>
              <a:rPr lang="nl-NL" baseline="0" dirty="0" err="1"/>
              <a:t>functionality</a:t>
            </a:r>
            <a:r>
              <a:rPr lang="nl-NL" baseline="0" dirty="0"/>
              <a:t> tests (die complex zijn)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Handmatig deployen van </a:t>
            </a:r>
            <a:r>
              <a:rPr lang="en-US" dirty="0" err="1"/>
              <a:t>tientallen</a:t>
            </a:r>
            <a:r>
              <a:rPr lang="en-US" dirty="0"/>
              <a:t>/</a:t>
            </a:r>
            <a:r>
              <a:rPr lang="en-US" dirty="0" err="1"/>
              <a:t>honderden</a:t>
            </a:r>
            <a:r>
              <a:rPr lang="en-US" dirty="0"/>
              <a:t>/</a:t>
            </a:r>
            <a:r>
              <a:rPr lang="en-US" dirty="0" err="1"/>
              <a:t>duizenden</a:t>
            </a:r>
            <a:r>
              <a:rPr lang="en-US" baseline="0" dirty="0"/>
              <a:t> </a:t>
            </a:r>
            <a:r>
              <a:rPr lang="en-US" baseline="0" dirty="0" err="1"/>
              <a:t>applicatie-instanties</a:t>
            </a:r>
            <a:r>
              <a:rPr lang="en-US" baseline="0" dirty="0"/>
              <a:t> is niet praktisch</a:t>
            </a:r>
          </a:p>
          <a:p>
            <a:endParaRPr lang="en-US" baseline="0" dirty="0"/>
          </a:p>
          <a:p>
            <a:r>
              <a:rPr lang="en-US" baseline="0" dirty="0"/>
              <a:t>TIP: Rolling updates </a:t>
            </a:r>
            <a:r>
              <a:rPr lang="en-US" baseline="0" dirty="0" err="1"/>
              <a:t>verhogen</a:t>
            </a:r>
            <a:r>
              <a:rPr lang="en-US" baseline="0" dirty="0"/>
              <a:t> de e2e-beschikbaarheid van de applicatie</a:t>
            </a:r>
          </a:p>
          <a:p>
            <a:endParaRPr lang="en-US" baseline="0" dirty="0"/>
          </a:p>
          <a:p>
            <a:r>
              <a:rPr lang="nl-NL" dirty="0"/>
              <a:t>Zorg ervoor dat een unieke deployment te herleiden is naar een </a:t>
            </a:r>
            <a:r>
              <a:rPr lang="nl-NL" dirty="0" err="1"/>
              <a:t>work</a:t>
            </a:r>
            <a:r>
              <a:rPr lang="nl-NL" baseline="0" dirty="0"/>
              <a:t> item/</a:t>
            </a:r>
            <a:r>
              <a:rPr lang="nl-NL" baseline="0" dirty="0" err="1"/>
              <a:t>checkin</a:t>
            </a:r>
            <a:r>
              <a:rPr lang="nl-NL" baseline="0" dirty="0"/>
              <a:t> (</a:t>
            </a:r>
            <a:r>
              <a:rPr lang="nl-NL" baseline="0" dirty="0" err="1"/>
              <a:t>commit</a:t>
            </a:r>
            <a:r>
              <a:rPr lang="nl-NL" baseline="0" dirty="0"/>
              <a:t>)/</a:t>
            </a:r>
            <a:r>
              <a:rPr lang="nl-NL" baseline="0" dirty="0" err="1"/>
              <a:t>build</a:t>
            </a:r>
            <a:r>
              <a:rPr lang="nl-NL" baseline="0" dirty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Fowler </a:t>
            </a:r>
            <a:r>
              <a:rPr lang="en-US" dirty="0">
                <a:sym typeface="Wingdings" panose="05000000000000000000" pitchFamily="2" charset="2"/>
              </a:rPr>
              <a:t> blogs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e.d.</a:t>
            </a:r>
            <a:endParaRPr lang="en-US" dirty="0"/>
          </a:p>
          <a:p>
            <a:r>
              <a:rPr lang="en-US" dirty="0"/>
              <a:t>Sam Newman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boek</a:t>
            </a:r>
            <a:endParaRPr lang="en-US" dirty="0"/>
          </a:p>
          <a:p>
            <a:r>
              <a:rPr lang="en-US" dirty="0"/>
              <a:t>Spotify,</a:t>
            </a:r>
            <a:r>
              <a:rPr lang="en-US" baseline="0" dirty="0"/>
              <a:t> Netflix etc.</a:t>
            </a:r>
          </a:p>
          <a:p>
            <a:r>
              <a:rPr lang="en-US" baseline="0" dirty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17 oktober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17 oktober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102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101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Gevolgen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bouw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beheer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Nadelen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Referenties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presentatie</a:t>
            </a: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facturatie</a:t>
            </a:r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facturatie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 dirty="0"/>
              <a:t>Recap 101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presentatie</a:t>
            </a: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presentatie</a:t>
            </a: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presentatie</a:t>
            </a: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klantgegevens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klantgegevens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</a:t>
            </a:r>
            <a:r>
              <a:rPr lang="en-US" dirty="0" err="1">
                <a:solidFill>
                  <a:schemeClr val="tx1"/>
                </a:solidFill>
              </a:rPr>
              <a:t>applicatie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Gevolgen voor bouw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control</a:t>
            </a:r>
          </a:p>
          <a:p>
            <a:pPr>
              <a:spcAft>
                <a:spcPts val="600"/>
              </a:spcAft>
            </a:pPr>
            <a:r>
              <a:rPr lang="en-US" dirty="0"/>
              <a:t>Per service minder code: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Meer </a:t>
            </a:r>
            <a:r>
              <a:rPr lang="en-US" dirty="0" err="1"/>
              <a:t>overzicht</a:t>
            </a:r>
            <a:endParaRPr lang="nl-NL" dirty="0"/>
          </a:p>
          <a:p>
            <a:pPr lvl="1">
              <a:spcAft>
                <a:spcPts val="600"/>
              </a:spcAft>
            </a:pPr>
            <a:r>
              <a:rPr lang="nl-NL" dirty="0"/>
              <a:t>Gemakkelijker </a:t>
            </a:r>
            <a:r>
              <a:rPr lang="nl-NL" dirty="0" err="1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Gevolgen voor deployment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Zoveel mogelijk geautomatiseerde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/>
              <a:t>Traceerbaarheid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Gevolgen voor beheer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Logging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Capacity</a:t>
            </a:r>
            <a:r>
              <a:rPr lang="nl-NL" dirty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Extra component voor communicatie (eventueel)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hlinkClick r:id="rId3"/>
              </a:rPr>
              <a:t>Martin </a:t>
            </a:r>
            <a:r>
              <a:rPr lang="nl-NL" dirty="0" err="1">
                <a:hlinkClick r:id="rId3"/>
              </a:rPr>
              <a:t>Fowler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>
                <a:hlinkClick r:id="rId4"/>
              </a:rPr>
              <a:t>Sam </a:t>
            </a:r>
            <a:r>
              <a:rPr lang="nl-NL" dirty="0" err="1">
                <a:hlinkClick r:id="rId4"/>
              </a:rPr>
              <a:t>Newman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hlinkClick r:id="rId5"/>
              </a:rPr>
              <a:t>Netflix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Spotify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(4:3)</PresentationFormat>
  <Paragraphs>121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Kantoorthema</vt:lpstr>
      <vt:lpstr>Microservices 102</vt:lpstr>
      <vt:lpstr>onderwerpen</vt:lpstr>
      <vt:lpstr>Recap 101</vt:lpstr>
      <vt:lpstr>Gevolgen voor bouw</vt:lpstr>
      <vt:lpstr>Gevolgen voor deployment </vt:lpstr>
      <vt:lpstr>Gevolgen voor beheer  </vt:lpstr>
      <vt:lpstr>Vragen?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104</cp:revision>
  <dcterms:created xsi:type="dcterms:W3CDTF">2013-07-23T12:22:34Z</dcterms:created>
  <dcterms:modified xsi:type="dcterms:W3CDTF">2018-10-17T17:54:06Z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2018-10-17T17:34:27.9686519Z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