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72" r:id="rId7"/>
    <p:sldId id="278" r:id="rId8"/>
    <p:sldId id="277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1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10/17/2018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sym typeface="Wingdings" panose="05000000000000000000" pitchFamily="2" charset="2"/>
              </a:rPr>
              <a:t>bouw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libraries/</a:t>
            </a:r>
            <a:r>
              <a:rPr lang="en-US" dirty="0" err="1"/>
              <a:t>projecten</a:t>
            </a:r>
            <a:r>
              <a:rPr lang="en-US" dirty="0"/>
              <a:t>/solutions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hoe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borgen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technologiekeuze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baseline="0" dirty="0">
                <a:sym typeface="Wingdings" panose="05000000000000000000" pitchFamily="2" charset="2"/>
              </a:rPr>
              <a:t>deployment: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1 (</a:t>
            </a:r>
            <a:r>
              <a:rPr lang="en-US" dirty="0" err="1"/>
              <a:t>monolithische</a:t>
            </a:r>
            <a:r>
              <a:rPr lang="en-US" dirty="0"/>
              <a:t>) maar </a:t>
            </a:r>
            <a:r>
              <a:rPr lang="en-US" dirty="0" err="1"/>
              <a:t>tig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configuratiewerk</a:t>
            </a:r>
            <a:endParaRPr lang="en-US" dirty="0"/>
          </a:p>
          <a:p>
            <a:r>
              <a:rPr lang="en-US" baseline="0" dirty="0" err="1">
                <a:sym typeface="Wingdings" panose="05000000000000000000" pitchFamily="2" charset="2"/>
              </a:rPr>
              <a:t>beheer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incidentenonderzoek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logfile-</a:t>
            </a:r>
            <a:r>
              <a:rPr lang="en-US" dirty="0" err="1"/>
              <a:t>analyse</a:t>
            </a:r>
            <a:endParaRPr lang="en-US" dirty="0"/>
          </a:p>
          <a:p>
            <a:endParaRPr lang="nl-NL" baseline="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Veel ‘losse</a:t>
            </a:r>
            <a:r>
              <a:rPr lang="en-US" baseline="0" dirty="0"/>
              <a:t> stukjes applicatie’</a:t>
            </a:r>
            <a:r>
              <a:rPr lang="nl-NL" baseline="0" dirty="0"/>
              <a:t> </a:t>
            </a:r>
            <a:r>
              <a:rPr lang="nl-NL" baseline="0" dirty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>
              <a:sym typeface="Wingdings" panose="05000000000000000000" pitchFamily="2" charset="2"/>
            </a:endParaRPr>
          </a:p>
          <a:p>
            <a:r>
              <a:rPr lang="en-US" dirty="0"/>
              <a:t>API-management 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obv</a:t>
            </a:r>
            <a:r>
              <a:rPr lang="en-US" dirty="0"/>
              <a:t> NuGet-</a:t>
            </a:r>
            <a:r>
              <a:rPr lang="en-US" baseline="0" dirty="0"/>
              <a:t> of NPM</a:t>
            </a:r>
            <a:r>
              <a:rPr lang="en-US" dirty="0"/>
              <a:t>-packages</a:t>
            </a:r>
          </a:p>
          <a:p>
            <a:endParaRPr lang="en-US" dirty="0"/>
          </a:p>
          <a:p>
            <a:r>
              <a:rPr lang="en-US" dirty="0"/>
              <a:t>Latency </a:t>
            </a:r>
            <a:r>
              <a:rPr lang="en-US" dirty="0" err="1"/>
              <a:t>a.g.v</a:t>
            </a:r>
            <a:r>
              <a:rPr lang="en-US" dirty="0"/>
              <a:t>.</a:t>
            </a:r>
            <a:r>
              <a:rPr lang="en-US" baseline="0" dirty="0"/>
              <a:t> inter-service communicatie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48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17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17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103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102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Nadelen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A9E122-9573-4FC8-8D21-D284C172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b="20681"/>
          <a:stretch/>
        </p:blipFill>
        <p:spPr>
          <a:xfrm>
            <a:off x="2987990" y="3429000"/>
            <a:ext cx="5913368" cy="2091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409495"/>
            <a:ext cx="8163164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Gevolgen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bouw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beheer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/>
              <a:t>Met stip op no 1: </a:t>
            </a:r>
            <a:r>
              <a:rPr lang="nl-NL" sz="2400" b="1" dirty="0"/>
              <a:t>API-management</a:t>
            </a:r>
            <a:endParaRPr lang="nl-NL" sz="2800" b="1" dirty="0"/>
          </a:p>
          <a:p>
            <a:pPr>
              <a:spcAft>
                <a:spcPts val="600"/>
              </a:spcAft>
            </a:pPr>
            <a:r>
              <a:rPr lang="nl-NL" dirty="0"/>
              <a:t>Architectenrol wordt belangrijker</a:t>
            </a:r>
          </a:p>
          <a:p>
            <a:pPr>
              <a:spcAft>
                <a:spcPts val="600"/>
              </a:spcAft>
            </a:pPr>
            <a:r>
              <a:rPr lang="nl-NL" dirty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/>
              <a:t>Een beetje meer </a:t>
            </a:r>
            <a:r>
              <a:rPr lang="nl-NL" dirty="0" err="1"/>
              <a:t>latency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4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Kantoorthema</vt:lpstr>
      <vt:lpstr>Microservices 103</vt:lpstr>
      <vt:lpstr>onderwerpen</vt:lpstr>
      <vt:lpstr>Recap 102</vt:lpstr>
      <vt:lpstr>nadelen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108</cp:revision>
  <dcterms:created xsi:type="dcterms:W3CDTF">2013-07-23T12:22:34Z</dcterms:created>
  <dcterms:modified xsi:type="dcterms:W3CDTF">2018-10-17T17:54:28Z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2018-10-17T16:51:11.9064015Z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