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1" r:id="rId6"/>
    <p:sldId id="279" r:id="rId7"/>
    <p:sldId id="280" r:id="rId8"/>
    <p:sldId id="282" r:id="rId9"/>
    <p:sldId id="259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8" autoAdjust="0"/>
  </p:normalViewPr>
  <p:slideViewPr>
    <p:cSldViewPr snapToGrid="0">
      <p:cViewPr varScale="1">
        <p:scale>
          <a:sx n="63" d="100"/>
          <a:sy n="63" d="100"/>
        </p:scale>
        <p:origin x="77" y="274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10/17/2018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101 </a:t>
            </a:r>
            <a:r>
              <a:rPr lang="en-US" dirty="0" err="1"/>
              <a:t>ervaring</a:t>
            </a:r>
            <a:r>
              <a:rPr lang="en-US" dirty="0"/>
              <a:t> met 1 container: build, run, debug,</a:t>
            </a:r>
            <a:r>
              <a:rPr lang="en-US" baseline="0" dirty="0"/>
              <a:t> push, pull</a:t>
            </a:r>
          </a:p>
          <a:p>
            <a:r>
              <a:rPr lang="en-US" b="1" baseline="0" dirty="0" err="1"/>
              <a:t>inclusief</a:t>
            </a:r>
            <a:r>
              <a:rPr lang="en-US" b="0" baseline="0" dirty="0"/>
              <a:t>: Git- </a:t>
            </a:r>
            <a:r>
              <a:rPr lang="en-US" b="0" baseline="0" dirty="0" err="1"/>
              <a:t>en</a:t>
            </a:r>
            <a:r>
              <a:rPr lang="en-US" b="0" baseline="0" dirty="0"/>
              <a:t> Docker-</a:t>
            </a:r>
            <a:r>
              <a:rPr lang="en-US" b="0" baseline="0" dirty="0" err="1"/>
              <a:t>installatie</a:t>
            </a:r>
            <a:r>
              <a:rPr lang="en-US" b="0" baseline="0" dirty="0"/>
              <a:t>(s)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48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docker</a:t>
            </a:r>
            <a:r>
              <a:rPr lang="en-US" dirty="0"/>
              <a:t> 101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101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102: </a:t>
            </a:r>
            <a:r>
              <a:rPr lang="en-US" dirty="0" err="1"/>
              <a:t>meerdere</a:t>
            </a:r>
            <a:r>
              <a:rPr lang="en-US" dirty="0"/>
              <a:t> containers die </a:t>
            </a:r>
            <a:r>
              <a:rPr lang="en-US" dirty="0" err="1"/>
              <a:t>samen</a:t>
            </a:r>
            <a:r>
              <a:rPr lang="en-US" baseline="0" dirty="0" err="1"/>
              <a:t>werken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3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102 highlights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microservices</a:t>
            </a:r>
            <a:r>
              <a:rPr lang="en-US" baseline="0" dirty="0"/>
              <a:t> 102 highlights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103: container orchestration</a:t>
            </a:r>
            <a:endParaRPr lang="en-US" baseline="0" dirty="0"/>
          </a:p>
          <a:p>
            <a:r>
              <a:rPr lang="en-US" baseline="0" dirty="0"/>
              <a:t>Microservices: casus ATX</a:t>
            </a:r>
          </a:p>
          <a:p>
            <a:endParaRPr lang="en-US" baseline="0" dirty="0"/>
          </a:p>
          <a:p>
            <a:r>
              <a:rPr lang="en-US" baseline="0" dirty="0"/>
              <a:t>N.B. </a:t>
            </a:r>
            <a:r>
              <a:rPr lang="en-US" baseline="0" dirty="0" err="1"/>
              <a:t>evaluatieformulieren</a:t>
            </a:r>
            <a:r>
              <a:rPr lang="en-US" baseline="0" dirty="0"/>
              <a:t> Hans Kamphorst!!!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04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17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17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br>
              <a:rPr lang="en-US" dirty="0"/>
            </a:br>
            <a:r>
              <a:rPr lang="en-US" dirty="0"/>
              <a:t>hosted by Docker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23" t="-13831" r="-10823" b="-13831"/>
          <a:stretch/>
        </p:blipFill>
        <p:spPr>
          <a:xfrm>
            <a:off x="4987392" y="2185669"/>
            <a:ext cx="3777417" cy="29483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Kennis</a:t>
            </a:r>
            <a:r>
              <a:rPr lang="en-US" dirty="0"/>
              <a:t> over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over Docker / containers</a:t>
            </a:r>
          </a:p>
          <a:p>
            <a:r>
              <a:rPr lang="en-US" dirty="0" err="1"/>
              <a:t>Praktische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(workshop)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z="900" cap="all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08DCA-9C51-4E9E-A1C5-B531919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35" y="2148207"/>
            <a:ext cx="3592567" cy="35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Verwachtingen</a:t>
            </a:r>
          </a:p>
          <a:p>
            <a:r>
              <a:rPr lang="nl-NL" dirty="0"/>
              <a:t>16:15 Introductie</a:t>
            </a:r>
          </a:p>
          <a:p>
            <a:r>
              <a:rPr lang="nl-NL" dirty="0"/>
              <a:t>16:30 Microservices 101 (</a:t>
            </a:r>
            <a:r>
              <a:rPr lang="nl-NL" dirty="0" err="1"/>
              <a:t>hallelujah</a:t>
            </a:r>
            <a:r>
              <a:rPr lang="nl-NL" dirty="0"/>
              <a:t>)</a:t>
            </a:r>
          </a:p>
          <a:p>
            <a:r>
              <a:rPr lang="nl-NL" dirty="0"/>
              <a:t>17:30 Docker 101 (+installatie Docker / VS code)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en-US" dirty="0"/>
              <a:t>1</a:t>
            </a:r>
            <a:r>
              <a:rPr lang="nl-NL" dirty="0"/>
              <a:t>8:30 Docker 101 (mix van babbel en opdrachten)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DE02-4E48-49E4-A571-58C1DDDB9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24" y="3570187"/>
            <a:ext cx="3375378" cy="2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1</a:t>
            </a:r>
          </a:p>
          <a:p>
            <a:r>
              <a:rPr lang="nl-NL" dirty="0"/>
              <a:t>16:15 Microservices 102 (realisme)</a:t>
            </a:r>
          </a:p>
          <a:p>
            <a:r>
              <a:rPr lang="nl-NL" dirty="0"/>
              <a:t>17:00 Docker 102</a:t>
            </a:r>
          </a:p>
          <a:p>
            <a:r>
              <a:rPr lang="en-US" dirty="0"/>
              <a:t>18:00 D</a:t>
            </a:r>
            <a:r>
              <a:rPr lang="nl-NL" dirty="0" err="1"/>
              <a:t>iner</a:t>
            </a:r>
            <a:endParaRPr lang="nl-NL" dirty="0"/>
          </a:p>
          <a:p>
            <a:r>
              <a:rPr lang="nl-NL" dirty="0"/>
              <a:t>18:30 </a:t>
            </a:r>
            <a:r>
              <a:rPr lang="en-US" dirty="0"/>
              <a:t>O</a:t>
            </a:r>
            <a:r>
              <a:rPr lang="nl-NL" dirty="0" err="1"/>
              <a:t>efening</a:t>
            </a:r>
            <a:r>
              <a:rPr lang="nl-NL" dirty="0"/>
              <a:t> meerdere containers</a:t>
            </a:r>
          </a:p>
          <a:p>
            <a:r>
              <a:rPr lang="nl-NL" dirty="0"/>
              <a:t>20:15 Afronding &amp; korte evaluatie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8C290-7F04-4D52-A362-B785A7F69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57" y="3557488"/>
            <a:ext cx="4141261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Dag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</a:t>
            </a:r>
            <a:r>
              <a:rPr lang="nl-NL" dirty="0" err="1"/>
              <a:t>Recap</a:t>
            </a:r>
            <a:r>
              <a:rPr lang="nl-NL" dirty="0"/>
              <a:t> dag 2</a:t>
            </a:r>
          </a:p>
          <a:p>
            <a:r>
              <a:rPr lang="nl-NL" dirty="0"/>
              <a:t>16:15 Microservices 103 (mineur)</a:t>
            </a:r>
          </a:p>
          <a:p>
            <a:r>
              <a:rPr lang="nl-NL" dirty="0"/>
              <a:t>17:00 Docker 103</a:t>
            </a:r>
          </a:p>
          <a:p>
            <a:r>
              <a:rPr lang="en-US" dirty="0"/>
              <a:t>18:00 Diner</a:t>
            </a:r>
            <a:endParaRPr lang="nl-NL" dirty="0"/>
          </a:p>
          <a:p>
            <a:r>
              <a:rPr lang="nl-NL" dirty="0"/>
              <a:t>18:30 Real-life casus</a:t>
            </a:r>
          </a:p>
          <a:p>
            <a:r>
              <a:rPr lang="nl-NL" dirty="0"/>
              <a:t>20:15 Afronding &amp; korte evaluatie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10C8-78A9-4DEF-891A-0144BA015F7E}" type="datetime4">
              <a:rPr lang="nl-NL" sz="900" cap="all">
                <a:solidFill>
                  <a:srgbClr val="009036"/>
                </a:solidFill>
              </a:rPr>
              <a:pPr/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39A10-FC7D-42BF-9E83-744BA0BE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70" y="3050421"/>
            <a:ext cx="6146032" cy="32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TODO: 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Mogelijkheden en gevolgen</a:t>
            </a:r>
          </a:p>
          <a:p>
            <a:pPr>
              <a:spcAft>
                <a:spcPts val="600"/>
              </a:spcAft>
            </a:pPr>
            <a:r>
              <a:rPr lang="en-US" dirty="0"/>
              <a:t>Docker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Aan</a:t>
            </a:r>
            <a:r>
              <a:rPr lang="en-US" dirty="0"/>
              <a:t> de slag met je </a:t>
            </a:r>
            <a:r>
              <a:rPr lang="en-US" dirty="0" err="1"/>
              <a:t>eigen</a:t>
            </a:r>
            <a:r>
              <a:rPr lang="en-US" dirty="0"/>
              <a:t> container!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Referenties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Microservices hosted by Docker</vt:lpstr>
      <vt:lpstr>Doelstellingen</vt:lpstr>
      <vt:lpstr>Programma Dag 1</vt:lpstr>
      <vt:lpstr>Programma Dag 2</vt:lpstr>
      <vt:lpstr>Programma Dag 3</vt:lpstr>
      <vt:lpstr>TODO: onderwerpen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108</cp:revision>
  <dcterms:created xsi:type="dcterms:W3CDTF">2013-07-23T12:22:34Z</dcterms:created>
  <dcterms:modified xsi:type="dcterms:W3CDTF">2018-10-17T17:55:21Z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2018-10-17T16:16:31.8753129Z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