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7" r:id="rId5"/>
    <p:sldId id="387" r:id="rId6"/>
    <p:sldId id="419" r:id="rId7"/>
    <p:sldId id="259" r:id="rId8"/>
    <p:sldId id="469" r:id="rId9"/>
    <p:sldId id="428" r:id="rId10"/>
    <p:sldId id="382" r:id="rId11"/>
    <p:sldId id="434" r:id="rId12"/>
    <p:sldId id="437" r:id="rId13"/>
    <p:sldId id="461" r:id="rId14"/>
    <p:sldId id="503" r:id="rId15"/>
    <p:sldId id="491" r:id="rId16"/>
    <p:sldId id="492" r:id="rId17"/>
    <p:sldId id="508" r:id="rId18"/>
    <p:sldId id="509" r:id="rId19"/>
    <p:sldId id="506" r:id="rId20"/>
    <p:sldId id="511" r:id="rId21"/>
    <p:sldId id="507" r:id="rId22"/>
    <p:sldId id="495" r:id="rId23"/>
    <p:sldId id="498" r:id="rId24"/>
    <p:sldId id="500" r:id="rId25"/>
    <p:sldId id="501" r:id="rId26"/>
    <p:sldId id="502" r:id="rId27"/>
    <p:sldId id="504" r:id="rId28"/>
    <p:sldId id="510" r:id="rId2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11/12/2017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Docker volume create </a:t>
            </a:r>
            <a:r>
              <a:rPr lang="en-US" dirty="0" err="1" smtClean="0"/>
              <a:t>redisstore</a:t>
            </a:r>
            <a:endParaRPr lang="en-US" dirty="0" smtClean="0"/>
          </a:p>
          <a:p>
            <a:r>
              <a:rPr lang="en-US" dirty="0" smtClean="0"/>
              <a:t>Docker volume inspect</a:t>
            </a:r>
          </a:p>
          <a:p>
            <a:endParaRPr lang="en-US" dirty="0" smtClean="0"/>
          </a:p>
          <a:p>
            <a:r>
              <a:rPr lang="en-US" dirty="0" smtClean="0"/>
              <a:t>--v </a:t>
            </a:r>
            <a:r>
              <a:rPr lang="en-US" dirty="0" err="1" smtClean="0"/>
              <a:t>redisstore</a:t>
            </a:r>
            <a:r>
              <a:rPr lang="en-US" dirty="0" smtClean="0"/>
              <a:t>:/data</a:t>
            </a:r>
          </a:p>
          <a:p>
            <a:endParaRPr lang="en-US" dirty="0" smtClean="0"/>
          </a:p>
          <a:p>
            <a:r>
              <a:rPr lang="en-US" dirty="0" smtClean="0"/>
              <a:t>VB: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-v </a:t>
            </a:r>
            <a:r>
              <a:rPr lang="nl-NL" dirty="0" err="1" smtClean="0"/>
              <a:t>redisstore</a:t>
            </a:r>
            <a:r>
              <a:rPr lang="nl-NL" dirty="0" smtClean="0"/>
              <a:t>:/data redis:3.2-alpine</a:t>
            </a:r>
          </a:p>
          <a:p>
            <a:endParaRPr lang="en-US" dirty="0" smtClean="0"/>
          </a:p>
          <a:p>
            <a:r>
              <a:rPr lang="en-US" dirty="0" smtClean="0"/>
              <a:t>Stop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restart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6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12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42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16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network create</a:t>
            </a:r>
            <a:r>
              <a:rPr lang="en-US" baseline="0" dirty="0" smtClean="0"/>
              <a:t> –drive bridge </a:t>
            </a:r>
            <a:r>
              <a:rPr lang="en-US" baseline="0" dirty="0" err="1" smtClean="0"/>
              <a:t>firstnetwork</a:t>
            </a:r>
            <a:endParaRPr lang="en-US" baseline="0" dirty="0" smtClean="0"/>
          </a:p>
          <a:p>
            <a:endParaRPr lang="en-US" dirty="0" smtClean="0"/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5000:5000 -e FLASK_APP=app.py -e FLASK_DEBUG=1 --name web2 -v ${PWD}:/</a:t>
            </a:r>
            <a:r>
              <a:rPr lang="nl-NL" dirty="0" err="1" smtClean="0"/>
              <a:t>app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web2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container run –</a:t>
            </a:r>
            <a:r>
              <a:rPr lang="nl-NL" dirty="0" err="1" smtClean="0"/>
              <a:t>rm</a:t>
            </a:r>
            <a:r>
              <a:rPr lang="nl-NL" baseline="0" dirty="0" smtClean="0"/>
              <a:t> </a:t>
            </a:r>
            <a:r>
              <a:rPr lang="nl-NL" dirty="0" smtClean="0"/>
              <a:t>-</a:t>
            </a:r>
            <a:r>
              <a:rPr lang="nl-NL" dirty="0" err="1" smtClean="0"/>
              <a:t>itd</a:t>
            </a:r>
            <a:r>
              <a:rPr lang="nl-NL" dirty="0" smtClean="0"/>
              <a:t> -p 6379:6379 --name </a:t>
            </a:r>
            <a:r>
              <a:rPr lang="nl-NL" dirty="0" err="1" smtClean="0"/>
              <a:t>redis</a:t>
            </a:r>
            <a:r>
              <a:rPr lang="nl-NL" dirty="0" smtClean="0"/>
              <a:t> --net </a:t>
            </a:r>
            <a:r>
              <a:rPr lang="nl-NL" dirty="0" err="1" smtClean="0"/>
              <a:t>firstnetwork</a:t>
            </a:r>
            <a:r>
              <a:rPr lang="nl-NL" dirty="0" smtClean="0"/>
              <a:t> redis:3.2-alpine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network inspect </a:t>
            </a:r>
            <a:r>
              <a:rPr lang="en-US" dirty="0" err="1" smtClean="0"/>
              <a:t>firstnetwork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web2</a:t>
            </a:r>
            <a:r>
              <a:rPr lang="en-US" baseline="0" dirty="0" smtClean="0"/>
              <a:t> </a:t>
            </a:r>
            <a:r>
              <a:rPr lang="en-US" dirty="0" smtClean="0"/>
              <a:t>ping </a:t>
            </a:r>
            <a:r>
              <a:rPr lang="en-US" dirty="0" err="1" smtClean="0"/>
              <a:t>redis</a:t>
            </a:r>
            <a:endParaRPr lang="en-US" dirty="0" smtClean="0"/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 exec –it</a:t>
            </a:r>
            <a:r>
              <a:rPr lang="en-US" baseline="0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-cli</a:t>
            </a:r>
          </a:p>
          <a:p>
            <a:endParaRPr lang="en-US" dirty="0" smtClean="0"/>
          </a:p>
          <a:p>
            <a:r>
              <a:rPr lang="en-US" dirty="0" smtClean="0"/>
              <a:t>127.0.0.1:6379&gt; KEYS *</a:t>
            </a:r>
          </a:p>
          <a:p>
            <a:r>
              <a:rPr lang="en-US" dirty="0" smtClean="0"/>
              <a:t>1) "web2_counter"</a:t>
            </a:r>
          </a:p>
          <a:p>
            <a:r>
              <a:rPr lang="en-US" dirty="0" smtClean="0"/>
              <a:t>127.0.0.1:6379&gt; INCRBY web2_counter 100000</a:t>
            </a:r>
          </a:p>
          <a:p>
            <a:r>
              <a:rPr lang="en-US" dirty="0" smtClean="0"/>
              <a:t>(integer) 100022</a:t>
            </a:r>
          </a:p>
          <a:p>
            <a:r>
              <a:rPr lang="en-US" dirty="0" smtClean="0"/>
              <a:t>127.0.0.1:6379&gt;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17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251716" y="6341542"/>
            <a:ext cx="6210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4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4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4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docker.com/engine/examples/dotnetc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xeyed/docker-windows-workshop" TargetMode="External"/><Relationship Id="rId2" Type="http://schemas.openxmlformats.org/officeDocument/2006/relationships/hyperlink" Target="https://dockercon.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RECAP DOCKER 101</a:t>
            </a:r>
            <a:br>
              <a:rPr lang="en-US" dirty="0" smtClean="0"/>
            </a:br>
            <a:r>
              <a:rPr lang="en-US" dirty="0" smtClean="0"/>
              <a:t>Docker 102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Docker container logs &lt;</a:t>
            </a:r>
            <a:r>
              <a:rPr lang="en-US" dirty="0" err="1" smtClean="0"/>
              <a:t>containername</a:t>
            </a:r>
            <a:r>
              <a:rPr lang="en-US" dirty="0" smtClean="0"/>
              <a:t>&gt;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2303249"/>
            <a:ext cx="7629099" cy="1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small compact container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BUILD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617539" y="5289477"/>
            <a:ext cx="649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https://docs.docker.com/engine/examples/dotnetcore/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50" y="1940763"/>
            <a:ext cx="6115192" cy="32347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02526" y="2060812"/>
            <a:ext cx="818865" cy="35484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ight Arrow 6"/>
          <p:cNvSpPr/>
          <p:nvPr/>
        </p:nvSpPr>
        <p:spPr>
          <a:xfrm>
            <a:off x="302526" y="4001070"/>
            <a:ext cx="818865" cy="35484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8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of use for application – command line</a:t>
            </a:r>
          </a:p>
          <a:p>
            <a:r>
              <a:rPr lang="en-US" dirty="0" smtClean="0"/>
              <a:t>One command for application with multiple containers</a:t>
            </a:r>
          </a:p>
          <a:p>
            <a:r>
              <a:rPr lang="en-US" dirty="0" smtClean="0"/>
              <a:t>YAML file – version control</a:t>
            </a:r>
          </a:p>
          <a:p>
            <a:r>
              <a:rPr lang="en-US" dirty="0" smtClean="0"/>
              <a:t>Same file for dev and ops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2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295518"/>
            <a:ext cx="5124450" cy="16954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 EXAMPLE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4513144"/>
            <a:ext cx="246697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386" y="3939093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57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109425"/>
            <a:ext cx="7677150" cy="10096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 UP 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17539" y="1105469"/>
            <a:ext cx="5455715" cy="190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03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1 host</a:t>
            </a:r>
          </a:p>
          <a:p>
            <a:pPr lvl="1"/>
            <a:r>
              <a:rPr lang="en-US" dirty="0" smtClean="0"/>
              <a:t>DNS name</a:t>
            </a:r>
          </a:p>
          <a:p>
            <a:pPr lvl="2"/>
            <a:r>
              <a:rPr lang="en-US" dirty="0" smtClean="0"/>
              <a:t>Default bridge has no DNS due backwards compatible</a:t>
            </a:r>
          </a:p>
          <a:p>
            <a:endParaRPr lang="en-US" dirty="0"/>
          </a:p>
          <a:p>
            <a:r>
              <a:rPr lang="en-US" dirty="0" smtClean="0"/>
              <a:t>Docker network create -–driver bridge &lt;network-name&gt;</a:t>
            </a:r>
            <a:endParaRPr lang="nl-NL" dirty="0" smtClean="0"/>
          </a:p>
          <a:p>
            <a:endParaRPr lang="en-US" dirty="0" smtClean="0"/>
          </a:p>
          <a:p>
            <a:r>
              <a:rPr lang="en-US" dirty="0" smtClean="0"/>
              <a:t>Run with: --net &lt;name&gt;</a:t>
            </a:r>
          </a:p>
          <a:p>
            <a:endParaRPr lang="en-US" dirty="0"/>
          </a:p>
          <a:p>
            <a:r>
              <a:rPr lang="en-US" dirty="0" smtClean="0"/>
              <a:t>Check with:</a:t>
            </a:r>
          </a:p>
          <a:p>
            <a:pPr lvl="1"/>
            <a:r>
              <a:rPr lang="en-US" dirty="0" smtClean="0"/>
              <a:t>Docker network inspect</a:t>
            </a:r>
          </a:p>
          <a:p>
            <a:pPr lvl="1"/>
            <a:r>
              <a:rPr lang="en-US" dirty="0" smtClean="0"/>
              <a:t>Docker container exec –it &lt;container-name&gt; ping &lt;container-name&gt;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Docker BRIDGE network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6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4" name="Picture 2" descr="volumes on the Docker h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2460625"/>
            <a:ext cx="47815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5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Delen</a:t>
            </a:r>
            <a:r>
              <a:rPr lang="en-US" dirty="0" smtClean="0"/>
              <a:t> van de </a:t>
            </a:r>
            <a:r>
              <a:rPr lang="en-US" dirty="0" err="1" smtClean="0"/>
              <a:t>schijf</a:t>
            </a:r>
            <a:r>
              <a:rPr lang="en-US" dirty="0" smtClean="0"/>
              <a:t> Docker for Windows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create volume &lt;name&gt;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volume inspect</a:t>
            </a:r>
          </a:p>
          <a:p>
            <a:endParaRPr lang="en-US" dirty="0"/>
          </a:p>
          <a:p>
            <a:r>
              <a:rPr lang="en-US" dirty="0" smtClean="0"/>
              <a:t>Use with –v &lt;name&gt;:&lt;directory of data&gt;</a:t>
            </a:r>
          </a:p>
          <a:p>
            <a:endParaRPr lang="en-US" dirty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smtClean="0"/>
              <a:t> -v &lt;</a:t>
            </a:r>
            <a:r>
              <a:rPr lang="en-US" dirty="0" err="1" smtClean="0"/>
              <a:t>wndows</a:t>
            </a:r>
            <a:r>
              <a:rPr lang="en-US" dirty="0" smtClean="0"/>
              <a:t> path&gt;:</a:t>
            </a:r>
            <a:r>
              <a:rPr lang="nl-NL" dirty="0"/>
              <a:t>/</a:t>
            </a:r>
            <a:r>
              <a:rPr lang="nl-NL" dirty="0" err="1" smtClean="0"/>
              <a:t>usr</a:t>
            </a:r>
            <a:r>
              <a:rPr lang="nl-NL" dirty="0" smtClean="0"/>
              <a:t>/share/</a:t>
            </a:r>
            <a:r>
              <a:rPr lang="nl-NL" dirty="0" err="1" smtClean="0"/>
              <a:t>nginx</a:t>
            </a:r>
            <a:r>
              <a:rPr lang="nl-NL" dirty="0" smtClean="0"/>
              <a:t>/html/ </a:t>
            </a:r>
            <a:r>
              <a:rPr lang="en-US" dirty="0" err="1" smtClean="0"/>
              <a:t>centricms</a:t>
            </a:r>
            <a:r>
              <a:rPr lang="en-US" dirty="0" smtClean="0"/>
              <a:t>/</a:t>
            </a:r>
            <a:r>
              <a:rPr lang="en-US" dirty="0" err="1" smtClean="0"/>
              <a:t>staticws:latest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18" y="104586"/>
            <a:ext cx="2868675" cy="187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900" dirty="0" smtClean="0"/>
              <a:t>Why</a:t>
            </a:r>
          </a:p>
          <a:p>
            <a:pPr lvl="1"/>
            <a:r>
              <a:rPr lang="en-US" sz="4200" dirty="0" smtClean="0"/>
              <a:t>Example from Docker</a:t>
            </a:r>
          </a:p>
          <a:p>
            <a:pPr lvl="1"/>
            <a:r>
              <a:rPr lang="en-US" sz="4200" dirty="0" smtClean="0"/>
              <a:t>Start with 1 Docker-compose command</a:t>
            </a:r>
          </a:p>
          <a:p>
            <a:pPr lvl="1"/>
            <a:r>
              <a:rPr lang="en-US" sz="4200" dirty="0" smtClean="0"/>
              <a:t>Also with build command</a:t>
            </a:r>
          </a:p>
          <a:p>
            <a:pPr lvl="1"/>
            <a:endParaRPr lang="en-US" sz="4200" dirty="0" smtClean="0"/>
          </a:p>
          <a:p>
            <a:pPr lvl="1"/>
            <a:endParaRPr lang="en-US" sz="4200" dirty="0"/>
          </a:p>
          <a:p>
            <a:r>
              <a:rPr lang="en-US" sz="5900" dirty="0" smtClean="0"/>
              <a:t>What:</a:t>
            </a:r>
          </a:p>
          <a:p>
            <a:pPr lvl="1"/>
            <a:r>
              <a:rPr lang="en-US" sz="5700" dirty="0" smtClean="0"/>
              <a:t>Voting app</a:t>
            </a:r>
          </a:p>
          <a:p>
            <a:pPr lvl="1"/>
            <a:r>
              <a:rPr lang="en-US" sz="4200" dirty="0" smtClean="0"/>
              <a:t>5 </a:t>
            </a:r>
            <a:r>
              <a:rPr lang="en-US" sz="4200" dirty="0" err="1" smtClean="0"/>
              <a:t>Micoservices</a:t>
            </a:r>
            <a:endParaRPr lang="en-US" sz="4200" dirty="0" smtClean="0"/>
          </a:p>
          <a:p>
            <a:pPr lvl="2"/>
            <a:r>
              <a:rPr lang="en-US" sz="4200" dirty="0" smtClean="0"/>
              <a:t>Python</a:t>
            </a:r>
          </a:p>
          <a:p>
            <a:pPr lvl="2"/>
            <a:r>
              <a:rPr lang="en-US" sz="4200" dirty="0" err="1" smtClean="0"/>
              <a:t>NodeJS</a:t>
            </a:r>
            <a:endParaRPr lang="en-US" sz="4200" dirty="0" smtClean="0"/>
          </a:p>
          <a:p>
            <a:pPr lvl="2"/>
            <a:r>
              <a:rPr lang="en-US" sz="4200" dirty="0" err="1" smtClean="0"/>
              <a:t>.Net</a:t>
            </a:r>
            <a:endParaRPr lang="en-US" sz="4200" dirty="0" smtClean="0"/>
          </a:p>
          <a:p>
            <a:pPr lvl="2"/>
            <a:r>
              <a:rPr lang="en-US" sz="4200" dirty="0" err="1" smtClean="0"/>
              <a:t>Redis</a:t>
            </a:r>
            <a:endParaRPr lang="en-US" sz="4200" dirty="0" smtClean="0"/>
          </a:p>
          <a:p>
            <a:pPr lvl="2"/>
            <a:r>
              <a:rPr lang="en-US" sz="4200" dirty="0" smtClean="0"/>
              <a:t>PostgreSQL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4500" dirty="0"/>
          </a:p>
          <a:p>
            <a:pPr lvl="1"/>
            <a:endParaRPr lang="en-US" sz="4500" dirty="0" smtClean="0"/>
          </a:p>
          <a:p>
            <a:r>
              <a:rPr lang="en-US" sz="4500" dirty="0">
                <a:hlinkClick r:id="rId2"/>
              </a:rPr>
              <a:t>https://</a:t>
            </a:r>
            <a:r>
              <a:rPr lang="en-US" sz="4500" dirty="0" smtClean="0">
                <a:hlinkClick r:id="rId2"/>
              </a:rPr>
              <a:t>github.com/dockersamples/example-voting-app</a:t>
            </a:r>
            <a:r>
              <a:rPr lang="en-US" sz="4500" dirty="0" smtClean="0"/>
              <a:t> </a:t>
            </a:r>
            <a:endParaRPr lang="en-US" sz="45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</a:t>
            </a:r>
            <a:r>
              <a:rPr lang="en-US" dirty="0" err="1" smtClean="0"/>
              <a:t>oF</a:t>
            </a:r>
            <a:r>
              <a:rPr lang="en-US" dirty="0" smtClean="0"/>
              <a:t> DOCKER</a:t>
            </a:r>
            <a:br>
              <a:rPr lang="en-US" dirty="0" smtClean="0"/>
            </a:br>
            <a:r>
              <a:rPr lang="en-US" dirty="0" smtClean="0"/>
              <a:t>VOTING Application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24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102 Docker</a:t>
            </a:r>
          </a:p>
          <a:p>
            <a:pPr lvl="2"/>
            <a:r>
              <a:rPr lang="en-US" dirty="0" smtClean="0"/>
              <a:t>Tell / Show / </a:t>
            </a:r>
            <a:r>
              <a:rPr lang="en-US" b="1" dirty="0" smtClean="0"/>
              <a:t>DIY</a:t>
            </a:r>
            <a:endParaRPr lang="en-US" sz="2000" b="1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DockerHost</a:t>
            </a:r>
            <a:r>
              <a:rPr lang="en-US" dirty="0" smtClean="0"/>
              <a:t> with multiple </a:t>
            </a:r>
            <a:r>
              <a:rPr lang="en-US" dirty="0" err="1" smtClean="0"/>
              <a:t>conatainers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DockerHosts</a:t>
            </a:r>
            <a:r>
              <a:rPr lang="en-US" dirty="0" smtClean="0"/>
              <a:t> 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err="1" smtClean="0"/>
              <a:t>collegues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2173384" y="2620370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Linux</a:t>
            </a:r>
            <a:endParaRPr lang="nl-NL" sz="1400" dirty="0"/>
          </a:p>
        </p:txBody>
      </p:sp>
      <p:sp>
        <p:nvSpPr>
          <p:cNvPr id="5" name="Rectangle 4"/>
          <p:cNvSpPr/>
          <p:nvPr/>
        </p:nvSpPr>
        <p:spPr>
          <a:xfrm>
            <a:off x="4304710" y="262264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Applicatie</a:t>
            </a:r>
            <a:r>
              <a:rPr lang="en-US" sz="1600" dirty="0" smtClean="0"/>
              <a:t> server</a:t>
            </a:r>
            <a:endParaRPr lang="nl-NL" sz="1600" dirty="0"/>
          </a:p>
        </p:txBody>
      </p:sp>
      <p:sp>
        <p:nvSpPr>
          <p:cNvPr id="6" name="Rectangle 5"/>
          <p:cNvSpPr/>
          <p:nvPr/>
        </p:nvSpPr>
        <p:spPr>
          <a:xfrm>
            <a:off x="1957289" y="4096606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Special server</a:t>
            </a:r>
            <a:endParaRPr lang="nl-NL" sz="1600" dirty="0"/>
          </a:p>
        </p:txBody>
      </p:sp>
      <p:sp>
        <p:nvSpPr>
          <p:cNvPr id="7" name="Rectangle 6"/>
          <p:cNvSpPr/>
          <p:nvPr/>
        </p:nvSpPr>
        <p:spPr>
          <a:xfrm>
            <a:off x="4495784" y="4096602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 server</a:t>
            </a:r>
            <a:endParaRPr lang="nl-NL" sz="1600" dirty="0"/>
          </a:p>
        </p:txBody>
      </p:sp>
      <p:sp>
        <p:nvSpPr>
          <p:cNvPr id="8" name="Rectangle 7"/>
          <p:cNvSpPr/>
          <p:nvPr/>
        </p:nvSpPr>
        <p:spPr>
          <a:xfrm>
            <a:off x="3240188" y="5584214"/>
            <a:ext cx="1607046" cy="3138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Webserver Wintel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5004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6" y="1409700"/>
            <a:ext cx="6040966" cy="45307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Application</a:t>
            </a:r>
            <a:br>
              <a:rPr lang="en-US" dirty="0" smtClean="0"/>
            </a:br>
            <a:r>
              <a:rPr lang="en-US" dirty="0" smtClean="0"/>
              <a:t>ARCHITECTURE – </a:t>
            </a:r>
            <a:r>
              <a:rPr lang="en-US" dirty="0" err="1" smtClean="0"/>
              <a:t>InfrastruCTURE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343346" y="5677469"/>
            <a:ext cx="5592194" cy="2629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DockerHost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65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539" y="1295518"/>
            <a:ext cx="8163164" cy="4530827"/>
          </a:xfrm>
        </p:spPr>
        <p:txBody>
          <a:bodyPr/>
          <a:lstStyle/>
          <a:p>
            <a:r>
              <a:rPr lang="en-US" dirty="0" smtClean="0"/>
              <a:t>Start with 1 command: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28298" y="2914600"/>
            <a:ext cx="54591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d</a:t>
            </a:r>
            <a:r>
              <a:rPr lang="en-US" sz="3600" dirty="0" err="1" smtClean="0"/>
              <a:t>ocker</a:t>
            </a:r>
            <a:r>
              <a:rPr lang="en-US" sz="3600" dirty="0" smtClean="0"/>
              <a:t>-compose </a:t>
            </a:r>
            <a:r>
              <a:rPr lang="en-US" sz="3600" dirty="0"/>
              <a:t>up </a:t>
            </a:r>
            <a:r>
              <a:rPr lang="en-US" sz="3600" dirty="0" smtClean="0"/>
              <a:t>--build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846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666601"/>
            <a:ext cx="8162925" cy="401692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0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9" y="1647625"/>
            <a:ext cx="8162925" cy="8885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br>
              <a:rPr lang="en-US" dirty="0" smtClean="0"/>
            </a:br>
            <a:r>
              <a:rPr lang="en-US" dirty="0" smtClean="0"/>
              <a:t>Which container are running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8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https://www.docker.com</a:t>
            </a:r>
            <a:r>
              <a:rPr lang="nl-NL" dirty="0" smtClean="0">
                <a:hlinkClick r:id="rId2"/>
              </a:rPr>
              <a:t>/</a:t>
            </a:r>
            <a:endParaRPr lang="nl-NL" dirty="0">
              <a:hlinkClick r:id="rId2"/>
            </a:endParaRPr>
          </a:p>
          <a:p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://dockercon.docker.com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 - video’s</a:t>
            </a:r>
          </a:p>
          <a:p>
            <a:endParaRPr lang="en-US" dirty="0"/>
          </a:p>
          <a:p>
            <a:r>
              <a:rPr lang="en-US" smtClean="0"/>
              <a:t>Workshop: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github.com/sixeyed/docker-windows-workshop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Windows containers)</a:t>
            </a:r>
          </a:p>
          <a:p>
            <a:pPr lvl="1"/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CE 17.06.2.-ce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Summary Docker 101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 smtClean="0"/>
              <a:t>Multi-stage build</a:t>
            </a:r>
          </a:p>
          <a:p>
            <a:r>
              <a:rPr lang="en-US" sz="2600" b="1" dirty="0" smtClean="0"/>
              <a:t>Docker compose</a:t>
            </a:r>
          </a:p>
          <a:p>
            <a:r>
              <a:rPr lang="en-US" sz="2600" b="1" dirty="0" smtClean="0"/>
              <a:t>Multi container app cats &amp; dogs</a:t>
            </a:r>
          </a:p>
          <a:p>
            <a:endParaRPr lang="en-US" sz="2600" b="1" dirty="0"/>
          </a:p>
          <a:p>
            <a:pPr marL="265107" lvl="1" indent="0">
              <a:buNone/>
            </a:pPr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is 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in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On-screen Show (4:3)</PresentationFormat>
  <Paragraphs>237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Tahoma</vt:lpstr>
      <vt:lpstr>Kantoorthema</vt:lpstr>
      <vt:lpstr>RECAP DOCKER 101 Docker 102    </vt:lpstr>
      <vt:lpstr>Docker 102</vt:lpstr>
      <vt:lpstr>DISCLAIMER</vt:lpstr>
      <vt:lpstr>CoNTENT Docker 102</vt:lpstr>
      <vt:lpstr>OUR DOCKER Definition FOUND on INTERNET</vt:lpstr>
      <vt:lpstr>WORKS in MY MACHINE APP in A Container</vt:lpstr>
      <vt:lpstr>Build – SHIP - RUN</vt:lpstr>
      <vt:lpstr>TOPIC: DOCKER ARCHITECTURE  HigH LEVEL</vt:lpstr>
      <vt:lpstr>TOPIC: DOCKER ARCHITECTURE HigH LEVEL</vt:lpstr>
      <vt:lpstr>Docker Command</vt:lpstr>
      <vt:lpstr>Logging</vt:lpstr>
      <vt:lpstr>MULTISTAGE BUILD</vt:lpstr>
      <vt:lpstr>DOCKER COMPOSE</vt:lpstr>
      <vt:lpstr>DOCKER COMPOSE EXAMPLE</vt:lpstr>
      <vt:lpstr>DOCKER-COMPOSE UP </vt:lpstr>
      <vt:lpstr>NEW Docker BRIDGE network</vt:lpstr>
      <vt:lpstr>DOCKER VOLUME</vt:lpstr>
      <vt:lpstr>DOCKER VOLUME</vt:lpstr>
      <vt:lpstr>EASE oF DOCKER VOTING Application</vt:lpstr>
      <vt:lpstr>VOTING Application ARCHITECTURE – InfrastruCTURE </vt:lpstr>
      <vt:lpstr>VOTING Application ARCHITECTURE – InfrastruCTURE </vt:lpstr>
      <vt:lpstr>VOTING APP</vt:lpstr>
      <vt:lpstr>VOTING app</vt:lpstr>
      <vt:lpstr>VOTING app Which container are running</vt:lpstr>
      <vt:lpstr>TIPS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527</cp:revision>
  <dcterms:created xsi:type="dcterms:W3CDTF">2013-07-23T12:22:34Z</dcterms:created>
  <dcterms:modified xsi:type="dcterms:W3CDTF">2017-11-12T12:14:58Z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