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794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70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06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871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106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1-8-2017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879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1-8-2017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936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1-8-2017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60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1-8-2017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057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1-8-2017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370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1-8-2017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505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D6EB9-4637-4CE3-BF61-F6FF621A0402}" type="datetimeFigureOut">
              <a:rPr lang="nl-NL" smtClean="0"/>
              <a:t>1-8-2017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422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Infrastructuur OSS-opdracht</a:t>
            </a:r>
            <a:endParaRPr lang="nl-NL" dirty="0"/>
          </a:p>
        </p:txBody>
      </p:sp>
      <p:sp>
        <p:nvSpPr>
          <p:cNvPr id="6" name="Smiley Face 5"/>
          <p:cNvSpPr/>
          <p:nvPr/>
        </p:nvSpPr>
        <p:spPr>
          <a:xfrm>
            <a:off x="694554" y="1693012"/>
            <a:ext cx="941832" cy="877824"/>
          </a:xfrm>
          <a:prstGeom prst="smileyFac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8" y="2821016"/>
            <a:ext cx="2606184" cy="1744190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5048655" y="2305455"/>
            <a:ext cx="2042809" cy="2752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:80	NGINX</a:t>
            </a:r>
            <a:endParaRPr lang="nl-NL" dirty="0"/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2890842" y="3681919"/>
            <a:ext cx="2157813" cy="111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3293" y="37598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:4200</a:t>
            </a:r>
            <a:endParaRPr lang="nl-NL" dirty="0"/>
          </a:p>
        </p:txBody>
      </p:sp>
      <p:sp>
        <p:nvSpPr>
          <p:cNvPr id="13" name="Rectangle 12"/>
          <p:cNvSpPr/>
          <p:nvPr/>
        </p:nvSpPr>
        <p:spPr>
          <a:xfrm>
            <a:off x="9640111" y="2305455"/>
            <a:ext cx="2149812" cy="2752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:4201	SERVERJS</a:t>
            </a:r>
            <a:endParaRPr lang="nl-NL" dirty="0"/>
          </a:p>
        </p:txBody>
      </p:sp>
      <p:cxnSp>
        <p:nvCxnSpPr>
          <p:cNvPr id="14" name="Straight Arrow Connector 13"/>
          <p:cNvCxnSpPr>
            <a:stCxn id="8" idx="3"/>
            <a:endCxn id="13" idx="1"/>
          </p:cNvCxnSpPr>
          <p:nvPr/>
        </p:nvCxnSpPr>
        <p:spPr>
          <a:xfrm>
            <a:off x="7091464" y="3681919"/>
            <a:ext cx="254864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43216" y="3292034"/>
            <a:ext cx="13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/</a:t>
            </a:r>
            <a:r>
              <a:rPr lang="nl-NL" dirty="0" err="1" smtClean="0"/>
              <a:t>api</a:t>
            </a:r>
            <a:r>
              <a:rPr lang="nl-NL" dirty="0" smtClean="0"/>
              <a:t>/</a:t>
            </a:r>
            <a:r>
              <a:rPr lang="nl-NL" dirty="0" err="1" smtClean="0"/>
              <a:t>movies</a:t>
            </a:r>
            <a:endParaRPr lang="nl-NL" dirty="0"/>
          </a:p>
        </p:txBody>
      </p:sp>
      <p:sp>
        <p:nvSpPr>
          <p:cNvPr id="21" name="TextBox 20"/>
          <p:cNvSpPr txBox="1"/>
          <p:nvPr/>
        </p:nvSpPr>
        <p:spPr>
          <a:xfrm>
            <a:off x="8971545" y="370247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:8090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192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Infrastructuur OSS-opdracht</vt:lpstr>
    </vt:vector>
  </TitlesOfParts>
  <Company>Centric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Infrastructuur OSS-opdracht</dc:title>
  <dc:creator>Veldkamp, Renzo</dc:creator>
  <cp:lastModifiedBy>Veldkamp, Renzo</cp:lastModifiedBy>
  <cp:revision>4</cp:revision>
  <dcterms:created xsi:type="dcterms:W3CDTF">2017-08-01T11:45:49Z</dcterms:created>
  <dcterms:modified xsi:type="dcterms:W3CDTF">2017-08-01T12:40:41Z</dcterms:modified>
</cp:coreProperties>
</file>