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9" r:id="rId6"/>
    <p:sldId id="279" r:id="rId7"/>
    <p:sldId id="280" r:id="rId8"/>
    <p:sldId id="266" r:id="rId9"/>
    <p:sldId id="270" r:id="rId10"/>
    <p:sldId id="274" r:id="rId11"/>
    <p:sldId id="267" r:id="rId12"/>
    <p:sldId id="268" r:id="rId13"/>
    <p:sldId id="269" r:id="rId14"/>
    <p:sldId id="272" r:id="rId15"/>
    <p:sldId id="275" r:id="rId16"/>
    <p:sldId id="276" r:id="rId17"/>
    <p:sldId id="271" r:id="rId18"/>
    <p:sldId id="263" r:id="rId19"/>
    <p:sldId id="277" r:id="rId20"/>
    <p:sldId id="278" r:id="rId21"/>
    <p:sldId id="264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0" autoAdjust="0"/>
  </p:normalViewPr>
  <p:slideViewPr>
    <p:cSldViewPr snapToGrid="0">
      <p:cViewPr varScale="1">
        <p:scale>
          <a:sx n="64" d="100"/>
          <a:sy n="64" d="100"/>
        </p:scale>
        <p:origin x="2002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F8E0-33C4-4A9F-9CE4-3B5A0A565DE6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0A502CE-D9C3-4377-966F-96344F000FE2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nl-NL" dirty="0"/>
        </a:p>
      </dgm:t>
    </dgm:pt>
    <dgm:pt modelId="{BB3877C9-944A-4178-B353-CBA433F375BA}" type="parTrans" cxnId="{A0DCC512-F64B-41B5-A370-01F1EA7F1B8F}">
      <dgm:prSet/>
      <dgm:spPr/>
      <dgm:t>
        <a:bodyPr/>
        <a:lstStyle/>
        <a:p>
          <a:endParaRPr lang="nl-NL"/>
        </a:p>
      </dgm:t>
    </dgm:pt>
    <dgm:pt modelId="{C6D04005-03E3-47C1-916C-3A79D940250A}" type="sibTrans" cxnId="{A0DCC512-F64B-41B5-A370-01F1EA7F1B8F}">
      <dgm:prSet/>
      <dgm:spPr/>
      <dgm:t>
        <a:bodyPr/>
        <a:lstStyle/>
        <a:p>
          <a:endParaRPr lang="nl-NL"/>
        </a:p>
      </dgm:t>
    </dgm:pt>
    <dgm:pt modelId="{A338FAA9-1033-4D37-B940-806F7EBA1D2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1</a:t>
          </a:r>
          <a:endParaRPr lang="nl-NL" dirty="0">
            <a:solidFill>
              <a:schemeClr val="bg1"/>
            </a:solidFill>
          </a:endParaRPr>
        </a:p>
      </dgm:t>
    </dgm:pt>
    <dgm:pt modelId="{B20A9E85-06BF-4E3D-91F5-A2C2FE7D1BA6}" type="parTrans" cxnId="{62B25D09-CC6D-4DDF-9955-13EBCD3DD1FF}">
      <dgm:prSet/>
      <dgm:spPr/>
      <dgm:t>
        <a:bodyPr/>
        <a:lstStyle/>
        <a:p>
          <a:endParaRPr lang="nl-NL"/>
        </a:p>
      </dgm:t>
    </dgm:pt>
    <dgm:pt modelId="{D6B00581-26B8-40E7-849F-891F7B6BC5D7}" type="sibTrans" cxnId="{62B25D09-CC6D-4DDF-9955-13EBCD3DD1FF}">
      <dgm:prSet/>
      <dgm:spPr/>
      <dgm:t>
        <a:bodyPr/>
        <a:lstStyle/>
        <a:p>
          <a:endParaRPr lang="nl-NL"/>
        </a:p>
      </dgm:t>
    </dgm:pt>
    <dgm:pt modelId="{3A5D7ACD-5B3B-484B-BD07-134C8D90CFE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2</a:t>
          </a:r>
          <a:endParaRPr lang="nl-NL" dirty="0">
            <a:solidFill>
              <a:schemeClr val="bg1"/>
            </a:solidFill>
          </a:endParaRPr>
        </a:p>
      </dgm:t>
    </dgm:pt>
    <dgm:pt modelId="{830E6D37-3239-4203-A71F-6F0134556876}" type="parTrans" cxnId="{1E976F5E-78FE-4023-B496-43C109439030}">
      <dgm:prSet/>
      <dgm:spPr/>
      <dgm:t>
        <a:bodyPr/>
        <a:lstStyle/>
        <a:p>
          <a:endParaRPr lang="nl-NL"/>
        </a:p>
      </dgm:t>
    </dgm:pt>
    <dgm:pt modelId="{51E78716-5DB8-4A15-A836-17D3C9BE46CD}" type="sibTrans" cxnId="{1E976F5E-78FE-4023-B496-43C109439030}">
      <dgm:prSet/>
      <dgm:spPr/>
      <dgm:t>
        <a:bodyPr/>
        <a:lstStyle/>
        <a:p>
          <a:endParaRPr lang="nl-NL"/>
        </a:p>
      </dgm:t>
    </dgm:pt>
    <dgm:pt modelId="{1B8DA848-5A29-4C5C-B430-7AA742CAB5E9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…</a:t>
          </a:r>
          <a:endParaRPr lang="nl-NL" dirty="0">
            <a:solidFill>
              <a:schemeClr val="bg1"/>
            </a:solidFill>
          </a:endParaRPr>
        </a:p>
      </dgm:t>
    </dgm:pt>
    <dgm:pt modelId="{500CD492-E394-4EC8-8378-50C81C6E661C}" type="parTrans" cxnId="{D2286B06-24F4-4632-A099-212754205CCC}">
      <dgm:prSet/>
      <dgm:spPr/>
      <dgm:t>
        <a:bodyPr/>
        <a:lstStyle/>
        <a:p>
          <a:endParaRPr lang="nl-NL"/>
        </a:p>
      </dgm:t>
    </dgm:pt>
    <dgm:pt modelId="{70A11057-88C7-4A0B-A226-5DCC8F05C98A}" type="sibTrans" cxnId="{D2286B06-24F4-4632-A099-212754205CCC}">
      <dgm:prSet/>
      <dgm:spPr/>
      <dgm:t>
        <a:bodyPr/>
        <a:lstStyle/>
        <a:p>
          <a:endParaRPr lang="nl-NL"/>
        </a:p>
      </dgm:t>
    </dgm:pt>
    <dgm:pt modelId="{B93B7DE1-5C6B-4A9F-80CA-08539C97F8F2}" type="pres">
      <dgm:prSet presAssocID="{6ABFF8E0-33C4-4A9F-9CE4-3B5A0A565DE6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2C8B550-48F5-4180-8CEA-79D970D9F0BD}" type="pres">
      <dgm:prSet presAssocID="{F0A502CE-D9C3-4377-966F-96344F000FE2}" presName="composite" presStyleCnt="0"/>
      <dgm:spPr/>
    </dgm:pt>
    <dgm:pt modelId="{96D99B90-21EE-4E24-8C68-E8F3C02FA384}" type="pres">
      <dgm:prSet presAssocID="{F0A502CE-D9C3-4377-966F-96344F000FE2}" presName="ParentAccent1" presStyleLbl="alignNode1" presStyleIdx="0" presStyleCnt="34"/>
      <dgm:spPr/>
    </dgm:pt>
    <dgm:pt modelId="{24B979A6-B208-475D-B160-2781C8806C1A}" type="pres">
      <dgm:prSet presAssocID="{F0A502CE-D9C3-4377-966F-96344F000FE2}" presName="ParentAccent2" presStyleLbl="alignNode1" presStyleIdx="1" presStyleCnt="34"/>
      <dgm:spPr/>
    </dgm:pt>
    <dgm:pt modelId="{924296ED-8C75-48CB-9626-593904B92C58}" type="pres">
      <dgm:prSet presAssocID="{F0A502CE-D9C3-4377-966F-96344F000FE2}" presName="ParentAccent3" presStyleLbl="alignNode1" presStyleIdx="2" presStyleCnt="34"/>
      <dgm:spPr/>
    </dgm:pt>
    <dgm:pt modelId="{F6C4B849-D477-4825-A5C9-458488C8189D}" type="pres">
      <dgm:prSet presAssocID="{F0A502CE-D9C3-4377-966F-96344F000FE2}" presName="ParentAccent4" presStyleLbl="alignNode1" presStyleIdx="3" presStyleCnt="34"/>
      <dgm:spPr/>
    </dgm:pt>
    <dgm:pt modelId="{EFB3D377-7B34-4DF0-9D5E-FE52B7446D4E}" type="pres">
      <dgm:prSet presAssocID="{F0A502CE-D9C3-4377-966F-96344F000FE2}" presName="ParentAccent5" presStyleLbl="alignNode1" presStyleIdx="4" presStyleCnt="34"/>
      <dgm:spPr/>
    </dgm:pt>
    <dgm:pt modelId="{9663AE31-D203-463D-B0E8-0ADB3E3EED3A}" type="pres">
      <dgm:prSet presAssocID="{F0A502CE-D9C3-4377-966F-96344F000FE2}" presName="ParentAccent6" presStyleLbl="alignNode1" presStyleIdx="5" presStyleCnt="34"/>
      <dgm:spPr/>
    </dgm:pt>
    <dgm:pt modelId="{D796DF2B-46CF-47E1-A697-73B8BB91A50E}" type="pres">
      <dgm:prSet presAssocID="{F0A502CE-D9C3-4377-966F-96344F000FE2}" presName="ParentAccent7" presStyleLbl="alignNode1" presStyleIdx="6" presStyleCnt="34"/>
      <dgm:spPr/>
    </dgm:pt>
    <dgm:pt modelId="{D98CC950-624E-407F-949E-58C3FABF5F61}" type="pres">
      <dgm:prSet presAssocID="{F0A502CE-D9C3-4377-966F-96344F000FE2}" presName="ParentAccent8" presStyleLbl="alignNode1" presStyleIdx="7" presStyleCnt="34"/>
      <dgm:spPr/>
    </dgm:pt>
    <dgm:pt modelId="{3F6C78E2-8E9C-4489-9FF3-B304ABD248BA}" type="pres">
      <dgm:prSet presAssocID="{F0A502CE-D9C3-4377-966F-96344F000FE2}" presName="ParentAccent9" presStyleLbl="alignNode1" presStyleIdx="8" presStyleCnt="34"/>
      <dgm:spPr/>
    </dgm:pt>
    <dgm:pt modelId="{43443363-FF73-4056-9BE0-9C981662E2F1}" type="pres">
      <dgm:prSet presAssocID="{F0A502CE-D9C3-4377-966F-96344F000FE2}" presName="ParentAccent10" presStyleLbl="alignNode1" presStyleIdx="9" presStyleCnt="34"/>
      <dgm:spPr/>
    </dgm:pt>
    <dgm:pt modelId="{FE8ADDBD-AE7C-4F88-9D69-EE22066B3EB4}" type="pres">
      <dgm:prSet presAssocID="{F0A502CE-D9C3-4377-966F-96344F000FE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2B92DFB-23E2-4426-A3C7-B81C964B6868}" type="pres">
      <dgm:prSet presAssocID="{A338FAA9-1033-4D37-B940-806F7EBA1D2E}" presName="Child1Accent1" presStyleLbl="alignNode1" presStyleIdx="11" presStyleCnt="34"/>
      <dgm:spPr/>
    </dgm:pt>
    <dgm:pt modelId="{AC10DCC2-C73B-41DE-A332-6D26A393474B}" type="pres">
      <dgm:prSet presAssocID="{A338FAA9-1033-4D37-B940-806F7EBA1D2E}" presName="Child1Accent2" presStyleLbl="alignNode1" presStyleIdx="12" presStyleCnt="34"/>
      <dgm:spPr/>
    </dgm:pt>
    <dgm:pt modelId="{81DB3B92-9940-4E01-832E-B4A0F9509294}" type="pres">
      <dgm:prSet presAssocID="{A338FAA9-1033-4D37-B940-806F7EBA1D2E}" presName="Child1Accent3" presStyleLbl="alignNode1" presStyleIdx="13" presStyleCnt="34"/>
      <dgm:spPr/>
    </dgm:pt>
    <dgm:pt modelId="{D24A4C1A-4DBB-42C8-BB64-FD9F5D5E7713}" type="pres">
      <dgm:prSet presAssocID="{A338FAA9-1033-4D37-B940-806F7EBA1D2E}" presName="Child1Accent4" presStyleLbl="alignNode1" presStyleIdx="14" presStyleCnt="34"/>
      <dgm:spPr/>
    </dgm:pt>
    <dgm:pt modelId="{9E373060-98F2-4DB3-B18D-A0715B652954}" type="pres">
      <dgm:prSet presAssocID="{A338FAA9-1033-4D37-B940-806F7EBA1D2E}" presName="Child1Accent5" presStyleLbl="alignNode1" presStyleIdx="15" presStyleCnt="34"/>
      <dgm:spPr/>
    </dgm:pt>
    <dgm:pt modelId="{465197CF-44BD-4408-9EE4-50E3CDB85F69}" type="pres">
      <dgm:prSet presAssocID="{A338FAA9-1033-4D37-B940-806F7EBA1D2E}" presName="Child1Accent6" presStyleLbl="alignNode1" presStyleIdx="16" presStyleCnt="34"/>
      <dgm:spPr/>
    </dgm:pt>
    <dgm:pt modelId="{744C965E-C9A9-4668-BA15-5F3979E52EB7}" type="pres">
      <dgm:prSet presAssocID="{A338FAA9-1033-4D37-B940-806F7EBA1D2E}" presName="Child1Accent7" presStyleLbl="alignNode1" presStyleIdx="17" presStyleCnt="34"/>
      <dgm:spPr/>
    </dgm:pt>
    <dgm:pt modelId="{DDD9E236-06EE-459C-A36E-93ACEAE39C5B}" type="pres">
      <dgm:prSet presAssocID="{A338FAA9-1033-4D37-B940-806F7EBA1D2E}" presName="Child1Accent8" presStyleLbl="alignNode1" presStyleIdx="18" presStyleCnt="34"/>
      <dgm:spPr/>
    </dgm:pt>
    <dgm:pt modelId="{36E86DE0-2E18-484B-BA73-DA76D22A32A8}" type="pres">
      <dgm:prSet presAssocID="{A338FAA9-1033-4D37-B940-806F7EBA1D2E}" presName="Child1Accent9" presStyleLbl="alignNode1" presStyleIdx="19" presStyleCnt="34"/>
      <dgm:spPr/>
    </dgm:pt>
    <dgm:pt modelId="{43DB5D80-8976-4381-91FF-CBEC941B2256}" type="pres">
      <dgm:prSet presAssocID="{A338FAA9-1033-4D37-B940-806F7EBA1D2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0DFC02-5FD5-4939-932D-B31E9D41551B}" type="pres">
      <dgm:prSet presAssocID="{3A5D7ACD-5B3B-484B-BD07-134C8D90CFEB}" presName="Child2Accent1" presStyleLbl="alignNode1" presStyleIdx="20" presStyleCnt="34"/>
      <dgm:spPr/>
    </dgm:pt>
    <dgm:pt modelId="{274877CC-D2A6-4630-A881-F16C3BA8E592}" type="pres">
      <dgm:prSet presAssocID="{3A5D7ACD-5B3B-484B-BD07-134C8D90CFEB}" presName="Child2Accent2" presStyleLbl="alignNode1" presStyleIdx="21" presStyleCnt="34"/>
      <dgm:spPr/>
    </dgm:pt>
    <dgm:pt modelId="{5F1EB30C-D8A9-4A61-AA6D-06450E9764D9}" type="pres">
      <dgm:prSet presAssocID="{3A5D7ACD-5B3B-484B-BD07-134C8D90CFEB}" presName="Child2Accent3" presStyleLbl="alignNode1" presStyleIdx="22" presStyleCnt="34"/>
      <dgm:spPr/>
    </dgm:pt>
    <dgm:pt modelId="{01CB21BE-9E3B-449B-9180-580F275EB109}" type="pres">
      <dgm:prSet presAssocID="{3A5D7ACD-5B3B-484B-BD07-134C8D90CFEB}" presName="Child2Accent4" presStyleLbl="alignNode1" presStyleIdx="23" presStyleCnt="34"/>
      <dgm:spPr/>
    </dgm:pt>
    <dgm:pt modelId="{FD02767C-038B-46FB-9BF4-A4F15041AA08}" type="pres">
      <dgm:prSet presAssocID="{3A5D7ACD-5B3B-484B-BD07-134C8D90CFEB}" presName="Child2Accent5" presStyleLbl="alignNode1" presStyleIdx="24" presStyleCnt="34"/>
      <dgm:spPr/>
    </dgm:pt>
    <dgm:pt modelId="{55780283-2ECB-4133-BFB8-0078BC02CD62}" type="pres">
      <dgm:prSet presAssocID="{3A5D7ACD-5B3B-484B-BD07-134C8D90CFEB}" presName="Child2Accent6" presStyleLbl="alignNode1" presStyleIdx="25" presStyleCnt="34"/>
      <dgm:spPr/>
    </dgm:pt>
    <dgm:pt modelId="{727EDAA3-2FF6-4016-904C-114B9F7C226B}" type="pres">
      <dgm:prSet presAssocID="{3A5D7ACD-5B3B-484B-BD07-134C8D90CFEB}" presName="Child2Accent7" presStyleLbl="alignNode1" presStyleIdx="26" presStyleCnt="34"/>
      <dgm:spPr/>
    </dgm:pt>
    <dgm:pt modelId="{4A8CB79D-8090-4A56-9245-0792E3B4A2E0}" type="pres">
      <dgm:prSet presAssocID="{3A5D7ACD-5B3B-484B-BD07-134C8D90CFEB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DA29A6-CF53-40EA-8167-4875DE395972}" type="pres">
      <dgm:prSet presAssocID="{1B8DA848-5A29-4C5C-B430-7AA742CAB5E9}" presName="Child3Accent1" presStyleLbl="alignNode1" presStyleIdx="27" presStyleCnt="34"/>
      <dgm:spPr/>
    </dgm:pt>
    <dgm:pt modelId="{F3279A43-D68B-47FE-AD95-F69CBDFA4F5E}" type="pres">
      <dgm:prSet presAssocID="{1B8DA848-5A29-4C5C-B430-7AA742CAB5E9}" presName="Child3Accent2" presStyleLbl="alignNode1" presStyleIdx="28" presStyleCnt="34"/>
      <dgm:spPr/>
    </dgm:pt>
    <dgm:pt modelId="{DBABF39F-3927-4607-98E5-56B7F8AB08BC}" type="pres">
      <dgm:prSet presAssocID="{1B8DA848-5A29-4C5C-B430-7AA742CAB5E9}" presName="Child3Accent3" presStyleLbl="alignNode1" presStyleIdx="29" presStyleCnt="34"/>
      <dgm:spPr/>
    </dgm:pt>
    <dgm:pt modelId="{B92E45C0-2FDD-4103-8A22-824EE6F91626}" type="pres">
      <dgm:prSet presAssocID="{1B8DA848-5A29-4C5C-B430-7AA742CAB5E9}" presName="Child3Accent4" presStyleLbl="alignNode1" presStyleIdx="30" presStyleCnt="34"/>
      <dgm:spPr/>
    </dgm:pt>
    <dgm:pt modelId="{52A8FE42-DD1B-4EF0-94DE-618ADE769CE9}" type="pres">
      <dgm:prSet presAssocID="{1B8DA848-5A29-4C5C-B430-7AA742CAB5E9}" presName="Child3Accent5" presStyleLbl="alignNode1" presStyleIdx="31" presStyleCnt="34"/>
      <dgm:spPr/>
    </dgm:pt>
    <dgm:pt modelId="{5A9AF302-1185-486E-90D0-45CD6A57B261}" type="pres">
      <dgm:prSet presAssocID="{1B8DA848-5A29-4C5C-B430-7AA742CAB5E9}" presName="Child3Accent6" presStyleLbl="alignNode1" presStyleIdx="32" presStyleCnt="34"/>
      <dgm:spPr/>
    </dgm:pt>
    <dgm:pt modelId="{4126ABD2-5CCE-44F1-A201-FEF5E427F5D4}" type="pres">
      <dgm:prSet presAssocID="{1B8DA848-5A29-4C5C-B430-7AA742CAB5E9}" presName="Child3Accent7" presStyleLbl="alignNode1" presStyleIdx="33" presStyleCnt="34"/>
      <dgm:spPr/>
    </dgm:pt>
    <dgm:pt modelId="{54B5F346-661D-4B57-9FF9-2BC495ECE97A}" type="pres">
      <dgm:prSet presAssocID="{1B8DA848-5A29-4C5C-B430-7AA742CAB5E9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EC29EB4-5A33-4CA0-A2B9-921A2ABDBCE0}" type="presOf" srcId="{6ABFF8E0-33C4-4A9F-9CE4-3B5A0A565DE6}" destId="{B93B7DE1-5C6B-4A9F-80CA-08539C97F8F2}" srcOrd="0" destOrd="0" presId="urn:microsoft.com/office/officeart/2011/layout/ConvergingText"/>
    <dgm:cxn modelId="{E0CDE2E4-775A-403E-BD58-26C7EFAFE657}" type="presOf" srcId="{3A5D7ACD-5B3B-484B-BD07-134C8D90CFEB}" destId="{4A8CB79D-8090-4A56-9245-0792E3B4A2E0}" srcOrd="0" destOrd="0" presId="urn:microsoft.com/office/officeart/2011/layout/ConvergingText"/>
    <dgm:cxn modelId="{D2286B06-24F4-4632-A099-212754205CCC}" srcId="{F0A502CE-D9C3-4377-966F-96344F000FE2}" destId="{1B8DA848-5A29-4C5C-B430-7AA742CAB5E9}" srcOrd="2" destOrd="0" parTransId="{500CD492-E394-4EC8-8378-50C81C6E661C}" sibTransId="{70A11057-88C7-4A0B-A226-5DCC8F05C98A}"/>
    <dgm:cxn modelId="{FA198E17-D47A-4801-AB47-0F37B462A6F1}" type="presOf" srcId="{F0A502CE-D9C3-4377-966F-96344F000FE2}" destId="{FE8ADDBD-AE7C-4F88-9D69-EE22066B3EB4}" srcOrd="0" destOrd="0" presId="urn:microsoft.com/office/officeart/2011/layout/ConvergingText"/>
    <dgm:cxn modelId="{62B25D09-CC6D-4DDF-9955-13EBCD3DD1FF}" srcId="{F0A502CE-D9C3-4377-966F-96344F000FE2}" destId="{A338FAA9-1033-4D37-B940-806F7EBA1D2E}" srcOrd="0" destOrd="0" parTransId="{B20A9E85-06BF-4E3D-91F5-A2C2FE7D1BA6}" sibTransId="{D6B00581-26B8-40E7-849F-891F7B6BC5D7}"/>
    <dgm:cxn modelId="{A0DCC512-F64B-41B5-A370-01F1EA7F1B8F}" srcId="{6ABFF8E0-33C4-4A9F-9CE4-3B5A0A565DE6}" destId="{F0A502CE-D9C3-4377-966F-96344F000FE2}" srcOrd="0" destOrd="0" parTransId="{BB3877C9-944A-4178-B353-CBA433F375BA}" sibTransId="{C6D04005-03E3-47C1-916C-3A79D940250A}"/>
    <dgm:cxn modelId="{1E976F5E-78FE-4023-B496-43C109439030}" srcId="{F0A502CE-D9C3-4377-966F-96344F000FE2}" destId="{3A5D7ACD-5B3B-484B-BD07-134C8D90CFEB}" srcOrd="1" destOrd="0" parTransId="{830E6D37-3239-4203-A71F-6F0134556876}" sibTransId="{51E78716-5DB8-4A15-A836-17D3C9BE46CD}"/>
    <dgm:cxn modelId="{3F31FB2B-C5FA-424B-99F3-B122F4022854}" type="presOf" srcId="{A338FAA9-1033-4D37-B940-806F7EBA1D2E}" destId="{43DB5D80-8976-4381-91FF-CBEC941B2256}" srcOrd="0" destOrd="0" presId="urn:microsoft.com/office/officeart/2011/layout/ConvergingText"/>
    <dgm:cxn modelId="{A7BB6F59-D730-4F9C-AD66-A9C8B7E7FD00}" type="presOf" srcId="{1B8DA848-5A29-4C5C-B430-7AA742CAB5E9}" destId="{54B5F346-661D-4B57-9FF9-2BC495ECE97A}" srcOrd="0" destOrd="0" presId="urn:microsoft.com/office/officeart/2011/layout/ConvergingText"/>
    <dgm:cxn modelId="{C77EA081-2712-4B36-9F1C-0CC1875BC828}" type="presParOf" srcId="{B93B7DE1-5C6B-4A9F-80CA-08539C97F8F2}" destId="{12C8B550-48F5-4180-8CEA-79D970D9F0BD}" srcOrd="0" destOrd="0" presId="urn:microsoft.com/office/officeart/2011/layout/ConvergingText"/>
    <dgm:cxn modelId="{999AE786-18DD-4969-AD99-CCAD52C6EA7F}" type="presParOf" srcId="{12C8B550-48F5-4180-8CEA-79D970D9F0BD}" destId="{96D99B90-21EE-4E24-8C68-E8F3C02FA384}" srcOrd="0" destOrd="0" presId="urn:microsoft.com/office/officeart/2011/layout/ConvergingText"/>
    <dgm:cxn modelId="{85F59B45-8BE1-411D-AD03-C9D50DA3FD81}" type="presParOf" srcId="{12C8B550-48F5-4180-8CEA-79D970D9F0BD}" destId="{24B979A6-B208-475D-B160-2781C8806C1A}" srcOrd="1" destOrd="0" presId="urn:microsoft.com/office/officeart/2011/layout/ConvergingText"/>
    <dgm:cxn modelId="{575C354C-5E2B-4C40-A342-E82134AD0196}" type="presParOf" srcId="{12C8B550-48F5-4180-8CEA-79D970D9F0BD}" destId="{924296ED-8C75-48CB-9626-593904B92C58}" srcOrd="2" destOrd="0" presId="urn:microsoft.com/office/officeart/2011/layout/ConvergingText"/>
    <dgm:cxn modelId="{324AB3AC-F4F2-4FB6-938C-810449C5DC64}" type="presParOf" srcId="{12C8B550-48F5-4180-8CEA-79D970D9F0BD}" destId="{F6C4B849-D477-4825-A5C9-458488C8189D}" srcOrd="3" destOrd="0" presId="urn:microsoft.com/office/officeart/2011/layout/ConvergingText"/>
    <dgm:cxn modelId="{A836C3D6-2825-4464-906C-8DCF28E8D0CC}" type="presParOf" srcId="{12C8B550-48F5-4180-8CEA-79D970D9F0BD}" destId="{EFB3D377-7B34-4DF0-9D5E-FE52B7446D4E}" srcOrd="4" destOrd="0" presId="urn:microsoft.com/office/officeart/2011/layout/ConvergingText"/>
    <dgm:cxn modelId="{CD4552A0-8A4F-4432-8175-7C7E8A22145A}" type="presParOf" srcId="{12C8B550-48F5-4180-8CEA-79D970D9F0BD}" destId="{9663AE31-D203-463D-B0E8-0ADB3E3EED3A}" srcOrd="5" destOrd="0" presId="urn:microsoft.com/office/officeart/2011/layout/ConvergingText"/>
    <dgm:cxn modelId="{EF530B2F-CAB7-4173-A474-31DAD7F017E9}" type="presParOf" srcId="{12C8B550-48F5-4180-8CEA-79D970D9F0BD}" destId="{D796DF2B-46CF-47E1-A697-73B8BB91A50E}" srcOrd="6" destOrd="0" presId="urn:microsoft.com/office/officeart/2011/layout/ConvergingText"/>
    <dgm:cxn modelId="{F1F232D7-241D-4453-8354-FD7FEA4F8F94}" type="presParOf" srcId="{12C8B550-48F5-4180-8CEA-79D970D9F0BD}" destId="{D98CC950-624E-407F-949E-58C3FABF5F61}" srcOrd="7" destOrd="0" presId="urn:microsoft.com/office/officeart/2011/layout/ConvergingText"/>
    <dgm:cxn modelId="{D82ACE7C-BCCD-4792-9582-E9D94ABC476C}" type="presParOf" srcId="{12C8B550-48F5-4180-8CEA-79D970D9F0BD}" destId="{3F6C78E2-8E9C-4489-9FF3-B304ABD248BA}" srcOrd="8" destOrd="0" presId="urn:microsoft.com/office/officeart/2011/layout/ConvergingText"/>
    <dgm:cxn modelId="{4D5BECB8-5C37-4322-82DF-886F571B0975}" type="presParOf" srcId="{12C8B550-48F5-4180-8CEA-79D970D9F0BD}" destId="{43443363-FF73-4056-9BE0-9C981662E2F1}" srcOrd="9" destOrd="0" presId="urn:microsoft.com/office/officeart/2011/layout/ConvergingText"/>
    <dgm:cxn modelId="{BCD9B4F0-356A-4779-8E87-4013E8861199}" type="presParOf" srcId="{12C8B550-48F5-4180-8CEA-79D970D9F0BD}" destId="{FE8ADDBD-AE7C-4F88-9D69-EE22066B3EB4}" srcOrd="10" destOrd="0" presId="urn:microsoft.com/office/officeart/2011/layout/ConvergingText"/>
    <dgm:cxn modelId="{59A9B89E-1088-460B-9701-4CE27EF90159}" type="presParOf" srcId="{12C8B550-48F5-4180-8CEA-79D970D9F0BD}" destId="{42B92DFB-23E2-4426-A3C7-B81C964B6868}" srcOrd="11" destOrd="0" presId="urn:microsoft.com/office/officeart/2011/layout/ConvergingText"/>
    <dgm:cxn modelId="{671F12D9-04A9-41D4-825D-A7062D9D896B}" type="presParOf" srcId="{12C8B550-48F5-4180-8CEA-79D970D9F0BD}" destId="{AC10DCC2-C73B-41DE-A332-6D26A393474B}" srcOrd="12" destOrd="0" presId="urn:microsoft.com/office/officeart/2011/layout/ConvergingText"/>
    <dgm:cxn modelId="{C85BE063-D34C-4FFE-B3EC-129BD9A25353}" type="presParOf" srcId="{12C8B550-48F5-4180-8CEA-79D970D9F0BD}" destId="{81DB3B92-9940-4E01-832E-B4A0F9509294}" srcOrd="13" destOrd="0" presId="urn:microsoft.com/office/officeart/2011/layout/ConvergingText"/>
    <dgm:cxn modelId="{EB4BF6B9-1F9A-47AF-9116-C13EEDF97CD8}" type="presParOf" srcId="{12C8B550-48F5-4180-8CEA-79D970D9F0BD}" destId="{D24A4C1A-4DBB-42C8-BB64-FD9F5D5E7713}" srcOrd="14" destOrd="0" presId="urn:microsoft.com/office/officeart/2011/layout/ConvergingText"/>
    <dgm:cxn modelId="{03500E1F-8264-4852-AF86-445330085196}" type="presParOf" srcId="{12C8B550-48F5-4180-8CEA-79D970D9F0BD}" destId="{9E373060-98F2-4DB3-B18D-A0715B652954}" srcOrd="15" destOrd="0" presId="urn:microsoft.com/office/officeart/2011/layout/ConvergingText"/>
    <dgm:cxn modelId="{0CE86F35-45CA-4A76-A4C8-41AF48D1F589}" type="presParOf" srcId="{12C8B550-48F5-4180-8CEA-79D970D9F0BD}" destId="{465197CF-44BD-4408-9EE4-50E3CDB85F69}" srcOrd="16" destOrd="0" presId="urn:microsoft.com/office/officeart/2011/layout/ConvergingText"/>
    <dgm:cxn modelId="{E20E5622-F6C3-4D1C-82D2-696277CB3012}" type="presParOf" srcId="{12C8B550-48F5-4180-8CEA-79D970D9F0BD}" destId="{744C965E-C9A9-4668-BA15-5F3979E52EB7}" srcOrd="17" destOrd="0" presId="urn:microsoft.com/office/officeart/2011/layout/ConvergingText"/>
    <dgm:cxn modelId="{B36FF654-C56B-4047-BCFA-FAFFBD5BD845}" type="presParOf" srcId="{12C8B550-48F5-4180-8CEA-79D970D9F0BD}" destId="{DDD9E236-06EE-459C-A36E-93ACEAE39C5B}" srcOrd="18" destOrd="0" presId="urn:microsoft.com/office/officeart/2011/layout/ConvergingText"/>
    <dgm:cxn modelId="{0F50CC84-4B54-4C7F-8074-12B1EFBC74BA}" type="presParOf" srcId="{12C8B550-48F5-4180-8CEA-79D970D9F0BD}" destId="{36E86DE0-2E18-484B-BA73-DA76D22A32A8}" srcOrd="19" destOrd="0" presId="urn:microsoft.com/office/officeart/2011/layout/ConvergingText"/>
    <dgm:cxn modelId="{90C1351B-3C68-409F-9009-2F12079A0FED}" type="presParOf" srcId="{12C8B550-48F5-4180-8CEA-79D970D9F0BD}" destId="{43DB5D80-8976-4381-91FF-CBEC941B2256}" srcOrd="20" destOrd="0" presId="urn:microsoft.com/office/officeart/2011/layout/ConvergingText"/>
    <dgm:cxn modelId="{534E6E3D-F1F5-4A5B-AA5D-BDB446700EA6}" type="presParOf" srcId="{12C8B550-48F5-4180-8CEA-79D970D9F0BD}" destId="{170DFC02-5FD5-4939-932D-B31E9D41551B}" srcOrd="21" destOrd="0" presId="urn:microsoft.com/office/officeart/2011/layout/ConvergingText"/>
    <dgm:cxn modelId="{D7CDB0D9-9FD2-4105-A527-0D7C03FA6F88}" type="presParOf" srcId="{12C8B550-48F5-4180-8CEA-79D970D9F0BD}" destId="{274877CC-D2A6-4630-A881-F16C3BA8E592}" srcOrd="22" destOrd="0" presId="urn:microsoft.com/office/officeart/2011/layout/ConvergingText"/>
    <dgm:cxn modelId="{12D63CFF-5F93-4867-A917-FFE8F294157D}" type="presParOf" srcId="{12C8B550-48F5-4180-8CEA-79D970D9F0BD}" destId="{5F1EB30C-D8A9-4A61-AA6D-06450E9764D9}" srcOrd="23" destOrd="0" presId="urn:microsoft.com/office/officeart/2011/layout/ConvergingText"/>
    <dgm:cxn modelId="{80905BB0-B488-4168-9386-1EEB554F058A}" type="presParOf" srcId="{12C8B550-48F5-4180-8CEA-79D970D9F0BD}" destId="{01CB21BE-9E3B-449B-9180-580F275EB109}" srcOrd="24" destOrd="0" presId="urn:microsoft.com/office/officeart/2011/layout/ConvergingText"/>
    <dgm:cxn modelId="{0DC3F077-640B-4629-89F9-96213F3F1E2A}" type="presParOf" srcId="{12C8B550-48F5-4180-8CEA-79D970D9F0BD}" destId="{FD02767C-038B-46FB-9BF4-A4F15041AA08}" srcOrd="25" destOrd="0" presId="urn:microsoft.com/office/officeart/2011/layout/ConvergingText"/>
    <dgm:cxn modelId="{045278DD-E7E8-495B-BCEB-1E8E4D9FDA7A}" type="presParOf" srcId="{12C8B550-48F5-4180-8CEA-79D970D9F0BD}" destId="{55780283-2ECB-4133-BFB8-0078BC02CD62}" srcOrd="26" destOrd="0" presId="urn:microsoft.com/office/officeart/2011/layout/ConvergingText"/>
    <dgm:cxn modelId="{B658FD36-DA77-45E4-AC85-4A7845648065}" type="presParOf" srcId="{12C8B550-48F5-4180-8CEA-79D970D9F0BD}" destId="{727EDAA3-2FF6-4016-904C-114B9F7C226B}" srcOrd="27" destOrd="0" presId="urn:microsoft.com/office/officeart/2011/layout/ConvergingText"/>
    <dgm:cxn modelId="{230E5B99-EDBE-4620-A0FC-02BEA32ED74A}" type="presParOf" srcId="{12C8B550-48F5-4180-8CEA-79D970D9F0BD}" destId="{4A8CB79D-8090-4A56-9245-0792E3B4A2E0}" srcOrd="28" destOrd="0" presId="urn:microsoft.com/office/officeart/2011/layout/ConvergingText"/>
    <dgm:cxn modelId="{80E7A6E0-24EF-4759-9E8B-A2540BDB2F5E}" type="presParOf" srcId="{12C8B550-48F5-4180-8CEA-79D970D9F0BD}" destId="{97DA29A6-CF53-40EA-8167-4875DE395972}" srcOrd="29" destOrd="0" presId="urn:microsoft.com/office/officeart/2011/layout/ConvergingText"/>
    <dgm:cxn modelId="{F58186E3-D68E-4B8B-8F09-57F123FE65D9}" type="presParOf" srcId="{12C8B550-48F5-4180-8CEA-79D970D9F0BD}" destId="{F3279A43-D68B-47FE-AD95-F69CBDFA4F5E}" srcOrd="30" destOrd="0" presId="urn:microsoft.com/office/officeart/2011/layout/ConvergingText"/>
    <dgm:cxn modelId="{58C10C36-1E8B-4A39-9441-FE7A3D3470E1}" type="presParOf" srcId="{12C8B550-48F5-4180-8CEA-79D970D9F0BD}" destId="{DBABF39F-3927-4607-98E5-56B7F8AB08BC}" srcOrd="31" destOrd="0" presId="urn:microsoft.com/office/officeart/2011/layout/ConvergingText"/>
    <dgm:cxn modelId="{F3F492EE-1331-4FAA-BA88-D3315AD00850}" type="presParOf" srcId="{12C8B550-48F5-4180-8CEA-79D970D9F0BD}" destId="{B92E45C0-2FDD-4103-8A22-824EE6F91626}" srcOrd="32" destOrd="0" presId="urn:microsoft.com/office/officeart/2011/layout/ConvergingText"/>
    <dgm:cxn modelId="{8DA7FBAE-91BB-46FD-83D6-4A74781A9B1D}" type="presParOf" srcId="{12C8B550-48F5-4180-8CEA-79D970D9F0BD}" destId="{52A8FE42-DD1B-4EF0-94DE-618ADE769CE9}" srcOrd="33" destOrd="0" presId="urn:microsoft.com/office/officeart/2011/layout/ConvergingText"/>
    <dgm:cxn modelId="{6F2FCB23-BA40-4F6B-BCA5-3757435EA561}" type="presParOf" srcId="{12C8B550-48F5-4180-8CEA-79D970D9F0BD}" destId="{5A9AF302-1185-486E-90D0-45CD6A57B261}" srcOrd="34" destOrd="0" presId="urn:microsoft.com/office/officeart/2011/layout/ConvergingText"/>
    <dgm:cxn modelId="{E46AB176-F068-4D94-A327-D9CC50777199}" type="presParOf" srcId="{12C8B550-48F5-4180-8CEA-79D970D9F0BD}" destId="{4126ABD2-5CCE-44F1-A201-FEF5E427F5D4}" srcOrd="35" destOrd="0" presId="urn:microsoft.com/office/officeart/2011/layout/ConvergingText"/>
    <dgm:cxn modelId="{5F337AED-D837-41FB-A932-E3EB76E2DC7A}" type="presParOf" srcId="{12C8B550-48F5-4180-8CEA-79D970D9F0BD}" destId="{54B5F346-661D-4B57-9FF9-2BC495ECE97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8/1/2017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obv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smtClean="0"/>
              <a:t>-</a:t>
            </a:r>
            <a:r>
              <a:rPr lang="en-US" baseline="0" smtClean="0"/>
              <a:t> of NPM</a:t>
            </a:r>
            <a:r>
              <a:rPr lang="en-US" smtClean="0"/>
              <a:t>-packages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14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662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REST </a:t>
            </a:r>
            <a:r>
              <a:rPr lang="nl-NL" dirty="0" smtClean="0">
                <a:sym typeface="Wingdings" panose="05000000000000000000" pitchFamily="2" charset="2"/>
              </a:rPr>
              <a:t> niet </a:t>
            </a:r>
            <a:r>
              <a:rPr lang="nl-NL" dirty="0" err="1" smtClean="0">
                <a:sym typeface="Wingdings" panose="05000000000000000000" pitchFamily="2" charset="2"/>
              </a:rPr>
              <a:t>strict</a:t>
            </a:r>
            <a:r>
              <a:rPr lang="nl-NL" baseline="0" dirty="0" smtClean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 smtClean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 smtClean="0">
                <a:sym typeface="Wingdings" panose="05000000000000000000" pitchFamily="2" charset="2"/>
              </a:rPr>
              <a:t>API’s</a:t>
            </a:r>
            <a:r>
              <a:rPr lang="nl-NL" baseline="0" dirty="0" smtClean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helikopterview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risico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vervlechting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</a:t>
            </a:r>
            <a:r>
              <a:rPr lang="en-US" dirty="0" err="1" smtClean="0"/>
              <a:t>tientallen</a:t>
            </a:r>
            <a:r>
              <a:rPr lang="en-US" dirty="0" smtClean="0"/>
              <a:t>/</a:t>
            </a:r>
            <a:r>
              <a:rPr lang="en-US" dirty="0" err="1" smtClean="0"/>
              <a:t>honderden</a:t>
            </a:r>
            <a:r>
              <a:rPr lang="en-US" dirty="0" smtClean="0"/>
              <a:t>/</a:t>
            </a:r>
            <a:r>
              <a:rPr lang="en-US" dirty="0" err="1" smtClean="0"/>
              <a:t>duizenden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applicatie-instanties</a:t>
            </a:r>
            <a:r>
              <a:rPr lang="en-US" baseline="0" dirty="0" smtClean="0"/>
              <a:t> </a:t>
            </a:r>
            <a:r>
              <a:rPr lang="en-US" baseline="0" dirty="0" smtClean="0"/>
              <a:t>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</a:t>
            </a:r>
            <a:r>
              <a:rPr lang="nl-NL" baseline="0" dirty="0" smtClean="0"/>
              <a:t>item/</a:t>
            </a:r>
            <a:r>
              <a:rPr lang="nl-NL" baseline="0" dirty="0" err="1" smtClean="0"/>
              <a:t>checkin</a:t>
            </a:r>
            <a:r>
              <a:rPr lang="nl-NL" baseline="0" dirty="0" smtClean="0"/>
              <a:t> </a:t>
            </a:r>
            <a:r>
              <a:rPr lang="nl-NL" baseline="0" dirty="0" smtClean="0"/>
              <a:t>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 augustus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 augustus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Architectenrol </a:t>
            </a:r>
            <a:r>
              <a:rPr lang="nl-NL" dirty="0" smtClean="0"/>
              <a:t>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Een beetje 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F1AB6312-83EC-4EC1-A593-E0D1CF285DA2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4CD1086-3B71-4C25-837E-4E0818FA3416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D86-4E70-4F97-98A1-5222429A57A6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51598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57833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Iets</a:t>
            </a:r>
            <a:r>
              <a:rPr lang="en-US" dirty="0" smtClean="0"/>
              <a:t> met </a:t>
            </a:r>
            <a:r>
              <a:rPr lang="en-US" dirty="0" err="1" smtClean="0"/>
              <a:t>mentimeter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711233" cy="467568"/>
          </a:xfrm>
        </p:spPr>
        <p:txBody>
          <a:bodyPr/>
          <a:lstStyle/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E62-F57D-4730-9898-5A37C98B38F2}" type="datetime4">
              <a:rPr lang="nl-NL" smtClean="0"/>
              <a:t>1 augustus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06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101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101</a:t>
            </a:r>
          </a:p>
          <a:p>
            <a:r>
              <a:rPr lang="nl-NL" dirty="0" smtClean="0"/>
              <a:t>Uitleg </a:t>
            </a:r>
            <a:r>
              <a:rPr lang="nl-NL" smtClean="0"/>
              <a:t>opdracht</a:t>
            </a:r>
            <a:r>
              <a:rPr lang="nl-NL"/>
              <a:t> </a:t>
            </a:r>
            <a:r>
              <a:rPr lang="nl-NL" smtClean="0"/>
              <a:t>OSS-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hosted</a:t>
            </a:r>
            <a:r>
              <a:rPr lang="nl-NL" dirty="0"/>
              <a:t> </a:t>
            </a:r>
            <a:r>
              <a:rPr lang="nl-NL" dirty="0" smtClean="0"/>
              <a:t>microservices</a:t>
            </a:r>
          </a:p>
          <a:p>
            <a:r>
              <a:rPr lang="nl-NL" dirty="0" smtClean="0"/>
              <a:t>Aan de slag!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dag 1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102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102</a:t>
            </a:r>
          </a:p>
          <a:p>
            <a:r>
              <a:rPr lang="nl-NL" dirty="0" smtClean="0"/>
              <a:t>Uitleg opdracht .Net-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 smtClean="0"/>
              <a:t>hosted</a:t>
            </a:r>
            <a:r>
              <a:rPr lang="nl-NL" dirty="0" smtClean="0"/>
              <a:t> microservices</a:t>
            </a:r>
          </a:p>
          <a:p>
            <a:r>
              <a:rPr lang="nl-NL" dirty="0" smtClean="0"/>
              <a:t>Aan de slag!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dirty="0" smtClean="0"/>
              <a:t>microservices 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48434" y="3676218"/>
            <a:ext cx="129782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470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669" y="2392007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3938587" cy="698500"/>
          </a:xfrm>
        </p:spPr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47269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072646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On-screen Show (4:3)</PresentationFormat>
  <Paragraphs>213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Kantoorthema</vt:lpstr>
      <vt:lpstr>Microservices hosted by Docker</vt:lpstr>
      <vt:lpstr>onderwerpen</vt:lpstr>
      <vt:lpstr>Programma Dag 1</vt:lpstr>
      <vt:lpstr>Programma Dag 2</vt:lpstr>
      <vt:lpstr>microservices architectuur</vt:lpstr>
      <vt:lpstr>Mogelijkheden</vt:lpstr>
      <vt:lpstr>Mogelijkheden</vt:lpstr>
      <vt:lpstr>Gevolgen voor bouw</vt:lpstr>
      <vt:lpstr>Gevolgen voor deployment </vt:lpstr>
      <vt:lpstr>Gevolgen voor beheer  </vt:lpstr>
      <vt:lpstr>nadelen</vt:lpstr>
      <vt:lpstr>docker</vt:lpstr>
      <vt:lpstr>containers</vt:lpstr>
      <vt:lpstr>Hosting</vt:lpstr>
      <vt:lpstr>Aan de slag met je eigen container!</vt:lpstr>
      <vt:lpstr>Vragen?</vt:lpstr>
      <vt:lpstr>Iets met mentimeter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91</cp:revision>
  <dcterms:created xsi:type="dcterms:W3CDTF">2013-07-23T12:22:34Z</dcterms:created>
  <dcterms:modified xsi:type="dcterms:W3CDTF">2017-08-01T11:42:42Z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