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9" r:id="rId6"/>
    <p:sldId id="266" r:id="rId7"/>
    <p:sldId id="270" r:id="rId8"/>
    <p:sldId id="274" r:id="rId9"/>
    <p:sldId id="267" r:id="rId10"/>
    <p:sldId id="268" r:id="rId11"/>
    <p:sldId id="269" r:id="rId12"/>
    <p:sldId id="272" r:id="rId13"/>
    <p:sldId id="275" r:id="rId14"/>
    <p:sldId id="276" r:id="rId15"/>
    <p:sldId id="271" r:id="rId16"/>
    <p:sldId id="263" r:id="rId17"/>
    <p:sldId id="277" r:id="rId18"/>
    <p:sldId id="278" r:id="rId19"/>
    <p:sldId id="26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2" autoAdjust="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99B90-21EE-4E24-8C68-E8F3C02FA384}">
      <dsp:nvSpPr>
        <dsp:cNvPr id="0" name=""/>
        <dsp:cNvSpPr/>
      </dsp:nvSpPr>
      <dsp:spPr>
        <a:xfrm>
          <a:off x="5921044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79A6-B208-475D-B160-2781C8806C1A}">
      <dsp:nvSpPr>
        <dsp:cNvPr id="0" name=""/>
        <dsp:cNvSpPr/>
      </dsp:nvSpPr>
      <dsp:spPr>
        <a:xfrm>
          <a:off x="560039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296ED-8C75-48CB-9626-593904B92C58}">
      <dsp:nvSpPr>
        <dsp:cNvPr id="0" name=""/>
        <dsp:cNvSpPr/>
      </dsp:nvSpPr>
      <dsp:spPr>
        <a:xfrm>
          <a:off x="527974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4B849-D477-4825-A5C9-458488C8189D}">
      <dsp:nvSpPr>
        <dsp:cNvPr id="0" name=""/>
        <dsp:cNvSpPr/>
      </dsp:nvSpPr>
      <dsp:spPr>
        <a:xfrm>
          <a:off x="495970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3D377-7B34-4DF0-9D5E-FE52B7446D4E}">
      <dsp:nvSpPr>
        <dsp:cNvPr id="0" name=""/>
        <dsp:cNvSpPr/>
      </dsp:nvSpPr>
      <dsp:spPr>
        <a:xfrm>
          <a:off x="4639056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3AE31-D203-463D-B0E8-0ADB3E3EED3A}">
      <dsp:nvSpPr>
        <dsp:cNvPr id="0" name=""/>
        <dsp:cNvSpPr/>
      </dsp:nvSpPr>
      <dsp:spPr>
        <a:xfrm>
          <a:off x="4143451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DF2B-46CF-47E1-A697-73B8BB91A50E}">
      <dsp:nvSpPr>
        <dsp:cNvPr id="0" name=""/>
        <dsp:cNvSpPr/>
      </dsp:nvSpPr>
      <dsp:spPr>
        <a:xfrm>
          <a:off x="5635752" y="181762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C950-624E-407F-949E-58C3FABF5F61}">
      <dsp:nvSpPr>
        <dsp:cNvPr id="0" name=""/>
        <dsp:cNvSpPr/>
      </dsp:nvSpPr>
      <dsp:spPr>
        <a:xfrm>
          <a:off x="5635752" y="254304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78E2-8E9C-4489-9FF3-B304ABD248BA}">
      <dsp:nvSpPr>
        <dsp:cNvPr id="0" name=""/>
        <dsp:cNvSpPr/>
      </dsp:nvSpPr>
      <dsp:spPr>
        <a:xfrm>
          <a:off x="5791809" y="197473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43363-FF73-4056-9BE0-9C981662E2F1}">
      <dsp:nvSpPr>
        <dsp:cNvPr id="0" name=""/>
        <dsp:cNvSpPr/>
      </dsp:nvSpPr>
      <dsp:spPr>
        <a:xfrm>
          <a:off x="5802172" y="2386796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ADDBD-AE7C-4F88-9D69-EE22066B3EB4}">
      <dsp:nvSpPr>
        <dsp:cNvPr id="0" name=""/>
        <dsp:cNvSpPr/>
      </dsp:nvSpPr>
      <dsp:spPr>
        <a:xfrm>
          <a:off x="2226868" y="1380820"/>
          <a:ext cx="1771497" cy="177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Dashboard</a:t>
          </a:r>
          <a:endParaRPr lang="nl-NL" sz="2100" kern="1200" dirty="0"/>
        </a:p>
      </dsp:txBody>
      <dsp:txXfrm>
        <a:off x="2486298" y="1640277"/>
        <a:ext cx="1252637" cy="1252767"/>
      </dsp:txXfrm>
    </dsp:sp>
    <dsp:sp modelId="{42B92DFB-23E2-4426-A3C7-B81C964B6868}">
      <dsp:nvSpPr>
        <dsp:cNvPr id="0" name=""/>
        <dsp:cNvSpPr/>
      </dsp:nvSpPr>
      <dsp:spPr>
        <a:xfrm>
          <a:off x="2094585" y="1229463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DCC2-C73B-41DE-A332-6D26A393474B}">
      <dsp:nvSpPr>
        <dsp:cNvPr id="0" name=""/>
        <dsp:cNvSpPr/>
      </dsp:nvSpPr>
      <dsp:spPr>
        <a:xfrm>
          <a:off x="1870252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B3B92-9940-4E01-832E-B4A0F9509294}">
      <dsp:nvSpPr>
        <dsp:cNvPr id="0" name=""/>
        <dsp:cNvSpPr/>
      </dsp:nvSpPr>
      <dsp:spPr>
        <a:xfrm>
          <a:off x="149656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4C1A-4DBB-42C8-BB64-FD9F5D5E7713}">
      <dsp:nvSpPr>
        <dsp:cNvPr id="0" name=""/>
        <dsp:cNvSpPr/>
      </dsp:nvSpPr>
      <dsp:spPr>
        <a:xfrm>
          <a:off x="1122883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73060-98F2-4DB3-B18D-A0715B652954}">
      <dsp:nvSpPr>
        <dsp:cNvPr id="0" name=""/>
        <dsp:cNvSpPr/>
      </dsp:nvSpPr>
      <dsp:spPr>
        <a:xfrm>
          <a:off x="74919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97CF-44BD-4408-9EE4-50E3CDB85F69}">
      <dsp:nvSpPr>
        <dsp:cNvPr id="0" name=""/>
        <dsp:cNvSpPr/>
      </dsp:nvSpPr>
      <dsp:spPr>
        <a:xfrm>
          <a:off x="374904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965E-C9A9-4668-BA15-5F3979E52EB7}">
      <dsp:nvSpPr>
        <dsp:cNvPr id="0" name=""/>
        <dsp:cNvSpPr/>
      </dsp:nvSpPr>
      <dsp:spPr>
        <a:xfrm>
          <a:off x="1219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B5D80-8976-4381-91FF-CBEC941B2256}">
      <dsp:nvSpPr>
        <dsp:cNvPr id="0" name=""/>
        <dsp:cNvSpPr/>
      </dsp:nvSpPr>
      <dsp:spPr>
        <a:xfrm>
          <a:off x="0" y="593246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1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593246"/>
        <a:ext cx="2050694" cy="450042"/>
      </dsp:txXfrm>
    </dsp:sp>
    <dsp:sp modelId="{170DFC02-5FD5-4939-932D-B31E9D41551B}">
      <dsp:nvSpPr>
        <dsp:cNvPr id="0" name=""/>
        <dsp:cNvSpPr/>
      </dsp:nvSpPr>
      <dsp:spPr>
        <a:xfrm>
          <a:off x="1731264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77CC-D2A6-4630-A881-F16C3BA8E592}">
      <dsp:nvSpPr>
        <dsp:cNvPr id="0" name=""/>
        <dsp:cNvSpPr/>
      </dsp:nvSpPr>
      <dsp:spPr>
        <a:xfrm>
          <a:off x="1385011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EB30C-D8A9-4A61-AA6D-06450E9764D9}">
      <dsp:nvSpPr>
        <dsp:cNvPr id="0" name=""/>
        <dsp:cNvSpPr/>
      </dsp:nvSpPr>
      <dsp:spPr>
        <a:xfrm>
          <a:off x="1039368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21BE-9E3B-449B-9180-580F275EB109}">
      <dsp:nvSpPr>
        <dsp:cNvPr id="0" name=""/>
        <dsp:cNvSpPr/>
      </dsp:nvSpPr>
      <dsp:spPr>
        <a:xfrm>
          <a:off x="69311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767C-038B-46FB-9BF4-A4F15041AA08}">
      <dsp:nvSpPr>
        <dsp:cNvPr id="0" name=""/>
        <dsp:cNvSpPr/>
      </dsp:nvSpPr>
      <dsp:spPr>
        <a:xfrm>
          <a:off x="347472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0283-2ECB-4133-BFB8-0078BC02CD62}">
      <dsp:nvSpPr>
        <dsp:cNvPr id="0" name=""/>
        <dsp:cNvSpPr/>
      </dsp:nvSpPr>
      <dsp:spPr>
        <a:xfrm>
          <a:off x="1219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CB79D-8090-4A56-9245-0792E3B4A2E0}">
      <dsp:nvSpPr>
        <dsp:cNvPr id="0" name=""/>
        <dsp:cNvSpPr/>
      </dsp:nvSpPr>
      <dsp:spPr>
        <a:xfrm>
          <a:off x="0" y="1731300"/>
          <a:ext cx="1550822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2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1731300"/>
        <a:ext cx="1550822" cy="450042"/>
      </dsp:txXfrm>
    </dsp:sp>
    <dsp:sp modelId="{97DA29A6-CF53-40EA-8167-4875DE395972}">
      <dsp:nvSpPr>
        <dsp:cNvPr id="0" name=""/>
        <dsp:cNvSpPr/>
      </dsp:nvSpPr>
      <dsp:spPr>
        <a:xfrm>
          <a:off x="2094585" y="2939278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79A43-D68B-47FE-AD95-F69CBDFA4F5E}">
      <dsp:nvSpPr>
        <dsp:cNvPr id="0" name=""/>
        <dsp:cNvSpPr/>
      </dsp:nvSpPr>
      <dsp:spPr>
        <a:xfrm>
          <a:off x="1870252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F39F-3927-4607-98E5-56B7F8AB08BC}">
      <dsp:nvSpPr>
        <dsp:cNvPr id="0" name=""/>
        <dsp:cNvSpPr/>
      </dsp:nvSpPr>
      <dsp:spPr>
        <a:xfrm>
          <a:off x="149656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E45C0-2FDD-4103-8A22-824EE6F91626}">
      <dsp:nvSpPr>
        <dsp:cNvPr id="0" name=""/>
        <dsp:cNvSpPr/>
      </dsp:nvSpPr>
      <dsp:spPr>
        <a:xfrm>
          <a:off x="1122883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FE42-DD1B-4EF0-94DE-618ADE769CE9}">
      <dsp:nvSpPr>
        <dsp:cNvPr id="0" name=""/>
        <dsp:cNvSpPr/>
      </dsp:nvSpPr>
      <dsp:spPr>
        <a:xfrm>
          <a:off x="74919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AF302-1185-486E-90D0-45CD6A57B261}">
      <dsp:nvSpPr>
        <dsp:cNvPr id="0" name=""/>
        <dsp:cNvSpPr/>
      </dsp:nvSpPr>
      <dsp:spPr>
        <a:xfrm>
          <a:off x="374904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ABD2-5CCE-44F1-A201-FEF5E427F5D4}">
      <dsp:nvSpPr>
        <dsp:cNvPr id="0" name=""/>
        <dsp:cNvSpPr/>
      </dsp:nvSpPr>
      <dsp:spPr>
        <a:xfrm>
          <a:off x="1219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5F346-661D-4B57-9FF9-2BC495ECE97A}">
      <dsp:nvSpPr>
        <dsp:cNvPr id="0" name=""/>
        <dsp:cNvSpPr/>
      </dsp:nvSpPr>
      <dsp:spPr>
        <a:xfrm>
          <a:off x="0" y="2844032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…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2844032"/>
        <a:ext cx="2050694" cy="45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7/16/2017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662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tientallen</a:t>
            </a:r>
            <a:r>
              <a:rPr lang="en-US" baseline="0" dirty="0" smtClean="0"/>
              <a:t> applicaties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checking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obv </a:t>
            </a:r>
            <a:r>
              <a:rPr lang="en-US" dirty="0" err="1" smtClean="0"/>
              <a:t>NuGet</a:t>
            </a:r>
            <a:r>
              <a:rPr lang="en-US" dirty="0" smtClean="0"/>
              <a:t>-packages</a:t>
            </a:r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6146A49-396F-4422-B80E-A51B1B6A1D89}" type="datetime4">
              <a:rPr lang="nl-NL" smtClean="0"/>
              <a:t>16 juli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8AE-89E8-4026-950D-4651008C2D15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CA3F-F000-4641-83AD-70C0DA34B9EC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720-7772-40F6-9BF7-6C09B4878A89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9B9C-FEF2-40F2-9E9B-B7865E4F9E63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568-1449-461F-B5D6-9D1ADC76B857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242A-376D-4342-B11F-3D5EA631C525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009C-FD37-4B5F-AF0A-69B7D4780F1C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801-9BFD-4E03-8768-44E997ED2817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18C2-35E1-488A-AAD2-6F80D661AD97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54D-C261-4001-9A7C-D976C5F539B3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2F0BFAD-BB40-438F-8CCA-C252ECCF380E}" type="datetime4">
              <a:rPr lang="nl-NL" smtClean="0"/>
              <a:t>16 juli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4A36-26F8-4526-865B-CB6411AF2FED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</a:t>
            </a:r>
            <a:r>
              <a:rPr lang="en-US" dirty="0" smtClean="0"/>
              <a:t>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0FD552A-BF63-424A-8743-16C5B55574F1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419C7D8-8608-4620-BB46-7B069BE80D9C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3423DBD-E193-4094-9AD2-AADB06AA0E18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E52-56C7-4F1E-B008-5AF242529B37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97A6-6894-43EF-9493-A236700900A9}" type="datetime4">
              <a:rPr lang="nl-NL" smtClean="0"/>
              <a:t>16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Iets</a:t>
            </a:r>
            <a:r>
              <a:rPr lang="en-US" dirty="0" smtClean="0"/>
              <a:t> met </a:t>
            </a:r>
            <a:r>
              <a:rPr lang="en-US" dirty="0" err="1" smtClean="0"/>
              <a:t>mentimeter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711233" cy="467568"/>
          </a:xfrm>
        </p:spPr>
        <p:txBody>
          <a:bodyPr/>
          <a:lstStyle/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720-7772-40F6-9BF7-6C09B4878A89}" type="datetime4">
              <a:rPr lang="nl-NL" smtClean="0"/>
              <a:t>16 juli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06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2807352-4D2C-437D-8251-0EBD5F10484A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8CEBB34-5830-4087-A9B6-CF807CBDEBB5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5B1A8591-7DD8-46AA-9268-D03F9E550750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6B1637-9DC7-4748-9D6C-14657FE2DBCA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F7F9350-4977-4208-AB70-7DBB4F6DA6E1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BAC6D68-A2A6-459C-A0E6-33015DD0FA88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908B46D-A78D-4E90-84C4-BD748181F33E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C53D15C-1249-4B22-A07A-F92C54898D6A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ADBE7AD-AB98-45ED-A34B-69CAF16B5E59}" type="datetime4">
              <a:rPr lang="nl-NL" sz="900" cap="all" smtClean="0">
                <a:solidFill>
                  <a:srgbClr val="009036"/>
                </a:solidFill>
              </a:rPr>
              <a:t>16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On-screen Show (4:3)</PresentationFormat>
  <Paragraphs>194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Kantoorthema</vt:lpstr>
      <vt:lpstr>Microservices hosted by Docker</vt:lpstr>
      <vt:lpstr>onderwerpen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docker</vt:lpstr>
      <vt:lpstr>containers</vt:lpstr>
      <vt:lpstr>Hosting</vt:lpstr>
      <vt:lpstr>Aan de slag met je eigen container!</vt:lpstr>
      <vt:lpstr>Vragen?</vt:lpstr>
      <vt:lpstr>Iets met mentimeter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84</cp:revision>
  <dcterms:created xsi:type="dcterms:W3CDTF">2013-07-23T12:22:34Z</dcterms:created>
  <dcterms:modified xsi:type="dcterms:W3CDTF">2017-07-16T15:38:59Z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