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6" r:id="rId7"/>
    <p:sldId id="270" r:id="rId8"/>
    <p:sldId id="274" r:id="rId9"/>
    <p:sldId id="271" r:id="rId10"/>
    <p:sldId id="277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75854" autoAdjust="0"/>
  </p:normalViewPr>
  <p:slideViewPr>
    <p:cSldViewPr snapToGrid="0">
      <p:cViewPr varScale="1">
        <p:scale>
          <a:sx n="67" d="100"/>
          <a:sy n="67" d="100"/>
        </p:scale>
        <p:origin x="134" y="53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9/13/2017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honingraatstructuur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gelijkvormig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zekere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relatie</a:t>
            </a:r>
            <a:r>
              <a:rPr lang="en-US" baseline="0" dirty="0" smtClean="0"/>
              <a:t> (de </a:t>
            </a:r>
            <a:r>
              <a:rPr lang="en-US" baseline="0" dirty="0" err="1" smtClean="0"/>
              <a:t>scheidslijnen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hebben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REST </a:t>
            </a:r>
            <a:r>
              <a:rPr lang="nl-NL" dirty="0" smtClean="0">
                <a:sym typeface="Wingdings" panose="05000000000000000000" pitchFamily="2" charset="2"/>
              </a:rPr>
              <a:t> niet </a:t>
            </a:r>
            <a:r>
              <a:rPr lang="nl-NL" dirty="0" err="1" smtClean="0">
                <a:sym typeface="Wingdings" panose="05000000000000000000" pitchFamily="2" charset="2"/>
              </a:rPr>
              <a:t>strict</a:t>
            </a:r>
            <a:r>
              <a:rPr lang="nl-NL" baseline="0" dirty="0" smtClean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 smtClean="0">
                <a:sym typeface="Wingdings" panose="05000000000000000000" pitchFamily="2" charset="2"/>
              </a:rPr>
              <a:t>API’s</a:t>
            </a:r>
            <a:r>
              <a:rPr lang="nl-NL" baseline="0" dirty="0" smtClean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13 september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13 september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Microservices-architectuur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(Nieuwe) </a:t>
            </a:r>
            <a:r>
              <a:rPr lang="nl-NL" dirty="0"/>
              <a:t>Mogelijkheden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O</a:t>
            </a:r>
            <a:r>
              <a:rPr lang="nl-NL" dirty="0" err="1" smtClean="0"/>
              <a:t>nderlinge</a:t>
            </a:r>
            <a:r>
              <a:rPr lang="nl-NL" dirty="0" smtClean="0"/>
              <a:t> communicatie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</a:t>
            </a:r>
            <a:r>
              <a:rPr lang="en-US" dirty="0" smtClean="0"/>
              <a:t>cloud)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Vragen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smtClean="0"/>
              <a:t>microservices-architectuur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 smtClean="0"/>
              <a:t>(Nieuwe) 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onderlinge communicatie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(4:3)</PresentationFormat>
  <Paragraphs>102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Microservices 101</vt:lpstr>
      <vt:lpstr>onderwerpen</vt:lpstr>
      <vt:lpstr>microservices-architectuur</vt:lpstr>
      <vt:lpstr>(Nieuwe) Mogelijkheden</vt:lpstr>
      <vt:lpstr>onderlinge communicatie</vt:lpstr>
      <vt:lpstr>Hosting</vt:lpstr>
      <vt:lpstr>Vragen?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102</cp:revision>
  <dcterms:created xsi:type="dcterms:W3CDTF">2013-07-23T12:22:34Z</dcterms:created>
  <dcterms:modified xsi:type="dcterms:W3CDTF">2017-09-13T14:40:47Z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