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9" r:id="rId6"/>
    <p:sldId id="266" r:id="rId7"/>
    <p:sldId id="270" r:id="rId8"/>
    <p:sldId id="274" r:id="rId9"/>
    <p:sldId id="267" r:id="rId10"/>
    <p:sldId id="268" r:id="rId11"/>
    <p:sldId id="269" r:id="rId12"/>
    <p:sldId id="272" r:id="rId13"/>
    <p:sldId id="275" r:id="rId14"/>
    <p:sldId id="276" r:id="rId15"/>
    <p:sldId id="271" r:id="rId16"/>
    <p:sldId id="263" r:id="rId17"/>
    <p:sldId id="277" r:id="rId18"/>
    <p:sldId id="264" r:id="rId1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52" autoAdjust="0"/>
  </p:normalViewPr>
  <p:slideViewPr>
    <p:cSldViewPr snapToGrid="0">
      <p:cViewPr varScale="1">
        <p:scale>
          <a:sx n="77" d="100"/>
          <a:sy n="77" d="100"/>
        </p:scale>
        <p:origin x="1618" y="72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FF8E0-33C4-4A9F-9CE4-3B5A0A565DE6}" type="doc">
      <dgm:prSet loTypeId="urn:microsoft.com/office/officeart/2011/layout/ConvergingTex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0A502CE-D9C3-4377-966F-96344F000FE2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nl-NL" dirty="0"/>
        </a:p>
      </dgm:t>
    </dgm:pt>
    <dgm:pt modelId="{BB3877C9-944A-4178-B353-CBA433F375BA}" type="parTrans" cxnId="{A0DCC512-F64B-41B5-A370-01F1EA7F1B8F}">
      <dgm:prSet/>
      <dgm:spPr/>
      <dgm:t>
        <a:bodyPr/>
        <a:lstStyle/>
        <a:p>
          <a:endParaRPr lang="nl-NL"/>
        </a:p>
      </dgm:t>
    </dgm:pt>
    <dgm:pt modelId="{C6D04005-03E3-47C1-916C-3A79D940250A}" type="sibTrans" cxnId="{A0DCC512-F64B-41B5-A370-01F1EA7F1B8F}">
      <dgm:prSet/>
      <dgm:spPr/>
      <dgm:t>
        <a:bodyPr/>
        <a:lstStyle/>
        <a:p>
          <a:endParaRPr lang="nl-NL"/>
        </a:p>
      </dgm:t>
    </dgm:pt>
    <dgm:pt modelId="{A338FAA9-1033-4D37-B940-806F7EBA1D2E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Groep</a:t>
          </a:r>
          <a:r>
            <a:rPr lang="en-US" dirty="0" smtClean="0">
              <a:solidFill>
                <a:schemeClr val="bg1"/>
              </a:solidFill>
            </a:rPr>
            <a:t> 1</a:t>
          </a:r>
          <a:endParaRPr lang="nl-NL" dirty="0">
            <a:solidFill>
              <a:schemeClr val="bg1"/>
            </a:solidFill>
          </a:endParaRPr>
        </a:p>
      </dgm:t>
    </dgm:pt>
    <dgm:pt modelId="{B20A9E85-06BF-4E3D-91F5-A2C2FE7D1BA6}" type="parTrans" cxnId="{62B25D09-CC6D-4DDF-9955-13EBCD3DD1FF}">
      <dgm:prSet/>
      <dgm:spPr/>
      <dgm:t>
        <a:bodyPr/>
        <a:lstStyle/>
        <a:p>
          <a:endParaRPr lang="nl-NL"/>
        </a:p>
      </dgm:t>
    </dgm:pt>
    <dgm:pt modelId="{D6B00581-26B8-40E7-849F-891F7B6BC5D7}" type="sibTrans" cxnId="{62B25D09-CC6D-4DDF-9955-13EBCD3DD1FF}">
      <dgm:prSet/>
      <dgm:spPr/>
      <dgm:t>
        <a:bodyPr/>
        <a:lstStyle/>
        <a:p>
          <a:endParaRPr lang="nl-NL"/>
        </a:p>
      </dgm:t>
    </dgm:pt>
    <dgm:pt modelId="{3A5D7ACD-5B3B-484B-BD07-134C8D90CFEB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Groep</a:t>
          </a:r>
          <a:r>
            <a:rPr lang="en-US" dirty="0" smtClean="0">
              <a:solidFill>
                <a:schemeClr val="bg1"/>
              </a:solidFill>
            </a:rPr>
            <a:t> 2</a:t>
          </a:r>
          <a:endParaRPr lang="nl-NL" dirty="0">
            <a:solidFill>
              <a:schemeClr val="bg1"/>
            </a:solidFill>
          </a:endParaRPr>
        </a:p>
      </dgm:t>
    </dgm:pt>
    <dgm:pt modelId="{830E6D37-3239-4203-A71F-6F0134556876}" type="parTrans" cxnId="{1E976F5E-78FE-4023-B496-43C109439030}">
      <dgm:prSet/>
      <dgm:spPr/>
      <dgm:t>
        <a:bodyPr/>
        <a:lstStyle/>
        <a:p>
          <a:endParaRPr lang="nl-NL"/>
        </a:p>
      </dgm:t>
    </dgm:pt>
    <dgm:pt modelId="{51E78716-5DB8-4A15-A836-17D3C9BE46CD}" type="sibTrans" cxnId="{1E976F5E-78FE-4023-B496-43C109439030}">
      <dgm:prSet/>
      <dgm:spPr/>
      <dgm:t>
        <a:bodyPr/>
        <a:lstStyle/>
        <a:p>
          <a:endParaRPr lang="nl-NL"/>
        </a:p>
      </dgm:t>
    </dgm:pt>
    <dgm:pt modelId="{1B8DA848-5A29-4C5C-B430-7AA742CAB5E9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Groep</a:t>
          </a:r>
          <a:r>
            <a:rPr lang="en-US" dirty="0" smtClean="0">
              <a:solidFill>
                <a:schemeClr val="bg1"/>
              </a:solidFill>
            </a:rPr>
            <a:t> …</a:t>
          </a:r>
          <a:endParaRPr lang="nl-NL" dirty="0">
            <a:solidFill>
              <a:schemeClr val="bg1"/>
            </a:solidFill>
          </a:endParaRPr>
        </a:p>
      </dgm:t>
    </dgm:pt>
    <dgm:pt modelId="{500CD492-E394-4EC8-8378-50C81C6E661C}" type="parTrans" cxnId="{D2286B06-24F4-4632-A099-212754205CCC}">
      <dgm:prSet/>
      <dgm:spPr/>
      <dgm:t>
        <a:bodyPr/>
        <a:lstStyle/>
        <a:p>
          <a:endParaRPr lang="nl-NL"/>
        </a:p>
      </dgm:t>
    </dgm:pt>
    <dgm:pt modelId="{70A11057-88C7-4A0B-A226-5DCC8F05C98A}" type="sibTrans" cxnId="{D2286B06-24F4-4632-A099-212754205CCC}">
      <dgm:prSet/>
      <dgm:spPr/>
      <dgm:t>
        <a:bodyPr/>
        <a:lstStyle/>
        <a:p>
          <a:endParaRPr lang="nl-NL"/>
        </a:p>
      </dgm:t>
    </dgm:pt>
    <dgm:pt modelId="{B93B7DE1-5C6B-4A9F-80CA-08539C97F8F2}" type="pres">
      <dgm:prSet presAssocID="{6ABFF8E0-33C4-4A9F-9CE4-3B5A0A565DE6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12C8B550-48F5-4180-8CEA-79D970D9F0BD}" type="pres">
      <dgm:prSet presAssocID="{F0A502CE-D9C3-4377-966F-96344F000FE2}" presName="composite" presStyleCnt="0"/>
      <dgm:spPr/>
    </dgm:pt>
    <dgm:pt modelId="{96D99B90-21EE-4E24-8C68-E8F3C02FA384}" type="pres">
      <dgm:prSet presAssocID="{F0A502CE-D9C3-4377-966F-96344F000FE2}" presName="ParentAccent1" presStyleLbl="alignNode1" presStyleIdx="0" presStyleCnt="34"/>
      <dgm:spPr/>
    </dgm:pt>
    <dgm:pt modelId="{24B979A6-B208-475D-B160-2781C8806C1A}" type="pres">
      <dgm:prSet presAssocID="{F0A502CE-D9C3-4377-966F-96344F000FE2}" presName="ParentAccent2" presStyleLbl="alignNode1" presStyleIdx="1" presStyleCnt="34"/>
      <dgm:spPr/>
    </dgm:pt>
    <dgm:pt modelId="{924296ED-8C75-48CB-9626-593904B92C58}" type="pres">
      <dgm:prSet presAssocID="{F0A502CE-D9C3-4377-966F-96344F000FE2}" presName="ParentAccent3" presStyleLbl="alignNode1" presStyleIdx="2" presStyleCnt="34"/>
      <dgm:spPr/>
    </dgm:pt>
    <dgm:pt modelId="{F6C4B849-D477-4825-A5C9-458488C8189D}" type="pres">
      <dgm:prSet presAssocID="{F0A502CE-D9C3-4377-966F-96344F000FE2}" presName="ParentAccent4" presStyleLbl="alignNode1" presStyleIdx="3" presStyleCnt="34"/>
      <dgm:spPr/>
    </dgm:pt>
    <dgm:pt modelId="{EFB3D377-7B34-4DF0-9D5E-FE52B7446D4E}" type="pres">
      <dgm:prSet presAssocID="{F0A502CE-D9C3-4377-966F-96344F000FE2}" presName="ParentAccent5" presStyleLbl="alignNode1" presStyleIdx="4" presStyleCnt="34"/>
      <dgm:spPr/>
    </dgm:pt>
    <dgm:pt modelId="{9663AE31-D203-463D-B0E8-0ADB3E3EED3A}" type="pres">
      <dgm:prSet presAssocID="{F0A502CE-D9C3-4377-966F-96344F000FE2}" presName="ParentAccent6" presStyleLbl="alignNode1" presStyleIdx="5" presStyleCnt="34"/>
      <dgm:spPr/>
    </dgm:pt>
    <dgm:pt modelId="{D796DF2B-46CF-47E1-A697-73B8BB91A50E}" type="pres">
      <dgm:prSet presAssocID="{F0A502CE-D9C3-4377-966F-96344F000FE2}" presName="ParentAccent7" presStyleLbl="alignNode1" presStyleIdx="6" presStyleCnt="34"/>
      <dgm:spPr/>
    </dgm:pt>
    <dgm:pt modelId="{D98CC950-624E-407F-949E-58C3FABF5F61}" type="pres">
      <dgm:prSet presAssocID="{F0A502CE-D9C3-4377-966F-96344F000FE2}" presName="ParentAccent8" presStyleLbl="alignNode1" presStyleIdx="7" presStyleCnt="34"/>
      <dgm:spPr/>
    </dgm:pt>
    <dgm:pt modelId="{3F6C78E2-8E9C-4489-9FF3-B304ABD248BA}" type="pres">
      <dgm:prSet presAssocID="{F0A502CE-D9C3-4377-966F-96344F000FE2}" presName="ParentAccent9" presStyleLbl="alignNode1" presStyleIdx="8" presStyleCnt="34"/>
      <dgm:spPr/>
    </dgm:pt>
    <dgm:pt modelId="{43443363-FF73-4056-9BE0-9C981662E2F1}" type="pres">
      <dgm:prSet presAssocID="{F0A502CE-D9C3-4377-966F-96344F000FE2}" presName="ParentAccent10" presStyleLbl="alignNode1" presStyleIdx="9" presStyleCnt="34"/>
      <dgm:spPr/>
    </dgm:pt>
    <dgm:pt modelId="{FE8ADDBD-AE7C-4F88-9D69-EE22066B3EB4}" type="pres">
      <dgm:prSet presAssocID="{F0A502CE-D9C3-4377-966F-96344F000FE2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</dgm:pt>
    <dgm:pt modelId="{42B92DFB-23E2-4426-A3C7-B81C964B6868}" type="pres">
      <dgm:prSet presAssocID="{A338FAA9-1033-4D37-B940-806F7EBA1D2E}" presName="Child1Accent1" presStyleLbl="alignNode1" presStyleIdx="11" presStyleCnt="34"/>
      <dgm:spPr/>
    </dgm:pt>
    <dgm:pt modelId="{AC10DCC2-C73B-41DE-A332-6D26A393474B}" type="pres">
      <dgm:prSet presAssocID="{A338FAA9-1033-4D37-B940-806F7EBA1D2E}" presName="Child1Accent2" presStyleLbl="alignNode1" presStyleIdx="12" presStyleCnt="34"/>
      <dgm:spPr/>
    </dgm:pt>
    <dgm:pt modelId="{81DB3B92-9940-4E01-832E-B4A0F9509294}" type="pres">
      <dgm:prSet presAssocID="{A338FAA9-1033-4D37-B940-806F7EBA1D2E}" presName="Child1Accent3" presStyleLbl="alignNode1" presStyleIdx="13" presStyleCnt="34"/>
      <dgm:spPr/>
    </dgm:pt>
    <dgm:pt modelId="{D24A4C1A-4DBB-42C8-BB64-FD9F5D5E7713}" type="pres">
      <dgm:prSet presAssocID="{A338FAA9-1033-4D37-B940-806F7EBA1D2E}" presName="Child1Accent4" presStyleLbl="alignNode1" presStyleIdx="14" presStyleCnt="34"/>
      <dgm:spPr/>
    </dgm:pt>
    <dgm:pt modelId="{9E373060-98F2-4DB3-B18D-A0715B652954}" type="pres">
      <dgm:prSet presAssocID="{A338FAA9-1033-4D37-B940-806F7EBA1D2E}" presName="Child1Accent5" presStyleLbl="alignNode1" presStyleIdx="15" presStyleCnt="34"/>
      <dgm:spPr/>
    </dgm:pt>
    <dgm:pt modelId="{465197CF-44BD-4408-9EE4-50E3CDB85F69}" type="pres">
      <dgm:prSet presAssocID="{A338FAA9-1033-4D37-B940-806F7EBA1D2E}" presName="Child1Accent6" presStyleLbl="alignNode1" presStyleIdx="16" presStyleCnt="34"/>
      <dgm:spPr/>
    </dgm:pt>
    <dgm:pt modelId="{744C965E-C9A9-4668-BA15-5F3979E52EB7}" type="pres">
      <dgm:prSet presAssocID="{A338FAA9-1033-4D37-B940-806F7EBA1D2E}" presName="Child1Accent7" presStyleLbl="alignNode1" presStyleIdx="17" presStyleCnt="34"/>
      <dgm:spPr/>
    </dgm:pt>
    <dgm:pt modelId="{DDD9E236-06EE-459C-A36E-93ACEAE39C5B}" type="pres">
      <dgm:prSet presAssocID="{A338FAA9-1033-4D37-B940-806F7EBA1D2E}" presName="Child1Accent8" presStyleLbl="alignNode1" presStyleIdx="18" presStyleCnt="34"/>
      <dgm:spPr/>
    </dgm:pt>
    <dgm:pt modelId="{36E86DE0-2E18-484B-BA73-DA76D22A32A8}" type="pres">
      <dgm:prSet presAssocID="{A338FAA9-1033-4D37-B940-806F7EBA1D2E}" presName="Child1Accent9" presStyleLbl="alignNode1" presStyleIdx="19" presStyleCnt="34"/>
      <dgm:spPr/>
    </dgm:pt>
    <dgm:pt modelId="{43DB5D80-8976-4381-91FF-CBEC941B2256}" type="pres">
      <dgm:prSet presAssocID="{A338FAA9-1033-4D37-B940-806F7EBA1D2E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70DFC02-5FD5-4939-932D-B31E9D41551B}" type="pres">
      <dgm:prSet presAssocID="{3A5D7ACD-5B3B-484B-BD07-134C8D90CFEB}" presName="Child2Accent1" presStyleLbl="alignNode1" presStyleIdx="20" presStyleCnt="34"/>
      <dgm:spPr/>
    </dgm:pt>
    <dgm:pt modelId="{274877CC-D2A6-4630-A881-F16C3BA8E592}" type="pres">
      <dgm:prSet presAssocID="{3A5D7ACD-5B3B-484B-BD07-134C8D90CFEB}" presName="Child2Accent2" presStyleLbl="alignNode1" presStyleIdx="21" presStyleCnt="34"/>
      <dgm:spPr/>
    </dgm:pt>
    <dgm:pt modelId="{5F1EB30C-D8A9-4A61-AA6D-06450E9764D9}" type="pres">
      <dgm:prSet presAssocID="{3A5D7ACD-5B3B-484B-BD07-134C8D90CFEB}" presName="Child2Accent3" presStyleLbl="alignNode1" presStyleIdx="22" presStyleCnt="34"/>
      <dgm:spPr/>
    </dgm:pt>
    <dgm:pt modelId="{01CB21BE-9E3B-449B-9180-580F275EB109}" type="pres">
      <dgm:prSet presAssocID="{3A5D7ACD-5B3B-484B-BD07-134C8D90CFEB}" presName="Child2Accent4" presStyleLbl="alignNode1" presStyleIdx="23" presStyleCnt="34"/>
      <dgm:spPr/>
    </dgm:pt>
    <dgm:pt modelId="{FD02767C-038B-46FB-9BF4-A4F15041AA08}" type="pres">
      <dgm:prSet presAssocID="{3A5D7ACD-5B3B-484B-BD07-134C8D90CFEB}" presName="Child2Accent5" presStyleLbl="alignNode1" presStyleIdx="24" presStyleCnt="34"/>
      <dgm:spPr/>
    </dgm:pt>
    <dgm:pt modelId="{55780283-2ECB-4133-BFB8-0078BC02CD62}" type="pres">
      <dgm:prSet presAssocID="{3A5D7ACD-5B3B-484B-BD07-134C8D90CFEB}" presName="Child2Accent6" presStyleLbl="alignNode1" presStyleIdx="25" presStyleCnt="34"/>
      <dgm:spPr/>
    </dgm:pt>
    <dgm:pt modelId="{727EDAA3-2FF6-4016-904C-114B9F7C226B}" type="pres">
      <dgm:prSet presAssocID="{3A5D7ACD-5B3B-484B-BD07-134C8D90CFEB}" presName="Child2Accent7" presStyleLbl="alignNode1" presStyleIdx="26" presStyleCnt="34"/>
      <dgm:spPr/>
    </dgm:pt>
    <dgm:pt modelId="{4A8CB79D-8090-4A56-9245-0792E3B4A2E0}" type="pres">
      <dgm:prSet presAssocID="{3A5D7ACD-5B3B-484B-BD07-134C8D90CFEB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7DA29A6-CF53-40EA-8167-4875DE395972}" type="pres">
      <dgm:prSet presAssocID="{1B8DA848-5A29-4C5C-B430-7AA742CAB5E9}" presName="Child3Accent1" presStyleLbl="alignNode1" presStyleIdx="27" presStyleCnt="34"/>
      <dgm:spPr/>
    </dgm:pt>
    <dgm:pt modelId="{F3279A43-D68B-47FE-AD95-F69CBDFA4F5E}" type="pres">
      <dgm:prSet presAssocID="{1B8DA848-5A29-4C5C-B430-7AA742CAB5E9}" presName="Child3Accent2" presStyleLbl="alignNode1" presStyleIdx="28" presStyleCnt="34"/>
      <dgm:spPr/>
    </dgm:pt>
    <dgm:pt modelId="{DBABF39F-3927-4607-98E5-56B7F8AB08BC}" type="pres">
      <dgm:prSet presAssocID="{1B8DA848-5A29-4C5C-B430-7AA742CAB5E9}" presName="Child3Accent3" presStyleLbl="alignNode1" presStyleIdx="29" presStyleCnt="34"/>
      <dgm:spPr/>
    </dgm:pt>
    <dgm:pt modelId="{B92E45C0-2FDD-4103-8A22-824EE6F91626}" type="pres">
      <dgm:prSet presAssocID="{1B8DA848-5A29-4C5C-B430-7AA742CAB5E9}" presName="Child3Accent4" presStyleLbl="alignNode1" presStyleIdx="30" presStyleCnt="34"/>
      <dgm:spPr/>
    </dgm:pt>
    <dgm:pt modelId="{52A8FE42-DD1B-4EF0-94DE-618ADE769CE9}" type="pres">
      <dgm:prSet presAssocID="{1B8DA848-5A29-4C5C-B430-7AA742CAB5E9}" presName="Child3Accent5" presStyleLbl="alignNode1" presStyleIdx="31" presStyleCnt="34"/>
      <dgm:spPr/>
    </dgm:pt>
    <dgm:pt modelId="{5A9AF302-1185-486E-90D0-45CD6A57B261}" type="pres">
      <dgm:prSet presAssocID="{1B8DA848-5A29-4C5C-B430-7AA742CAB5E9}" presName="Child3Accent6" presStyleLbl="alignNode1" presStyleIdx="32" presStyleCnt="34"/>
      <dgm:spPr/>
    </dgm:pt>
    <dgm:pt modelId="{4126ABD2-5CCE-44F1-A201-FEF5E427F5D4}" type="pres">
      <dgm:prSet presAssocID="{1B8DA848-5A29-4C5C-B430-7AA742CAB5E9}" presName="Child3Accent7" presStyleLbl="alignNode1" presStyleIdx="33" presStyleCnt="34"/>
      <dgm:spPr/>
    </dgm:pt>
    <dgm:pt modelId="{54B5F346-661D-4B57-9FF9-2BC495ECE97A}" type="pres">
      <dgm:prSet presAssocID="{1B8DA848-5A29-4C5C-B430-7AA742CAB5E9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62B25D09-CC6D-4DDF-9955-13EBCD3DD1FF}" srcId="{F0A502CE-D9C3-4377-966F-96344F000FE2}" destId="{A338FAA9-1033-4D37-B940-806F7EBA1D2E}" srcOrd="0" destOrd="0" parTransId="{B20A9E85-06BF-4E3D-91F5-A2C2FE7D1BA6}" sibTransId="{D6B00581-26B8-40E7-849F-891F7B6BC5D7}"/>
    <dgm:cxn modelId="{D2286B06-24F4-4632-A099-212754205CCC}" srcId="{F0A502CE-D9C3-4377-966F-96344F000FE2}" destId="{1B8DA848-5A29-4C5C-B430-7AA742CAB5E9}" srcOrd="2" destOrd="0" parTransId="{500CD492-E394-4EC8-8378-50C81C6E661C}" sibTransId="{70A11057-88C7-4A0B-A226-5DCC8F05C98A}"/>
    <dgm:cxn modelId="{3F31FB2B-C5FA-424B-99F3-B122F4022854}" type="presOf" srcId="{A338FAA9-1033-4D37-B940-806F7EBA1D2E}" destId="{43DB5D80-8976-4381-91FF-CBEC941B2256}" srcOrd="0" destOrd="0" presId="urn:microsoft.com/office/officeart/2011/layout/ConvergingText"/>
    <dgm:cxn modelId="{6EC29EB4-5A33-4CA0-A2B9-921A2ABDBCE0}" type="presOf" srcId="{6ABFF8E0-33C4-4A9F-9CE4-3B5A0A565DE6}" destId="{B93B7DE1-5C6B-4A9F-80CA-08539C97F8F2}" srcOrd="0" destOrd="0" presId="urn:microsoft.com/office/officeart/2011/layout/ConvergingText"/>
    <dgm:cxn modelId="{1E976F5E-78FE-4023-B496-43C109439030}" srcId="{F0A502CE-D9C3-4377-966F-96344F000FE2}" destId="{3A5D7ACD-5B3B-484B-BD07-134C8D90CFEB}" srcOrd="1" destOrd="0" parTransId="{830E6D37-3239-4203-A71F-6F0134556876}" sibTransId="{51E78716-5DB8-4A15-A836-17D3C9BE46CD}"/>
    <dgm:cxn modelId="{A0DCC512-F64B-41B5-A370-01F1EA7F1B8F}" srcId="{6ABFF8E0-33C4-4A9F-9CE4-3B5A0A565DE6}" destId="{F0A502CE-D9C3-4377-966F-96344F000FE2}" srcOrd="0" destOrd="0" parTransId="{BB3877C9-944A-4178-B353-CBA433F375BA}" sibTransId="{C6D04005-03E3-47C1-916C-3A79D940250A}"/>
    <dgm:cxn modelId="{FA198E17-D47A-4801-AB47-0F37B462A6F1}" type="presOf" srcId="{F0A502CE-D9C3-4377-966F-96344F000FE2}" destId="{FE8ADDBD-AE7C-4F88-9D69-EE22066B3EB4}" srcOrd="0" destOrd="0" presId="urn:microsoft.com/office/officeart/2011/layout/ConvergingText"/>
    <dgm:cxn modelId="{E0CDE2E4-775A-403E-BD58-26C7EFAFE657}" type="presOf" srcId="{3A5D7ACD-5B3B-484B-BD07-134C8D90CFEB}" destId="{4A8CB79D-8090-4A56-9245-0792E3B4A2E0}" srcOrd="0" destOrd="0" presId="urn:microsoft.com/office/officeart/2011/layout/ConvergingText"/>
    <dgm:cxn modelId="{A7BB6F59-D730-4F9C-AD66-A9C8B7E7FD00}" type="presOf" srcId="{1B8DA848-5A29-4C5C-B430-7AA742CAB5E9}" destId="{54B5F346-661D-4B57-9FF9-2BC495ECE97A}" srcOrd="0" destOrd="0" presId="urn:microsoft.com/office/officeart/2011/layout/ConvergingText"/>
    <dgm:cxn modelId="{C77EA081-2712-4B36-9F1C-0CC1875BC828}" type="presParOf" srcId="{B93B7DE1-5C6B-4A9F-80CA-08539C97F8F2}" destId="{12C8B550-48F5-4180-8CEA-79D970D9F0BD}" srcOrd="0" destOrd="0" presId="urn:microsoft.com/office/officeart/2011/layout/ConvergingText"/>
    <dgm:cxn modelId="{999AE786-18DD-4969-AD99-CCAD52C6EA7F}" type="presParOf" srcId="{12C8B550-48F5-4180-8CEA-79D970D9F0BD}" destId="{96D99B90-21EE-4E24-8C68-E8F3C02FA384}" srcOrd="0" destOrd="0" presId="urn:microsoft.com/office/officeart/2011/layout/ConvergingText"/>
    <dgm:cxn modelId="{85F59B45-8BE1-411D-AD03-C9D50DA3FD81}" type="presParOf" srcId="{12C8B550-48F5-4180-8CEA-79D970D9F0BD}" destId="{24B979A6-B208-475D-B160-2781C8806C1A}" srcOrd="1" destOrd="0" presId="urn:microsoft.com/office/officeart/2011/layout/ConvergingText"/>
    <dgm:cxn modelId="{575C354C-5E2B-4C40-A342-E82134AD0196}" type="presParOf" srcId="{12C8B550-48F5-4180-8CEA-79D970D9F0BD}" destId="{924296ED-8C75-48CB-9626-593904B92C58}" srcOrd="2" destOrd="0" presId="urn:microsoft.com/office/officeart/2011/layout/ConvergingText"/>
    <dgm:cxn modelId="{324AB3AC-F4F2-4FB6-938C-810449C5DC64}" type="presParOf" srcId="{12C8B550-48F5-4180-8CEA-79D970D9F0BD}" destId="{F6C4B849-D477-4825-A5C9-458488C8189D}" srcOrd="3" destOrd="0" presId="urn:microsoft.com/office/officeart/2011/layout/ConvergingText"/>
    <dgm:cxn modelId="{A836C3D6-2825-4464-906C-8DCF28E8D0CC}" type="presParOf" srcId="{12C8B550-48F5-4180-8CEA-79D970D9F0BD}" destId="{EFB3D377-7B34-4DF0-9D5E-FE52B7446D4E}" srcOrd="4" destOrd="0" presId="urn:microsoft.com/office/officeart/2011/layout/ConvergingText"/>
    <dgm:cxn modelId="{CD4552A0-8A4F-4432-8175-7C7E8A22145A}" type="presParOf" srcId="{12C8B550-48F5-4180-8CEA-79D970D9F0BD}" destId="{9663AE31-D203-463D-B0E8-0ADB3E3EED3A}" srcOrd="5" destOrd="0" presId="urn:microsoft.com/office/officeart/2011/layout/ConvergingText"/>
    <dgm:cxn modelId="{EF530B2F-CAB7-4173-A474-31DAD7F017E9}" type="presParOf" srcId="{12C8B550-48F5-4180-8CEA-79D970D9F0BD}" destId="{D796DF2B-46CF-47E1-A697-73B8BB91A50E}" srcOrd="6" destOrd="0" presId="urn:microsoft.com/office/officeart/2011/layout/ConvergingText"/>
    <dgm:cxn modelId="{F1F232D7-241D-4453-8354-FD7FEA4F8F94}" type="presParOf" srcId="{12C8B550-48F5-4180-8CEA-79D970D9F0BD}" destId="{D98CC950-624E-407F-949E-58C3FABF5F61}" srcOrd="7" destOrd="0" presId="urn:microsoft.com/office/officeart/2011/layout/ConvergingText"/>
    <dgm:cxn modelId="{D82ACE7C-BCCD-4792-9582-E9D94ABC476C}" type="presParOf" srcId="{12C8B550-48F5-4180-8CEA-79D970D9F0BD}" destId="{3F6C78E2-8E9C-4489-9FF3-B304ABD248BA}" srcOrd="8" destOrd="0" presId="urn:microsoft.com/office/officeart/2011/layout/ConvergingText"/>
    <dgm:cxn modelId="{4D5BECB8-5C37-4322-82DF-886F571B0975}" type="presParOf" srcId="{12C8B550-48F5-4180-8CEA-79D970D9F0BD}" destId="{43443363-FF73-4056-9BE0-9C981662E2F1}" srcOrd="9" destOrd="0" presId="urn:microsoft.com/office/officeart/2011/layout/ConvergingText"/>
    <dgm:cxn modelId="{BCD9B4F0-356A-4779-8E87-4013E8861199}" type="presParOf" srcId="{12C8B550-48F5-4180-8CEA-79D970D9F0BD}" destId="{FE8ADDBD-AE7C-4F88-9D69-EE22066B3EB4}" srcOrd="10" destOrd="0" presId="urn:microsoft.com/office/officeart/2011/layout/ConvergingText"/>
    <dgm:cxn modelId="{59A9B89E-1088-460B-9701-4CE27EF90159}" type="presParOf" srcId="{12C8B550-48F5-4180-8CEA-79D970D9F0BD}" destId="{42B92DFB-23E2-4426-A3C7-B81C964B6868}" srcOrd="11" destOrd="0" presId="urn:microsoft.com/office/officeart/2011/layout/ConvergingText"/>
    <dgm:cxn modelId="{671F12D9-04A9-41D4-825D-A7062D9D896B}" type="presParOf" srcId="{12C8B550-48F5-4180-8CEA-79D970D9F0BD}" destId="{AC10DCC2-C73B-41DE-A332-6D26A393474B}" srcOrd="12" destOrd="0" presId="urn:microsoft.com/office/officeart/2011/layout/ConvergingText"/>
    <dgm:cxn modelId="{C85BE063-D34C-4FFE-B3EC-129BD9A25353}" type="presParOf" srcId="{12C8B550-48F5-4180-8CEA-79D970D9F0BD}" destId="{81DB3B92-9940-4E01-832E-B4A0F9509294}" srcOrd="13" destOrd="0" presId="urn:microsoft.com/office/officeart/2011/layout/ConvergingText"/>
    <dgm:cxn modelId="{EB4BF6B9-1F9A-47AF-9116-C13EEDF97CD8}" type="presParOf" srcId="{12C8B550-48F5-4180-8CEA-79D970D9F0BD}" destId="{D24A4C1A-4DBB-42C8-BB64-FD9F5D5E7713}" srcOrd="14" destOrd="0" presId="urn:microsoft.com/office/officeart/2011/layout/ConvergingText"/>
    <dgm:cxn modelId="{03500E1F-8264-4852-AF86-445330085196}" type="presParOf" srcId="{12C8B550-48F5-4180-8CEA-79D970D9F0BD}" destId="{9E373060-98F2-4DB3-B18D-A0715B652954}" srcOrd="15" destOrd="0" presId="urn:microsoft.com/office/officeart/2011/layout/ConvergingText"/>
    <dgm:cxn modelId="{0CE86F35-45CA-4A76-A4C8-41AF48D1F589}" type="presParOf" srcId="{12C8B550-48F5-4180-8CEA-79D970D9F0BD}" destId="{465197CF-44BD-4408-9EE4-50E3CDB85F69}" srcOrd="16" destOrd="0" presId="urn:microsoft.com/office/officeart/2011/layout/ConvergingText"/>
    <dgm:cxn modelId="{E20E5622-F6C3-4D1C-82D2-696277CB3012}" type="presParOf" srcId="{12C8B550-48F5-4180-8CEA-79D970D9F0BD}" destId="{744C965E-C9A9-4668-BA15-5F3979E52EB7}" srcOrd="17" destOrd="0" presId="urn:microsoft.com/office/officeart/2011/layout/ConvergingText"/>
    <dgm:cxn modelId="{B36FF654-C56B-4047-BCFA-FAFFBD5BD845}" type="presParOf" srcId="{12C8B550-48F5-4180-8CEA-79D970D9F0BD}" destId="{DDD9E236-06EE-459C-A36E-93ACEAE39C5B}" srcOrd="18" destOrd="0" presId="urn:microsoft.com/office/officeart/2011/layout/ConvergingText"/>
    <dgm:cxn modelId="{0F50CC84-4B54-4C7F-8074-12B1EFBC74BA}" type="presParOf" srcId="{12C8B550-48F5-4180-8CEA-79D970D9F0BD}" destId="{36E86DE0-2E18-484B-BA73-DA76D22A32A8}" srcOrd="19" destOrd="0" presId="urn:microsoft.com/office/officeart/2011/layout/ConvergingText"/>
    <dgm:cxn modelId="{90C1351B-3C68-409F-9009-2F12079A0FED}" type="presParOf" srcId="{12C8B550-48F5-4180-8CEA-79D970D9F0BD}" destId="{43DB5D80-8976-4381-91FF-CBEC941B2256}" srcOrd="20" destOrd="0" presId="urn:microsoft.com/office/officeart/2011/layout/ConvergingText"/>
    <dgm:cxn modelId="{534E6E3D-F1F5-4A5B-AA5D-BDB446700EA6}" type="presParOf" srcId="{12C8B550-48F5-4180-8CEA-79D970D9F0BD}" destId="{170DFC02-5FD5-4939-932D-B31E9D41551B}" srcOrd="21" destOrd="0" presId="urn:microsoft.com/office/officeart/2011/layout/ConvergingText"/>
    <dgm:cxn modelId="{D7CDB0D9-9FD2-4105-A527-0D7C03FA6F88}" type="presParOf" srcId="{12C8B550-48F5-4180-8CEA-79D970D9F0BD}" destId="{274877CC-D2A6-4630-A881-F16C3BA8E592}" srcOrd="22" destOrd="0" presId="urn:microsoft.com/office/officeart/2011/layout/ConvergingText"/>
    <dgm:cxn modelId="{12D63CFF-5F93-4867-A917-FFE8F294157D}" type="presParOf" srcId="{12C8B550-48F5-4180-8CEA-79D970D9F0BD}" destId="{5F1EB30C-D8A9-4A61-AA6D-06450E9764D9}" srcOrd="23" destOrd="0" presId="urn:microsoft.com/office/officeart/2011/layout/ConvergingText"/>
    <dgm:cxn modelId="{80905BB0-B488-4168-9386-1EEB554F058A}" type="presParOf" srcId="{12C8B550-48F5-4180-8CEA-79D970D9F0BD}" destId="{01CB21BE-9E3B-449B-9180-580F275EB109}" srcOrd="24" destOrd="0" presId="urn:microsoft.com/office/officeart/2011/layout/ConvergingText"/>
    <dgm:cxn modelId="{0DC3F077-640B-4629-89F9-96213F3F1E2A}" type="presParOf" srcId="{12C8B550-48F5-4180-8CEA-79D970D9F0BD}" destId="{FD02767C-038B-46FB-9BF4-A4F15041AA08}" srcOrd="25" destOrd="0" presId="urn:microsoft.com/office/officeart/2011/layout/ConvergingText"/>
    <dgm:cxn modelId="{045278DD-E7E8-495B-BCEB-1E8E4D9FDA7A}" type="presParOf" srcId="{12C8B550-48F5-4180-8CEA-79D970D9F0BD}" destId="{55780283-2ECB-4133-BFB8-0078BC02CD62}" srcOrd="26" destOrd="0" presId="urn:microsoft.com/office/officeart/2011/layout/ConvergingText"/>
    <dgm:cxn modelId="{B658FD36-DA77-45E4-AC85-4A7845648065}" type="presParOf" srcId="{12C8B550-48F5-4180-8CEA-79D970D9F0BD}" destId="{727EDAA3-2FF6-4016-904C-114B9F7C226B}" srcOrd="27" destOrd="0" presId="urn:microsoft.com/office/officeart/2011/layout/ConvergingText"/>
    <dgm:cxn modelId="{230E5B99-EDBE-4620-A0FC-02BEA32ED74A}" type="presParOf" srcId="{12C8B550-48F5-4180-8CEA-79D970D9F0BD}" destId="{4A8CB79D-8090-4A56-9245-0792E3B4A2E0}" srcOrd="28" destOrd="0" presId="urn:microsoft.com/office/officeart/2011/layout/ConvergingText"/>
    <dgm:cxn modelId="{80E7A6E0-24EF-4759-9E8B-A2540BDB2F5E}" type="presParOf" srcId="{12C8B550-48F5-4180-8CEA-79D970D9F0BD}" destId="{97DA29A6-CF53-40EA-8167-4875DE395972}" srcOrd="29" destOrd="0" presId="urn:microsoft.com/office/officeart/2011/layout/ConvergingText"/>
    <dgm:cxn modelId="{F58186E3-D68E-4B8B-8F09-57F123FE65D9}" type="presParOf" srcId="{12C8B550-48F5-4180-8CEA-79D970D9F0BD}" destId="{F3279A43-D68B-47FE-AD95-F69CBDFA4F5E}" srcOrd="30" destOrd="0" presId="urn:microsoft.com/office/officeart/2011/layout/ConvergingText"/>
    <dgm:cxn modelId="{58C10C36-1E8B-4A39-9441-FE7A3D3470E1}" type="presParOf" srcId="{12C8B550-48F5-4180-8CEA-79D970D9F0BD}" destId="{DBABF39F-3927-4607-98E5-56B7F8AB08BC}" srcOrd="31" destOrd="0" presId="urn:microsoft.com/office/officeart/2011/layout/ConvergingText"/>
    <dgm:cxn modelId="{F3F492EE-1331-4FAA-BA88-D3315AD00850}" type="presParOf" srcId="{12C8B550-48F5-4180-8CEA-79D970D9F0BD}" destId="{B92E45C0-2FDD-4103-8A22-824EE6F91626}" srcOrd="32" destOrd="0" presId="urn:microsoft.com/office/officeart/2011/layout/ConvergingText"/>
    <dgm:cxn modelId="{8DA7FBAE-91BB-46FD-83D6-4A74781A9B1D}" type="presParOf" srcId="{12C8B550-48F5-4180-8CEA-79D970D9F0BD}" destId="{52A8FE42-DD1B-4EF0-94DE-618ADE769CE9}" srcOrd="33" destOrd="0" presId="urn:microsoft.com/office/officeart/2011/layout/ConvergingText"/>
    <dgm:cxn modelId="{6F2FCB23-BA40-4F6B-BCA5-3757435EA561}" type="presParOf" srcId="{12C8B550-48F5-4180-8CEA-79D970D9F0BD}" destId="{5A9AF302-1185-486E-90D0-45CD6A57B261}" srcOrd="34" destOrd="0" presId="urn:microsoft.com/office/officeart/2011/layout/ConvergingText"/>
    <dgm:cxn modelId="{E46AB176-F068-4D94-A327-D9CC50777199}" type="presParOf" srcId="{12C8B550-48F5-4180-8CEA-79D970D9F0BD}" destId="{4126ABD2-5CCE-44F1-A201-FEF5E427F5D4}" srcOrd="35" destOrd="0" presId="urn:microsoft.com/office/officeart/2011/layout/ConvergingText"/>
    <dgm:cxn modelId="{5F337AED-D837-41FB-A932-E3EB76E2DC7A}" type="presParOf" srcId="{12C8B550-48F5-4180-8CEA-79D970D9F0BD}" destId="{54B5F346-661D-4B57-9FF9-2BC495ECE97A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99B90-21EE-4E24-8C68-E8F3C02FA384}">
      <dsp:nvSpPr>
        <dsp:cNvPr id="0" name=""/>
        <dsp:cNvSpPr/>
      </dsp:nvSpPr>
      <dsp:spPr>
        <a:xfrm>
          <a:off x="5921044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979A6-B208-475D-B160-2781C8806C1A}">
      <dsp:nvSpPr>
        <dsp:cNvPr id="0" name=""/>
        <dsp:cNvSpPr/>
      </dsp:nvSpPr>
      <dsp:spPr>
        <a:xfrm>
          <a:off x="5600395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296ED-8C75-48CB-9626-593904B92C58}">
      <dsp:nvSpPr>
        <dsp:cNvPr id="0" name=""/>
        <dsp:cNvSpPr/>
      </dsp:nvSpPr>
      <dsp:spPr>
        <a:xfrm>
          <a:off x="5279745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4B849-D477-4825-A5C9-458488C8189D}">
      <dsp:nvSpPr>
        <dsp:cNvPr id="0" name=""/>
        <dsp:cNvSpPr/>
      </dsp:nvSpPr>
      <dsp:spPr>
        <a:xfrm>
          <a:off x="4959705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3D377-7B34-4DF0-9D5E-FE52B7446D4E}">
      <dsp:nvSpPr>
        <dsp:cNvPr id="0" name=""/>
        <dsp:cNvSpPr/>
      </dsp:nvSpPr>
      <dsp:spPr>
        <a:xfrm>
          <a:off x="4639056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3AE31-D203-463D-B0E8-0ADB3E3EED3A}">
      <dsp:nvSpPr>
        <dsp:cNvPr id="0" name=""/>
        <dsp:cNvSpPr/>
      </dsp:nvSpPr>
      <dsp:spPr>
        <a:xfrm>
          <a:off x="4143451" y="2091564"/>
          <a:ext cx="349910" cy="35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6DF2B-46CF-47E1-A697-73B8BB91A50E}">
      <dsp:nvSpPr>
        <dsp:cNvPr id="0" name=""/>
        <dsp:cNvSpPr/>
      </dsp:nvSpPr>
      <dsp:spPr>
        <a:xfrm>
          <a:off x="5635752" y="1817625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CC950-624E-407F-949E-58C3FABF5F61}">
      <dsp:nvSpPr>
        <dsp:cNvPr id="0" name=""/>
        <dsp:cNvSpPr/>
      </dsp:nvSpPr>
      <dsp:spPr>
        <a:xfrm>
          <a:off x="5635752" y="2543045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C78E2-8E9C-4489-9FF3-B304ABD248BA}">
      <dsp:nvSpPr>
        <dsp:cNvPr id="0" name=""/>
        <dsp:cNvSpPr/>
      </dsp:nvSpPr>
      <dsp:spPr>
        <a:xfrm>
          <a:off x="5791809" y="197473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43363-FF73-4056-9BE0-9C981662E2F1}">
      <dsp:nvSpPr>
        <dsp:cNvPr id="0" name=""/>
        <dsp:cNvSpPr/>
      </dsp:nvSpPr>
      <dsp:spPr>
        <a:xfrm>
          <a:off x="5802172" y="2386796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ADDBD-AE7C-4F88-9D69-EE22066B3EB4}">
      <dsp:nvSpPr>
        <dsp:cNvPr id="0" name=""/>
        <dsp:cNvSpPr/>
      </dsp:nvSpPr>
      <dsp:spPr>
        <a:xfrm>
          <a:off x="2226868" y="1380820"/>
          <a:ext cx="1771497" cy="1771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Dashboard</a:t>
          </a:r>
          <a:endParaRPr lang="nl-NL" sz="2100" kern="1200" dirty="0"/>
        </a:p>
      </dsp:txBody>
      <dsp:txXfrm>
        <a:off x="2486298" y="1640277"/>
        <a:ext cx="1252637" cy="1252767"/>
      </dsp:txXfrm>
    </dsp:sp>
    <dsp:sp modelId="{42B92DFB-23E2-4426-A3C7-B81C964B6868}">
      <dsp:nvSpPr>
        <dsp:cNvPr id="0" name=""/>
        <dsp:cNvSpPr/>
      </dsp:nvSpPr>
      <dsp:spPr>
        <a:xfrm>
          <a:off x="2094585" y="1229463"/>
          <a:ext cx="349910" cy="35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0DCC2-C73B-41DE-A332-6D26A393474B}">
      <dsp:nvSpPr>
        <dsp:cNvPr id="0" name=""/>
        <dsp:cNvSpPr/>
      </dsp:nvSpPr>
      <dsp:spPr>
        <a:xfrm>
          <a:off x="1870252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B3B92-9940-4E01-832E-B4A0F9509294}">
      <dsp:nvSpPr>
        <dsp:cNvPr id="0" name=""/>
        <dsp:cNvSpPr/>
      </dsp:nvSpPr>
      <dsp:spPr>
        <a:xfrm>
          <a:off x="1496568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A4C1A-4DBB-42C8-BB64-FD9F5D5E7713}">
      <dsp:nvSpPr>
        <dsp:cNvPr id="0" name=""/>
        <dsp:cNvSpPr/>
      </dsp:nvSpPr>
      <dsp:spPr>
        <a:xfrm>
          <a:off x="1122883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73060-98F2-4DB3-B18D-A0715B652954}">
      <dsp:nvSpPr>
        <dsp:cNvPr id="0" name=""/>
        <dsp:cNvSpPr/>
      </dsp:nvSpPr>
      <dsp:spPr>
        <a:xfrm>
          <a:off x="749198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197CF-44BD-4408-9EE4-50E3CDB85F69}">
      <dsp:nvSpPr>
        <dsp:cNvPr id="0" name=""/>
        <dsp:cNvSpPr/>
      </dsp:nvSpPr>
      <dsp:spPr>
        <a:xfrm>
          <a:off x="374904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C965E-C9A9-4668-BA15-5F3979E52EB7}">
      <dsp:nvSpPr>
        <dsp:cNvPr id="0" name=""/>
        <dsp:cNvSpPr/>
      </dsp:nvSpPr>
      <dsp:spPr>
        <a:xfrm>
          <a:off x="1219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B5D80-8976-4381-91FF-CBEC941B2256}">
      <dsp:nvSpPr>
        <dsp:cNvPr id="0" name=""/>
        <dsp:cNvSpPr/>
      </dsp:nvSpPr>
      <dsp:spPr>
        <a:xfrm>
          <a:off x="0" y="593246"/>
          <a:ext cx="2050694" cy="450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bg1"/>
              </a:solidFill>
            </a:rPr>
            <a:t>Groep</a:t>
          </a:r>
          <a:r>
            <a:rPr lang="en-US" sz="2100" kern="1200" dirty="0" smtClean="0">
              <a:solidFill>
                <a:schemeClr val="bg1"/>
              </a:solidFill>
            </a:rPr>
            <a:t> 1</a:t>
          </a:r>
          <a:endParaRPr lang="nl-NL" sz="2100" kern="1200" dirty="0">
            <a:solidFill>
              <a:schemeClr val="bg1"/>
            </a:solidFill>
          </a:endParaRPr>
        </a:p>
      </dsp:txBody>
      <dsp:txXfrm>
        <a:off x="0" y="593246"/>
        <a:ext cx="2050694" cy="450042"/>
      </dsp:txXfrm>
    </dsp:sp>
    <dsp:sp modelId="{170DFC02-5FD5-4939-932D-B31E9D41551B}">
      <dsp:nvSpPr>
        <dsp:cNvPr id="0" name=""/>
        <dsp:cNvSpPr/>
      </dsp:nvSpPr>
      <dsp:spPr>
        <a:xfrm>
          <a:off x="1731264" y="2091564"/>
          <a:ext cx="349910" cy="35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877CC-D2A6-4630-A881-F16C3BA8E592}">
      <dsp:nvSpPr>
        <dsp:cNvPr id="0" name=""/>
        <dsp:cNvSpPr/>
      </dsp:nvSpPr>
      <dsp:spPr>
        <a:xfrm>
          <a:off x="1385011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EB30C-D8A9-4A61-AA6D-06450E9764D9}">
      <dsp:nvSpPr>
        <dsp:cNvPr id="0" name=""/>
        <dsp:cNvSpPr/>
      </dsp:nvSpPr>
      <dsp:spPr>
        <a:xfrm>
          <a:off x="1039368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B21BE-9E3B-449B-9180-580F275EB109}">
      <dsp:nvSpPr>
        <dsp:cNvPr id="0" name=""/>
        <dsp:cNvSpPr/>
      </dsp:nvSpPr>
      <dsp:spPr>
        <a:xfrm>
          <a:off x="693115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2767C-038B-46FB-9BF4-A4F15041AA08}">
      <dsp:nvSpPr>
        <dsp:cNvPr id="0" name=""/>
        <dsp:cNvSpPr/>
      </dsp:nvSpPr>
      <dsp:spPr>
        <a:xfrm>
          <a:off x="347472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80283-2ECB-4133-BFB8-0078BC02CD62}">
      <dsp:nvSpPr>
        <dsp:cNvPr id="0" name=""/>
        <dsp:cNvSpPr/>
      </dsp:nvSpPr>
      <dsp:spPr>
        <a:xfrm>
          <a:off x="1219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CB79D-8090-4A56-9245-0792E3B4A2E0}">
      <dsp:nvSpPr>
        <dsp:cNvPr id="0" name=""/>
        <dsp:cNvSpPr/>
      </dsp:nvSpPr>
      <dsp:spPr>
        <a:xfrm>
          <a:off x="0" y="1731300"/>
          <a:ext cx="1550822" cy="450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bg1"/>
              </a:solidFill>
            </a:rPr>
            <a:t>Groep</a:t>
          </a:r>
          <a:r>
            <a:rPr lang="en-US" sz="2100" kern="1200" dirty="0" smtClean="0">
              <a:solidFill>
                <a:schemeClr val="bg1"/>
              </a:solidFill>
            </a:rPr>
            <a:t> 2</a:t>
          </a:r>
          <a:endParaRPr lang="nl-NL" sz="2100" kern="1200" dirty="0">
            <a:solidFill>
              <a:schemeClr val="bg1"/>
            </a:solidFill>
          </a:endParaRPr>
        </a:p>
      </dsp:txBody>
      <dsp:txXfrm>
        <a:off x="0" y="1731300"/>
        <a:ext cx="1550822" cy="450042"/>
      </dsp:txXfrm>
    </dsp:sp>
    <dsp:sp modelId="{97DA29A6-CF53-40EA-8167-4875DE395972}">
      <dsp:nvSpPr>
        <dsp:cNvPr id="0" name=""/>
        <dsp:cNvSpPr/>
      </dsp:nvSpPr>
      <dsp:spPr>
        <a:xfrm>
          <a:off x="2094585" y="2939278"/>
          <a:ext cx="349910" cy="35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79A43-D68B-47FE-AD95-F69CBDFA4F5E}">
      <dsp:nvSpPr>
        <dsp:cNvPr id="0" name=""/>
        <dsp:cNvSpPr/>
      </dsp:nvSpPr>
      <dsp:spPr>
        <a:xfrm>
          <a:off x="1870252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BF39F-3927-4607-98E5-56B7F8AB08BC}">
      <dsp:nvSpPr>
        <dsp:cNvPr id="0" name=""/>
        <dsp:cNvSpPr/>
      </dsp:nvSpPr>
      <dsp:spPr>
        <a:xfrm>
          <a:off x="1496568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E45C0-2FDD-4103-8A22-824EE6F91626}">
      <dsp:nvSpPr>
        <dsp:cNvPr id="0" name=""/>
        <dsp:cNvSpPr/>
      </dsp:nvSpPr>
      <dsp:spPr>
        <a:xfrm>
          <a:off x="1122883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8FE42-DD1B-4EF0-94DE-618ADE769CE9}">
      <dsp:nvSpPr>
        <dsp:cNvPr id="0" name=""/>
        <dsp:cNvSpPr/>
      </dsp:nvSpPr>
      <dsp:spPr>
        <a:xfrm>
          <a:off x="749198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AF302-1185-486E-90D0-45CD6A57B261}">
      <dsp:nvSpPr>
        <dsp:cNvPr id="0" name=""/>
        <dsp:cNvSpPr/>
      </dsp:nvSpPr>
      <dsp:spPr>
        <a:xfrm>
          <a:off x="374904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6ABD2-5CCE-44F1-A201-FEF5E427F5D4}">
      <dsp:nvSpPr>
        <dsp:cNvPr id="0" name=""/>
        <dsp:cNvSpPr/>
      </dsp:nvSpPr>
      <dsp:spPr>
        <a:xfrm>
          <a:off x="1219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5F346-661D-4B57-9FF9-2BC495ECE97A}">
      <dsp:nvSpPr>
        <dsp:cNvPr id="0" name=""/>
        <dsp:cNvSpPr/>
      </dsp:nvSpPr>
      <dsp:spPr>
        <a:xfrm>
          <a:off x="0" y="2844032"/>
          <a:ext cx="2050694" cy="450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bg1"/>
              </a:solidFill>
            </a:rPr>
            <a:t>Groep</a:t>
          </a:r>
          <a:r>
            <a:rPr lang="en-US" sz="2100" kern="1200" dirty="0" smtClean="0">
              <a:solidFill>
                <a:schemeClr val="bg1"/>
              </a:solidFill>
            </a:rPr>
            <a:t> …</a:t>
          </a:r>
          <a:endParaRPr lang="nl-NL" sz="2100" kern="1200" dirty="0">
            <a:solidFill>
              <a:schemeClr val="bg1"/>
            </a:solidFill>
          </a:endParaRPr>
        </a:p>
      </dsp:txBody>
      <dsp:txXfrm>
        <a:off x="0" y="2844032"/>
        <a:ext cx="2050694" cy="450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7/10/2017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144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Martin Fowler </a:t>
            </a:r>
            <a:r>
              <a:rPr lang="en-US" dirty="0" smtClean="0">
                <a:sym typeface="Wingdings" panose="05000000000000000000" pitchFamily="2" charset="2"/>
              </a:rPr>
              <a:t> blogs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e.d.</a:t>
            </a:r>
            <a:endParaRPr lang="en-US" dirty="0" smtClean="0"/>
          </a:p>
          <a:p>
            <a:r>
              <a:rPr lang="en-US" dirty="0" smtClean="0"/>
              <a:t>Sam Newman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boek</a:t>
            </a:r>
            <a:endParaRPr lang="en-US" dirty="0" smtClean="0"/>
          </a:p>
          <a:p>
            <a:r>
              <a:rPr lang="en-US" dirty="0" smtClean="0"/>
              <a:t>Spotify,</a:t>
            </a:r>
            <a:r>
              <a:rPr lang="en-US" baseline="0" dirty="0" smtClean="0"/>
              <a:t> Netflix etc.</a:t>
            </a:r>
          </a:p>
          <a:p>
            <a:r>
              <a:rPr lang="en-US" baseline="0" dirty="0" smtClean="0"/>
              <a:t>Autotelex!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653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Monoliet vs. microservices</a:t>
            </a:r>
          </a:p>
          <a:p>
            <a:r>
              <a:rPr lang="en-US" dirty="0" smtClean="0"/>
              <a:t>Losse applicatiefuncties, kies de omvang</a:t>
            </a:r>
            <a:r>
              <a:rPr lang="en-US" baseline="0" dirty="0" smtClean="0"/>
              <a:t> verstandig!</a:t>
            </a:r>
            <a:endParaRPr lang="en-US" dirty="0" smtClean="0"/>
          </a:p>
          <a:p>
            <a:r>
              <a:rPr lang="en-US" dirty="0" smtClean="0"/>
              <a:t>Temporeel</a:t>
            </a:r>
            <a:r>
              <a:rPr lang="en-US" baseline="0" dirty="0" smtClean="0"/>
              <a:t> onafhankelijk van elkaar</a:t>
            </a:r>
          </a:p>
          <a:p>
            <a:r>
              <a:rPr lang="en-US" baseline="0" dirty="0" smtClean="0"/>
              <a:t>Inter-service communicatie obv REST of MQ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60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Verschillende OS-en, runtimes, DBMS’en</a:t>
            </a:r>
          </a:p>
          <a:p>
            <a:endParaRPr lang="en-US" dirty="0" smtClean="0"/>
          </a:p>
          <a:p>
            <a:r>
              <a:rPr lang="en-US" dirty="0" smtClean="0"/>
              <a:t>‘hot</a:t>
            </a:r>
            <a:r>
              <a:rPr lang="en-US" baseline="0" dirty="0" smtClean="0"/>
              <a:t> spots</a:t>
            </a:r>
            <a:r>
              <a:rPr lang="en-US" dirty="0" smtClean="0"/>
              <a:t>’ onafhankelijk van andere services </a:t>
            </a:r>
            <a:r>
              <a:rPr lang="en-US" baseline="0" dirty="0" smtClean="0"/>
              <a:t>met meerdere instances hosten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Vanwege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geïsoleerde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beperkte</a:t>
            </a:r>
            <a:r>
              <a:rPr lang="en-US" baseline="0" dirty="0" smtClean="0"/>
              <a:t> impact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de time-to-market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fixes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new features </a:t>
            </a:r>
            <a:r>
              <a:rPr lang="en-US" baseline="0" dirty="0" err="1" smtClean="0"/>
              <a:t>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korter</a:t>
            </a:r>
            <a:r>
              <a:rPr lang="en-US" baseline="0" dirty="0" smtClean="0"/>
              <a:t>!</a:t>
            </a:r>
          </a:p>
          <a:p>
            <a:r>
              <a:rPr lang="en-US" baseline="0" dirty="0" smtClean="0"/>
              <a:t>Met behulp van ‘rolling upgrades’ is een onderhoudsvenster voor low impact wijzigingen niet meer nodig </a:t>
            </a:r>
            <a:r>
              <a:rPr lang="en-US" baseline="0" dirty="0" smtClean="0">
                <a:sym typeface="Wingdings" panose="05000000000000000000" pitchFamily="2" charset="2"/>
              </a:rPr>
              <a:t> kleine bugfixes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31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Verschillende OS-en, runtimes, DBMS’en</a:t>
            </a:r>
          </a:p>
          <a:p>
            <a:endParaRPr lang="en-US" dirty="0" smtClean="0"/>
          </a:p>
          <a:p>
            <a:r>
              <a:rPr lang="en-US" dirty="0" smtClean="0"/>
              <a:t>‘hot</a:t>
            </a:r>
            <a:r>
              <a:rPr lang="en-US" baseline="0" dirty="0" smtClean="0"/>
              <a:t> spots</a:t>
            </a:r>
            <a:r>
              <a:rPr lang="en-US" dirty="0" smtClean="0"/>
              <a:t>’ onafhankelijk van andere services </a:t>
            </a:r>
            <a:r>
              <a:rPr lang="en-US" baseline="0" dirty="0" smtClean="0"/>
              <a:t>met meerdere instances hosten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Met behulp van ‘rolling upgrades’ is een onderhoudsvenster voor low impact wijzigingen niet meer nodig </a:t>
            </a:r>
            <a:r>
              <a:rPr lang="en-US" baseline="0" dirty="0" smtClean="0">
                <a:sym typeface="Wingdings" panose="05000000000000000000" pitchFamily="2" charset="2"/>
              </a:rPr>
              <a:t> kleine bugfixes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51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Elke service is een black box voor een andere service. Hoe de API te ontsluiten? </a:t>
            </a:r>
            <a:r>
              <a:rPr lang="en-US" b="1" baseline="0" dirty="0" err="1" smtClean="0"/>
              <a:t>Versiebeheer</a:t>
            </a:r>
            <a:r>
              <a:rPr lang="en-US" b="1" baseline="0" dirty="0" smtClean="0"/>
              <a:t> (breaking changes), Service-discovery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Kies de omvang van de service praktisch</a:t>
            </a:r>
            <a:endParaRPr lang="nl-NL" dirty="0" smtClean="0"/>
          </a:p>
          <a:p>
            <a:r>
              <a:rPr lang="en-US" baseline="0" dirty="0" smtClean="0"/>
              <a:t>“Gegevens die samen wijzigen moet je bij elkaar houden” (Sander Hoogendoorn)</a:t>
            </a:r>
          </a:p>
          <a:p>
            <a:r>
              <a:rPr lang="en-US" baseline="0" dirty="0" smtClean="0"/>
              <a:t>De architectenrol wordt belangrijker </a:t>
            </a:r>
            <a:r>
              <a:rPr lang="en-US" baseline="0" dirty="0" smtClean="0">
                <a:sym typeface="Wingdings" panose="05000000000000000000" pitchFamily="2" charset="2"/>
              </a:rPr>
              <a:t> helikopterview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Losse solutions, om onafhankelijkheid</a:t>
            </a:r>
            <a:r>
              <a:rPr lang="en-US" baseline="0" dirty="0" smtClean="0"/>
              <a:t> van services (extra) te waarborgen. Pas op met eigen framework-libraries.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Gemakkelijker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a.g.v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beperkte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ge</a:t>
            </a:r>
            <a:r>
              <a:rPr lang="nl-NL" baseline="0" dirty="0" err="1" smtClean="0"/>
              <a:t>ïsoleerde</a:t>
            </a:r>
            <a:r>
              <a:rPr lang="nl-NL" baseline="0" dirty="0" smtClean="0"/>
              <a:t> functionaliteit, dus overzichtelijker en geen cross-</a:t>
            </a:r>
            <a:r>
              <a:rPr lang="nl-NL" baseline="0" dirty="0" err="1" smtClean="0"/>
              <a:t>functionality</a:t>
            </a:r>
            <a:r>
              <a:rPr lang="nl-NL" baseline="0" dirty="0" smtClean="0"/>
              <a:t> tests (die complex zijn)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9945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Handmatig deployen van tientallen</a:t>
            </a:r>
            <a:r>
              <a:rPr lang="en-US" baseline="0" dirty="0" smtClean="0"/>
              <a:t> applicaties is niet praktisch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TIP: Rolling updates </a:t>
            </a:r>
            <a:r>
              <a:rPr lang="en-US" baseline="0" dirty="0" err="1" smtClean="0"/>
              <a:t>verhogen</a:t>
            </a:r>
            <a:r>
              <a:rPr lang="en-US" baseline="0" dirty="0" smtClean="0"/>
              <a:t> de e2e-beschikbaarheid van de applicatie</a:t>
            </a:r>
          </a:p>
          <a:p>
            <a:endParaRPr lang="en-US" baseline="0" dirty="0" smtClean="0"/>
          </a:p>
          <a:p>
            <a:r>
              <a:rPr lang="nl-NL" dirty="0" smtClean="0"/>
              <a:t>Zorg ervoor dat een unieke deployment te herleiden is naar een </a:t>
            </a:r>
            <a:r>
              <a:rPr lang="nl-NL" dirty="0" err="1" smtClean="0"/>
              <a:t>work</a:t>
            </a:r>
            <a:r>
              <a:rPr lang="nl-NL" baseline="0" dirty="0" smtClean="0"/>
              <a:t> item/</a:t>
            </a:r>
            <a:r>
              <a:rPr lang="nl-NL" baseline="0" dirty="0" err="1" smtClean="0"/>
              <a:t>checking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commit</a:t>
            </a:r>
            <a:r>
              <a:rPr lang="nl-NL" baseline="0" dirty="0" smtClean="0"/>
              <a:t>)/</a:t>
            </a:r>
            <a:r>
              <a:rPr lang="nl-NL" baseline="0" dirty="0" err="1" smtClean="0"/>
              <a:t>build</a:t>
            </a:r>
            <a:r>
              <a:rPr lang="nl-NL" baseline="0" dirty="0" smtClean="0"/>
              <a:t>-referentie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5279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Veel ‘losse</a:t>
            </a:r>
            <a:r>
              <a:rPr lang="en-US" baseline="0" dirty="0" smtClean="0"/>
              <a:t> stukjes applicatie’</a:t>
            </a:r>
            <a:r>
              <a:rPr lang="nl-NL" baseline="0" dirty="0" smtClean="0"/>
              <a:t> </a:t>
            </a:r>
            <a:r>
              <a:rPr lang="nl-NL" baseline="0" dirty="0" smtClean="0">
                <a:sym typeface="Wingdings" panose="05000000000000000000" pitchFamily="2" charset="2"/>
              </a:rPr>
              <a:t> pijn verschuift van bouw naar deployment en beheer</a:t>
            </a:r>
          </a:p>
          <a:p>
            <a:endParaRPr lang="nl-NL" baseline="0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API-management </a:t>
            </a:r>
            <a:r>
              <a:rPr lang="en-US" dirty="0" err="1" smtClean="0"/>
              <a:t>bijv</a:t>
            </a:r>
            <a:r>
              <a:rPr lang="en-US" dirty="0" smtClean="0"/>
              <a:t>. obv </a:t>
            </a:r>
            <a:r>
              <a:rPr lang="en-US" dirty="0" err="1" smtClean="0"/>
              <a:t>NuGet</a:t>
            </a:r>
            <a:r>
              <a:rPr lang="en-US" dirty="0" smtClean="0"/>
              <a:t>-packages</a:t>
            </a:r>
          </a:p>
          <a:p>
            <a:endParaRPr lang="en-US" dirty="0" smtClean="0"/>
          </a:p>
          <a:p>
            <a:r>
              <a:rPr lang="en-US" dirty="0" smtClean="0"/>
              <a:t>Latency </a:t>
            </a:r>
            <a:r>
              <a:rPr lang="en-US" dirty="0" err="1" smtClean="0"/>
              <a:t>a.g.v</a:t>
            </a:r>
            <a:r>
              <a:rPr lang="en-US" dirty="0" smtClean="0"/>
              <a:t>.</a:t>
            </a:r>
            <a:r>
              <a:rPr lang="en-US" baseline="0" dirty="0" smtClean="0"/>
              <a:t> inter-service communicatie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79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Source (Docker) of cloud (</a:t>
            </a:r>
            <a:r>
              <a:rPr lang="en-US" dirty="0" err="1" smtClean="0"/>
              <a:t>zoals</a:t>
            </a:r>
            <a:r>
              <a:rPr lang="en-US" baseline="0" dirty="0" smtClean="0"/>
              <a:t> Azure </a:t>
            </a:r>
            <a:r>
              <a:rPr lang="en-US" baseline="0" smtClean="0"/>
              <a:t>Service Fabric)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Bewaking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wel</a:t>
            </a:r>
            <a:r>
              <a:rPr lang="en-US" baseline="0" dirty="0" smtClean="0">
                <a:sym typeface="Wingdings" panose="05000000000000000000" pitchFamily="2" charset="2"/>
              </a:rPr>
              <a:t>/niet </a:t>
            </a:r>
            <a:r>
              <a:rPr lang="en-US" baseline="0" dirty="0" err="1" smtClean="0"/>
              <a:t>automatisch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herstarten</a:t>
            </a:r>
            <a:endParaRPr lang="en-US" dirty="0" smtClean="0"/>
          </a:p>
          <a:p>
            <a:r>
              <a:rPr lang="en-US" dirty="0" smtClean="0"/>
              <a:t>Performance monitoring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wel</a:t>
            </a:r>
            <a:r>
              <a:rPr lang="en-US" baseline="0" dirty="0" smtClean="0">
                <a:sym typeface="Wingdings" panose="05000000000000000000" pitchFamily="2" charset="2"/>
              </a:rPr>
              <a:t> / niet </a:t>
            </a:r>
            <a:r>
              <a:rPr lang="en-US" baseline="0" dirty="0" err="1" smtClean="0">
                <a:sym typeface="Wingdings" panose="05000000000000000000" pitchFamily="2" charset="2"/>
              </a:rPr>
              <a:t>automatisch</a:t>
            </a:r>
            <a:r>
              <a:rPr lang="en-US" baseline="0" dirty="0" smtClean="0">
                <a:sym typeface="Wingdings" panose="05000000000000000000" pitchFamily="2" charset="2"/>
              </a:rPr>
              <a:t> up/down-</a:t>
            </a:r>
            <a:r>
              <a:rPr lang="en-US" baseline="0" dirty="0" err="1" smtClean="0">
                <a:sym typeface="Wingdings" panose="05000000000000000000" pitchFamily="2" charset="2"/>
              </a:rPr>
              <a:t>s</a:t>
            </a:r>
            <a:r>
              <a:rPr lang="en-US" dirty="0" err="1" smtClean="0"/>
              <a:t>chalen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9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F6146A49-396F-4422-B80E-A51B1B6A1D89}" type="datetime4">
              <a:rPr lang="nl-NL" smtClean="0"/>
              <a:t>10 juli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F8AE-89E8-4026-950D-4651008C2D15}" type="datetime4">
              <a:rPr lang="nl-NL" smtClean="0"/>
              <a:t>10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CA3F-F000-4641-83AD-70C0DA34B9EC}" type="datetime4">
              <a:rPr lang="nl-NL" smtClean="0"/>
              <a:t>10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5720-7772-40F6-9BF7-6C09B4878A89}" type="datetime4">
              <a:rPr lang="nl-NL" smtClean="0"/>
              <a:t>10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9B9C-FEF2-40F2-9E9B-B7865E4F9E63}" type="datetime4">
              <a:rPr lang="nl-NL" smtClean="0"/>
              <a:t>10 juli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568-1449-461F-B5D6-9D1ADC76B857}" type="datetime4">
              <a:rPr lang="nl-NL" smtClean="0"/>
              <a:t>10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242A-376D-4342-B11F-3D5EA631C525}" type="datetime4">
              <a:rPr lang="nl-NL" smtClean="0"/>
              <a:t>10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009C-FD37-4B5F-AF0A-69B7D4780F1C}" type="datetime4">
              <a:rPr lang="nl-NL" smtClean="0"/>
              <a:t>10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F801-9BFD-4E03-8768-44E997ED2817}" type="datetime4">
              <a:rPr lang="nl-NL" smtClean="0"/>
              <a:t>10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18C2-35E1-488A-AAD2-6F80D661AD97}" type="datetime4">
              <a:rPr lang="nl-NL" smtClean="0"/>
              <a:t>10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354D-C261-4001-9A7C-D976C5F539B3}" type="datetime4">
              <a:rPr lang="nl-NL" smtClean="0"/>
              <a:t>10 juli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2F0BFAD-BB40-438F-8CCA-C252ECCF380E}" type="datetime4">
              <a:rPr lang="nl-NL" smtClean="0"/>
              <a:t>10 juli 2017</a:t>
            </a:fld>
            <a:r>
              <a:rPr lang="en-US" smtClean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hyperlink" Target="https://www.martinfowler.com/microservices/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hyperlink" Target="https://www.nginx.com/blog/microservices-at-netflix-architectural-best-practices/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amnewman.io/books/building_microservices/" TargetMode="External"/><Relationship Id="rId9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hosted by Docker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23" t="-13831" r="-10823" b="-13831"/>
          <a:stretch/>
        </p:blipFill>
        <p:spPr>
          <a:xfrm>
            <a:off x="4987392" y="2185669"/>
            <a:ext cx="3777417" cy="29483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4A36-26F8-4526-865B-CB6411AF2FED}" type="datetime4">
              <a:rPr lang="nl-NL" smtClean="0"/>
              <a:t>10 juli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 smtClean="0"/>
              <a:t>Johannes Sim &amp; Renzo </a:t>
            </a:r>
            <a:r>
              <a:rPr lang="en-US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C0FD552A-BF63-424A-8743-16C5B55574F1}" type="datetime4">
              <a:rPr lang="nl-NL" sz="900" cap="all" smtClean="0">
                <a:solidFill>
                  <a:srgbClr val="009036"/>
                </a:solidFill>
              </a:rPr>
              <a:t>10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F419C7D8-8608-4620-BB46-7B069BE80D9C}" type="datetime4">
              <a:rPr lang="nl-NL" sz="900" cap="all" smtClean="0">
                <a:solidFill>
                  <a:srgbClr val="009036"/>
                </a:solidFill>
              </a:rPr>
              <a:t>10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Containers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Docker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On-premise of cloud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Container management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Bewaking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Performance monitoring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 smtClean="0"/>
              <a:t>Dashboard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Deployment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73423DBD-E193-4094-9AD2-AADB06AA0E18}" type="datetime4">
              <a:rPr lang="nl-NL" sz="900" cap="all" smtClean="0">
                <a:solidFill>
                  <a:srgbClr val="009036"/>
                </a:solidFill>
              </a:rPr>
              <a:t>10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10" y="1086698"/>
            <a:ext cx="1850152" cy="15525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23" y="3491255"/>
            <a:ext cx="2295525" cy="19907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2256626"/>
            <a:ext cx="2627952" cy="1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Aan</a:t>
            </a:r>
            <a:r>
              <a:rPr lang="en-US" dirty="0"/>
              <a:t> de slag met je </a:t>
            </a:r>
            <a:r>
              <a:rPr lang="en-US" dirty="0" err="1"/>
              <a:t>eigen</a:t>
            </a:r>
            <a:r>
              <a:rPr lang="en-US" dirty="0"/>
              <a:t> container!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5E52-56C7-4F1E-B008-5AF242529B37}" type="datetime4">
              <a:rPr lang="nl-NL" smtClean="0"/>
              <a:t>10 juli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51598" cy="467568"/>
          </a:xfrm>
        </p:spPr>
        <p:txBody>
          <a:bodyPr/>
          <a:lstStyle/>
          <a:p>
            <a:r>
              <a:rPr lang="en-US" dirty="0" smtClean="0"/>
              <a:t>Johannes Sim &amp; Renzo </a:t>
            </a:r>
            <a:r>
              <a:rPr lang="en-US" dirty="0" err="1" smtClean="0"/>
              <a:t>veldkamp</a:t>
            </a:r>
            <a:endParaRPr lang="nl-NL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8578334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70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 </a:t>
            </a:r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Veldkamp</a:t>
            </a:r>
          </a:p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97A6-6894-43EF-9493-A236700900A9}" type="datetime4">
              <a:rPr lang="nl-NL" smtClean="0"/>
              <a:t>10 juli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Johannes Sim 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>
                <a:hlinkClick r:id="rId3"/>
              </a:rPr>
              <a:t>Martin </a:t>
            </a:r>
            <a:r>
              <a:rPr lang="nl-NL" dirty="0" err="1" smtClean="0">
                <a:hlinkClick r:id="rId3"/>
              </a:rPr>
              <a:t>Fowler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smtClean="0">
                <a:hlinkClick r:id="rId4"/>
              </a:rPr>
              <a:t>Sam </a:t>
            </a:r>
            <a:r>
              <a:rPr lang="nl-NL" dirty="0" err="1" smtClean="0">
                <a:hlinkClick r:id="rId4"/>
              </a:rPr>
              <a:t>Newman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err="1" smtClean="0">
                <a:hlinkClick r:id="rId5"/>
              </a:rPr>
              <a:t>Netflix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err="1" smtClean="0"/>
              <a:t>Spotify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82807352-4D2C-437D-8251-0EBD5F10484A}" type="datetime4">
              <a:rPr lang="nl-NL" sz="900" cap="all" smtClean="0">
                <a:solidFill>
                  <a:srgbClr val="009036"/>
                </a:solidFill>
              </a:rPr>
              <a:t>10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47" y="3855034"/>
            <a:ext cx="3133725" cy="14573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0" y="3454984"/>
            <a:ext cx="1857375" cy="18573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51" y="1364339"/>
            <a:ext cx="1714500" cy="22479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44" y="1364339"/>
            <a:ext cx="1789430" cy="1794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01" y="4245558"/>
            <a:ext cx="27432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 smtClean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Microservices architectuur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Mogelijkheden en gevolgen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Docker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Aan</a:t>
            </a:r>
            <a:r>
              <a:rPr lang="en-US" dirty="0"/>
              <a:t> de slag met je </a:t>
            </a:r>
            <a:r>
              <a:rPr lang="en-US" dirty="0" err="1"/>
              <a:t>eigen</a:t>
            </a:r>
            <a:r>
              <a:rPr lang="en-US" dirty="0"/>
              <a:t> container!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Vragen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8CEBB34-5830-4087-A9B6-CF807CBDEBB5}" type="datetime4">
              <a:rPr lang="nl-NL" sz="900" cap="all" smtClean="0">
                <a:solidFill>
                  <a:srgbClr val="009036"/>
                </a:solidFill>
              </a:rPr>
              <a:t>10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nl-NL" dirty="0" smtClean="0"/>
              <a:t>microservices architectuur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5B1A8591-7DD8-46AA-9268-D03F9E550750}" type="datetime4">
              <a:rPr lang="nl-NL" sz="900" cap="all" smtClean="0">
                <a:solidFill>
                  <a:srgbClr val="009036"/>
                </a:solidFill>
              </a:rPr>
              <a:t>10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8515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1448434" y="3676218"/>
            <a:ext cx="129782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38" name="Tekstvak 37"/>
          <p:cNvSpPr txBox="1"/>
          <p:nvPr/>
        </p:nvSpPr>
        <p:spPr>
          <a:xfrm>
            <a:off x="2979039" y="1710868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inkoop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logistiek</a:t>
            </a:r>
          </a:p>
        </p:txBody>
      </p:sp>
      <p:sp>
        <p:nvSpPr>
          <p:cNvPr id="41" name="Stroomdiagram: Proces 40"/>
          <p:cNvSpPr/>
          <p:nvPr/>
        </p:nvSpPr>
        <p:spPr>
          <a:xfrm>
            <a:off x="773927" y="2188515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43" name="Rechthoek 42"/>
          <p:cNvSpPr/>
          <p:nvPr/>
        </p:nvSpPr>
        <p:spPr>
          <a:xfrm>
            <a:off x="77470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47" name="Rechthoek 46"/>
          <p:cNvSpPr/>
          <p:nvPr/>
        </p:nvSpPr>
        <p:spPr>
          <a:xfrm>
            <a:off x="2746669" y="2392007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inkoop</a:t>
            </a:r>
            <a:endParaRPr lang="nl-NL" dirty="0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logistiek</a:t>
            </a:r>
            <a:endParaRPr lang="nl-NL" dirty="0"/>
          </a:p>
        </p:txBody>
      </p:sp>
      <p:cxnSp>
        <p:nvCxnSpPr>
          <p:cNvPr id="58" name="Rechte verbindingslijn met pijl 57"/>
          <p:cNvCxnSpPr>
            <a:stCxn id="42" idx="3"/>
            <a:endCxn id="50" idx="1"/>
          </p:cNvCxnSpPr>
          <p:nvPr/>
        </p:nvCxnSpPr>
        <p:spPr>
          <a:xfrm>
            <a:off x="2065835" y="3295218"/>
            <a:ext cx="1537947" cy="162129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2" idx="3"/>
            <a:endCxn id="54" idx="1"/>
          </p:cNvCxnSpPr>
          <p:nvPr/>
        </p:nvCxnSpPr>
        <p:spPr>
          <a:xfrm>
            <a:off x="2065835" y="3295218"/>
            <a:ext cx="4762500" cy="7548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6" idx="3"/>
            <a:endCxn id="54" idx="1"/>
          </p:cNvCxnSpPr>
          <p:nvPr/>
        </p:nvCxnSpPr>
        <p:spPr>
          <a:xfrm>
            <a:off x="4033656" y="2011007"/>
            <a:ext cx="2794679" cy="20390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50" idx="3"/>
            <a:endCxn id="54" idx="1"/>
          </p:cNvCxnSpPr>
          <p:nvPr/>
        </p:nvCxnSpPr>
        <p:spPr>
          <a:xfrm flipV="1">
            <a:off x="4895690" y="4050030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2" idx="3"/>
            <a:endCxn id="46" idx="1"/>
          </p:cNvCxnSpPr>
          <p:nvPr/>
        </p:nvCxnSpPr>
        <p:spPr>
          <a:xfrm flipV="1">
            <a:off x="2065835" y="2011007"/>
            <a:ext cx="675913" cy="12842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429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9" grpId="0"/>
      <p:bldP spid="49" grpId="0" animBg="1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1" grpId="0" animBg="1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8" y="1301370"/>
            <a:ext cx="3937592" cy="46358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Technologie per service vrij te kiezen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Losse functies nu schaalbaar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Bugfixes</a:t>
            </a:r>
            <a:r>
              <a:rPr lang="nl-NL" dirty="0" smtClean="0"/>
              <a:t> en nieuwe features sneller live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Onderhoud gedurende openstelling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F6B1637-9DC7-4748-9D6C-14657FE2DBCA}" type="datetime4">
              <a:rPr lang="nl-NL" sz="900" cap="all" smtClean="0">
                <a:solidFill>
                  <a:srgbClr val="009036"/>
                </a:solidFill>
              </a:rPr>
              <a:t>10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9473" y="387751"/>
            <a:ext cx="3938587" cy="698500"/>
          </a:xfrm>
        </p:spPr>
        <p:txBody>
          <a:bodyPr/>
          <a:lstStyle/>
          <a:p>
            <a:r>
              <a:rPr lang="nl-NL" dirty="0" smtClean="0"/>
              <a:t>Mogelijkheden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6" y="472695"/>
            <a:ext cx="1219200" cy="16573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2576485"/>
            <a:ext cx="1933575" cy="15525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472695"/>
            <a:ext cx="1790700" cy="17145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50" y="4545697"/>
            <a:ext cx="2823164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Mogelijkheden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Communicatie via REST</a:t>
            </a:r>
          </a:p>
          <a:p>
            <a:pPr>
              <a:spcAft>
                <a:spcPts val="600"/>
              </a:spcAft>
            </a:pPr>
            <a:r>
              <a:rPr lang="nl-NL" dirty="0"/>
              <a:t>Communicatie via </a:t>
            </a:r>
            <a:r>
              <a:rPr lang="nl-NL" dirty="0" smtClean="0"/>
              <a:t>een bus</a:t>
            </a:r>
            <a:endParaRPr lang="nl-NL" dirty="0"/>
          </a:p>
          <a:p>
            <a:pPr>
              <a:spcAft>
                <a:spcPts val="600"/>
              </a:spcAft>
            </a:pP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F7F9350-4977-4208-AB70-7DBB4F6DA6E1}" type="datetime4">
              <a:rPr lang="nl-NL" sz="900" cap="all" smtClean="0">
                <a:solidFill>
                  <a:srgbClr val="009036"/>
                </a:solidFill>
              </a:rPr>
              <a:t>10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95" y="3074426"/>
            <a:ext cx="1589356" cy="158935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23" y="3062687"/>
            <a:ext cx="1495895" cy="16259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4227713"/>
            <a:ext cx="1640363" cy="1640363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3114545"/>
            <a:ext cx="3465473" cy="790371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5129800"/>
            <a:ext cx="2667000" cy="504825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97" y="4227713"/>
            <a:ext cx="1597605" cy="15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bouw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API-management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(Technisch) ontwerp</a:t>
            </a:r>
          </a:p>
          <a:p>
            <a:pPr>
              <a:spcAft>
                <a:spcPts val="600"/>
              </a:spcAft>
            </a:pPr>
            <a:r>
              <a:rPr lang="nl-NL" dirty="0"/>
              <a:t>Source </a:t>
            </a:r>
            <a:r>
              <a:rPr lang="nl-NL" dirty="0" smtClean="0"/>
              <a:t>control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Per service minder code: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Meer </a:t>
            </a:r>
            <a:r>
              <a:rPr lang="en-US" dirty="0" err="1" smtClean="0"/>
              <a:t>overzicht</a:t>
            </a:r>
            <a:endParaRPr lang="nl-NL" dirty="0" smtClean="0"/>
          </a:p>
          <a:p>
            <a:pPr lvl="1">
              <a:spcAft>
                <a:spcPts val="600"/>
              </a:spcAft>
            </a:pPr>
            <a:r>
              <a:rPr lang="nl-NL" dirty="0" smtClean="0"/>
              <a:t>Gemakkelijker </a:t>
            </a:r>
            <a:r>
              <a:rPr lang="nl-NL" dirty="0" err="1" smtClean="0"/>
              <a:t>testbaar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3BAC6D68-A2A6-459C-A0E6-33015DD0FA88}" type="datetime4">
              <a:rPr lang="nl-NL" sz="900" cap="all" smtClean="0">
                <a:solidFill>
                  <a:srgbClr val="009036"/>
                </a:solidFill>
              </a:rPr>
              <a:t>10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deployment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Zoveel mogelijk geautomatiseerde </a:t>
            </a:r>
            <a:r>
              <a:rPr lang="nl-NL" dirty="0" err="1" smtClean="0"/>
              <a:t>deployment</a:t>
            </a:r>
            <a:r>
              <a:rPr lang="nl-NL" dirty="0" smtClean="0"/>
              <a:t>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smtClean="0"/>
              <a:t>CI/CD!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‘Rolling updates’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Traceerbaarheid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C908B46D-A78D-4E90-84C4-BD748181F33E}" type="datetime4">
              <a:rPr lang="nl-NL" sz="900" cap="all" smtClean="0">
                <a:solidFill>
                  <a:srgbClr val="009036"/>
                </a:solidFill>
              </a:rPr>
              <a:t>10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5"/>
          <a:stretch/>
        </p:blipFill>
        <p:spPr>
          <a:xfrm>
            <a:off x="826265" y="3125997"/>
            <a:ext cx="5328396" cy="24380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20" y="2072646"/>
            <a:ext cx="3057267" cy="5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beheer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Bewaking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Logging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Foutopsporing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Capacity</a:t>
            </a:r>
            <a:r>
              <a:rPr lang="nl-NL" dirty="0" smtClean="0"/>
              <a:t> management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Extra component voor communicatie (eventueel)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3C53D15C-1249-4B22-A07A-F92C54898D6A}" type="datetime4">
              <a:rPr lang="nl-NL" sz="900" cap="all" smtClean="0">
                <a:solidFill>
                  <a:srgbClr val="009036"/>
                </a:solidFill>
              </a:rPr>
              <a:t>10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nadelen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sz="2400" dirty="0" smtClean="0"/>
              <a:t>Met stip op no 1: </a:t>
            </a:r>
            <a:r>
              <a:rPr lang="nl-NL" sz="2400" b="1" dirty="0" smtClean="0"/>
              <a:t>API-management</a:t>
            </a:r>
            <a:endParaRPr lang="nl-NL" sz="2800" b="1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Architect wordt belangrijker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Meer deployments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Lastiger te beheren: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logging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capacity management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foutanalyse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Configuratiebeheer wordt complexer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Meer </a:t>
            </a:r>
            <a:r>
              <a:rPr lang="nl-NL" dirty="0" err="1" smtClean="0"/>
              <a:t>latency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ADBE7AD-AB98-45ED-A34B-69CAF16B5E59}" type="datetime4">
              <a:rPr lang="nl-NL" sz="900" cap="all" smtClean="0">
                <a:solidFill>
                  <a:srgbClr val="009036"/>
                </a:solidFill>
              </a:rPr>
              <a:t>10 juli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 smtClean="0">
                <a:solidFill>
                  <a:srgbClr val="009036"/>
                </a:solidFill>
              </a:rPr>
              <a:t>Johannes Sim &amp; Renzo </a:t>
            </a:r>
            <a:r>
              <a:rPr lang="nl-NL" dirty="0" err="1" smtClean="0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Stroomdiagram: Voorbereiding 5"/>
          <p:cNvSpPr/>
          <p:nvPr/>
        </p:nvSpPr>
        <p:spPr>
          <a:xfrm>
            <a:off x="7227065" y="1795749"/>
            <a:ext cx="749147" cy="727114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Stroomdiagram: Voorbereiding 6"/>
          <p:cNvSpPr/>
          <p:nvPr/>
        </p:nvSpPr>
        <p:spPr>
          <a:xfrm>
            <a:off x="6180462" y="2787267"/>
            <a:ext cx="749147" cy="727114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7"/>
          <p:cNvSpPr/>
          <p:nvPr/>
        </p:nvSpPr>
        <p:spPr>
          <a:xfrm>
            <a:off x="7660550" y="3242922"/>
            <a:ext cx="749147" cy="727114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-LINKS en -RECHTS 8"/>
          <p:cNvSpPr/>
          <p:nvPr/>
        </p:nvSpPr>
        <p:spPr>
          <a:xfrm rot="19031355">
            <a:off x="6816256" y="255425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IJL-LINKS en -RECHTS 9"/>
          <p:cNvSpPr/>
          <p:nvPr/>
        </p:nvSpPr>
        <p:spPr>
          <a:xfrm rot="3955412">
            <a:off x="7591785" y="275619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-LINKS en -RECHTS 10"/>
          <p:cNvSpPr/>
          <p:nvPr/>
        </p:nvSpPr>
        <p:spPr>
          <a:xfrm rot="1042610">
            <a:off x="7009399" y="3353311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7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On-screen Show (4:3)</PresentationFormat>
  <Paragraphs>189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Kantoorthema</vt:lpstr>
      <vt:lpstr>Microservices hosted by Docker</vt:lpstr>
      <vt:lpstr>onderwerpen</vt:lpstr>
      <vt:lpstr>microservices architectuur</vt:lpstr>
      <vt:lpstr>Mogelijkheden</vt:lpstr>
      <vt:lpstr>Mogelijkheden</vt:lpstr>
      <vt:lpstr>Gevolgen voor bouw</vt:lpstr>
      <vt:lpstr>Gevolgen voor deployment </vt:lpstr>
      <vt:lpstr>Gevolgen voor beheer  </vt:lpstr>
      <vt:lpstr>nadelen</vt:lpstr>
      <vt:lpstr>docker</vt:lpstr>
      <vt:lpstr>containers</vt:lpstr>
      <vt:lpstr>Hosting</vt:lpstr>
      <vt:lpstr>Aan de slag met je eigen container!</vt:lpstr>
      <vt:lpstr>Vragen?</vt:lpstr>
      <vt:lpstr>referenties</vt:lpstr>
    </vt:vector>
  </TitlesOfParts>
  <Manager>Erik Joosten</Manager>
  <Company>Ambitions | Ambitions.nl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82</cp:revision>
  <dcterms:created xsi:type="dcterms:W3CDTF">2013-07-23T12:22:34Z</dcterms:created>
  <dcterms:modified xsi:type="dcterms:W3CDTF">2017-07-10T19:05:15Z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