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79" r:id="rId11"/>
    <p:sldId id="27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0" autoAdjust="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11/14/2018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r>
              <a:rPr lang="en-US" dirty="0"/>
              <a:t>Losse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r>
              <a:rPr lang="en-US" dirty="0"/>
              <a:t>Temporeel</a:t>
            </a:r>
            <a:r>
              <a:rPr lang="en-US" baseline="0" dirty="0"/>
              <a:t> onafhankelijk van elkaar</a:t>
            </a:r>
          </a:p>
          <a:p>
            <a:r>
              <a:rPr lang="en-US" baseline="0" dirty="0"/>
              <a:t>Inter-service communicatie obv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Elke service is een black box voor een andere service. Hoe de API te ontsluiten? </a:t>
            </a:r>
            <a:r>
              <a:rPr lang="en-US" b="1" baseline="0" dirty="0" err="1"/>
              <a:t>Versiebeheer</a:t>
            </a:r>
            <a:r>
              <a:rPr lang="en-US" b="1" baseline="0" dirty="0"/>
              <a:t> (breaking changes), Service-discovery</a:t>
            </a:r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Kies de omvang van de service praktisch</a:t>
            </a:r>
            <a:endParaRPr lang="nl-NL" dirty="0"/>
          </a:p>
          <a:p>
            <a:r>
              <a:rPr lang="en-US" baseline="0" dirty="0"/>
              <a:t>“Gegevens die samen wijzigen moet je bij elkaar houden” (Sander Hoogendoorn)</a:t>
            </a:r>
          </a:p>
          <a:p>
            <a:r>
              <a:rPr lang="en-US" baseline="0" dirty="0"/>
              <a:t>De architectenrol wordt belangrijker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helikopterview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Ontwerp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een</a:t>
            </a:r>
            <a:r>
              <a:rPr lang="en-US" baseline="0" dirty="0">
                <a:sym typeface="Wingdings" panose="05000000000000000000" pitchFamily="2" charset="2"/>
              </a:rPr>
              <a:t> (micro)service zo </a:t>
            </a:r>
            <a:r>
              <a:rPr lang="en-US" baseline="0" dirty="0" err="1">
                <a:sym typeface="Wingdings" panose="05000000000000000000" pitchFamily="2" charset="2"/>
              </a:rPr>
              <a:t>generiek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mogelijk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dirty="0"/>
              <a:t>Losse solutions, om onafhankelijkheid</a:t>
            </a:r>
            <a:r>
              <a:rPr lang="en-US" baseline="0" dirty="0"/>
              <a:t> van services (extra) te waarborgen. Pas op met eigen framework-libraries. (</a:t>
            </a:r>
            <a:r>
              <a:rPr lang="en-US" baseline="0" dirty="0" err="1"/>
              <a:t>risico</a:t>
            </a:r>
            <a:r>
              <a:rPr lang="en-US" baseline="0" dirty="0"/>
              <a:t> op </a:t>
            </a:r>
            <a:r>
              <a:rPr lang="en-US" baseline="0" dirty="0" err="1"/>
              <a:t>vervlechting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 err="1"/>
              <a:t>Gemakkelijker</a:t>
            </a:r>
            <a:r>
              <a:rPr lang="en-US" baseline="0" dirty="0"/>
              <a:t> </a:t>
            </a:r>
            <a:r>
              <a:rPr lang="en-US" baseline="0" dirty="0" err="1"/>
              <a:t>testen</a:t>
            </a:r>
            <a:r>
              <a:rPr lang="en-US" baseline="0" dirty="0"/>
              <a:t> </a:t>
            </a:r>
            <a:r>
              <a:rPr lang="en-US" baseline="0" dirty="0" err="1"/>
              <a:t>a.g.v</a:t>
            </a:r>
            <a:r>
              <a:rPr lang="en-US" baseline="0" dirty="0"/>
              <a:t>. </a:t>
            </a:r>
            <a:r>
              <a:rPr lang="en-US" baseline="0" dirty="0" err="1"/>
              <a:t>beperkte</a:t>
            </a:r>
            <a:r>
              <a:rPr lang="en-US" baseline="0" dirty="0"/>
              <a:t>/</a:t>
            </a:r>
            <a:r>
              <a:rPr lang="en-US" baseline="0" dirty="0" err="1"/>
              <a:t>ge</a:t>
            </a:r>
            <a:r>
              <a:rPr lang="nl-NL" baseline="0" dirty="0" err="1"/>
              <a:t>ïsoleerde</a:t>
            </a:r>
            <a:r>
              <a:rPr lang="nl-NL" baseline="0" dirty="0"/>
              <a:t> functionaliteit, dus overzichtelijker en geen cross-</a:t>
            </a:r>
            <a:r>
              <a:rPr lang="nl-NL" baseline="0" dirty="0" err="1"/>
              <a:t>functionality</a:t>
            </a:r>
            <a:r>
              <a:rPr lang="nl-NL" baseline="0" dirty="0"/>
              <a:t> tests (die complex zijn)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Handmatig deployen van </a:t>
            </a:r>
            <a:r>
              <a:rPr lang="en-US" dirty="0" err="1"/>
              <a:t>tientallen</a:t>
            </a:r>
            <a:r>
              <a:rPr lang="en-US" dirty="0"/>
              <a:t>/</a:t>
            </a:r>
            <a:r>
              <a:rPr lang="en-US" dirty="0" err="1"/>
              <a:t>honderden</a:t>
            </a:r>
            <a:r>
              <a:rPr lang="en-US" dirty="0"/>
              <a:t>/</a:t>
            </a:r>
            <a:r>
              <a:rPr lang="en-US" dirty="0" err="1"/>
              <a:t>duizenden</a:t>
            </a:r>
            <a:r>
              <a:rPr lang="en-US" baseline="0" dirty="0"/>
              <a:t> </a:t>
            </a:r>
            <a:r>
              <a:rPr lang="en-US" baseline="0" dirty="0" err="1"/>
              <a:t>applicatie-instanties</a:t>
            </a:r>
            <a:r>
              <a:rPr lang="en-US" baseline="0" dirty="0"/>
              <a:t> is niet praktisch</a:t>
            </a:r>
          </a:p>
          <a:p>
            <a:endParaRPr lang="en-US" baseline="0" dirty="0"/>
          </a:p>
          <a:p>
            <a:r>
              <a:rPr lang="en-US" baseline="0" dirty="0"/>
              <a:t>TIP: Rolling updates </a:t>
            </a:r>
            <a:r>
              <a:rPr lang="en-US" baseline="0" dirty="0" err="1"/>
              <a:t>verhogen</a:t>
            </a:r>
            <a:r>
              <a:rPr lang="en-US" baseline="0" dirty="0"/>
              <a:t> de e2e-beschikbaarheid van de applicatie</a:t>
            </a:r>
          </a:p>
          <a:p>
            <a:endParaRPr lang="en-US" baseline="0" dirty="0"/>
          </a:p>
          <a:p>
            <a:r>
              <a:rPr lang="nl-NL" dirty="0"/>
              <a:t>Zorg ervoor dat een unieke deployment te herleiden is naar een </a:t>
            </a:r>
            <a:r>
              <a:rPr lang="nl-NL" dirty="0" err="1"/>
              <a:t>work</a:t>
            </a:r>
            <a:r>
              <a:rPr lang="nl-NL" baseline="0" dirty="0"/>
              <a:t> item/</a:t>
            </a:r>
            <a:r>
              <a:rPr lang="nl-NL" baseline="0" dirty="0" err="1"/>
              <a:t>checkin</a:t>
            </a:r>
            <a:r>
              <a:rPr lang="nl-NL" baseline="0" dirty="0"/>
              <a:t> (</a:t>
            </a:r>
            <a:r>
              <a:rPr lang="nl-NL" baseline="0" dirty="0" err="1"/>
              <a:t>commit</a:t>
            </a:r>
            <a:r>
              <a:rPr lang="nl-NL" baseline="0" dirty="0"/>
              <a:t>)/</a:t>
            </a:r>
            <a:r>
              <a:rPr lang="nl-NL" baseline="0" dirty="0" err="1"/>
              <a:t>build</a:t>
            </a:r>
            <a:r>
              <a:rPr lang="nl-NL" baseline="0" dirty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14 november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14 november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102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maintenance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An example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 dirty="0"/>
              <a:t>Recap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data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data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  <a:p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Client-application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Consequences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(Technical) design</a:t>
            </a:r>
          </a:p>
          <a:p>
            <a:pPr>
              <a:spcAft>
                <a:spcPts val="600"/>
              </a:spcAft>
            </a:pPr>
            <a:r>
              <a:rPr lang="nl-NL" dirty="0"/>
              <a:t>Source control</a:t>
            </a:r>
          </a:p>
          <a:p>
            <a:pPr>
              <a:spcAft>
                <a:spcPts val="600"/>
              </a:spcAft>
            </a:pPr>
            <a:r>
              <a:rPr lang="en-US" dirty="0"/>
              <a:t>Less code per service: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comprehend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read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test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maintain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Consequences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deployment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Traceability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Consequences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maintenance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</a:t>
            </a:r>
            <a:r>
              <a:rPr lang="nl-NL" dirty="0" err="1"/>
              <a:t>onitoring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Logging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Investigating</a:t>
            </a:r>
            <a:r>
              <a:rPr lang="nl-NL" dirty="0"/>
              <a:t> bugs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Capacity</a:t>
            </a:r>
            <a:r>
              <a:rPr lang="nl-NL" dirty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Extra component </a:t>
            </a:r>
            <a:r>
              <a:rPr lang="nl-NL" dirty="0" err="1"/>
              <a:t>to</a:t>
            </a:r>
            <a:r>
              <a:rPr lang="nl-NL" dirty="0"/>
              <a:t> manage (</a:t>
            </a:r>
            <a:r>
              <a:rPr lang="nl-NL" dirty="0" err="1"/>
              <a:t>the</a:t>
            </a:r>
            <a:r>
              <a:rPr lang="nl-NL" dirty="0"/>
              <a:t> bus)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An </a:t>
            </a:r>
            <a:r>
              <a:rPr lang="nl-NL" dirty="0" err="1"/>
              <a:t>Example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04C02-8251-430C-9F91-4D436690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81" b="3363"/>
          <a:stretch/>
        </p:blipFill>
        <p:spPr>
          <a:xfrm>
            <a:off x="3153328" y="3129189"/>
            <a:ext cx="2632364" cy="59962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(4:3)</PresentationFormat>
  <Paragraphs>113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Kantoorthema</vt:lpstr>
      <vt:lpstr>Microservices 102</vt:lpstr>
      <vt:lpstr>topics</vt:lpstr>
      <vt:lpstr>Recap 101</vt:lpstr>
      <vt:lpstr>Consequences for build</vt:lpstr>
      <vt:lpstr>Consequences for deployment </vt:lpstr>
      <vt:lpstr>Consequences for maintenance  </vt:lpstr>
      <vt:lpstr>An Example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110</cp:revision>
  <dcterms:created xsi:type="dcterms:W3CDTF">2013-07-23T12:22:34Z</dcterms:created>
  <dcterms:modified xsi:type="dcterms:W3CDTF">2018-11-14T16:12:42Z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