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9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3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5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48655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329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9640111" y="2305455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>
            <a:off x="7091464" y="3681919"/>
            <a:ext cx="25486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3216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971545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10480017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19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Infrastructuur OSS-opdracht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OSS-opdracht</dc:title>
  <dc:creator>Veldkamp, Renzo</dc:creator>
  <cp:lastModifiedBy>Veldkamp, Renzo</cp:lastModifiedBy>
  <cp:revision>5</cp:revision>
  <dcterms:created xsi:type="dcterms:W3CDTF">2017-08-01T11:45:49Z</dcterms:created>
  <dcterms:modified xsi:type="dcterms:W3CDTF">2017-08-01T13:51:06Z</dcterms:modified>
</cp:coreProperties>
</file>