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7" r:id="rId6"/>
    <p:sldId id="419" r:id="rId7"/>
    <p:sldId id="259" r:id="rId8"/>
    <p:sldId id="469" r:id="rId9"/>
    <p:sldId id="428" r:id="rId10"/>
    <p:sldId id="382" r:id="rId11"/>
    <p:sldId id="434" r:id="rId12"/>
    <p:sldId id="437" r:id="rId13"/>
    <p:sldId id="461" r:id="rId14"/>
    <p:sldId id="491" r:id="rId15"/>
    <p:sldId id="492" r:id="rId16"/>
    <p:sldId id="493" r:id="rId17"/>
    <p:sldId id="494" r:id="rId18"/>
    <p:sldId id="490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974" y="78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9/24/2017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Goedeavond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Mijn</a:t>
            </a:r>
            <a:r>
              <a:rPr lang="nl-NL" baseline="0" dirty="0" smtClean="0"/>
              <a:t> naam is Johannes Sim.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44529" y="6339158"/>
            <a:ext cx="68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 smtClean="0">
                <a:solidFill>
                  <a:schemeClr val="tx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fld id="{BEAB3AC6-8DA9-4B31-8D95-166557D2968B}" type="slidenum">
              <a:rPr lang="en-US" baseline="0" smtClean="0">
                <a:solidFill>
                  <a:schemeClr val="tx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pPr/>
              <a:t>‹#›</a:t>
            </a:fld>
            <a:r>
              <a:rPr lang="en-US" baseline="0" dirty="0" smtClean="0">
                <a:solidFill>
                  <a:schemeClr val="tx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-    </a:t>
            </a:r>
            <a:r>
              <a:rPr lang="en-US" sz="1200" baseline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© by Johannes Sim &amp; Renzo Veldkamp</a:t>
            </a:r>
            <a:endParaRPr lang="nl-NL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Docker </a:t>
            </a:r>
            <a:r>
              <a:rPr lang="en-US" dirty="0" smtClean="0"/>
              <a:t>102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3422651"/>
            <a:ext cx="2771775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4026090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small compact container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BUILD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68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of use for application – command line</a:t>
            </a:r>
          </a:p>
          <a:p>
            <a:r>
              <a:rPr lang="en-US" dirty="0" smtClean="0"/>
              <a:t>One command for application with multiple containers</a:t>
            </a:r>
          </a:p>
          <a:p>
            <a:r>
              <a:rPr lang="en-US" dirty="0" smtClean="0"/>
              <a:t>YAML file – version control</a:t>
            </a:r>
          </a:p>
          <a:p>
            <a:r>
              <a:rPr lang="en-US" dirty="0" smtClean="0"/>
              <a:t>Same file for dev and ops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29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OSS EXAMPLE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12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OSS 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64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DOCKER VOTING 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smtClean="0"/>
              <a:t>102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 smtClean="0"/>
              <a:t>Practical </a:t>
            </a:r>
            <a:r>
              <a:rPr lang="en-US" dirty="0" smtClean="0"/>
              <a:t>102 </a:t>
            </a:r>
            <a:r>
              <a:rPr lang="en-US" dirty="0" smtClean="0"/>
              <a:t>Docker</a:t>
            </a:r>
          </a:p>
          <a:p>
            <a:pPr lvl="2"/>
            <a:r>
              <a:rPr lang="en-US" dirty="0" smtClean="0"/>
              <a:t>Tell / Show / </a:t>
            </a:r>
            <a:r>
              <a:rPr lang="en-US" b="1" dirty="0" smtClean="0"/>
              <a:t>DIY</a:t>
            </a:r>
            <a:endParaRPr lang="en-US" sz="2000" b="1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DockerHost</a:t>
            </a:r>
            <a:r>
              <a:rPr lang="en-US" dirty="0" smtClean="0"/>
              <a:t> with multiple </a:t>
            </a:r>
            <a:r>
              <a:rPr lang="en-US" dirty="0" err="1" smtClean="0"/>
              <a:t>conatainers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DockerHosts</a:t>
            </a:r>
            <a:r>
              <a:rPr lang="en-US" dirty="0" smtClean="0"/>
              <a:t> </a:t>
            </a:r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</a:t>
            </a:r>
            <a:r>
              <a:rPr lang="en-US" dirty="0" err="1" smtClean="0"/>
              <a:t>collegues</a:t>
            </a:r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CE 17.06.2.-ce</a:t>
            </a:r>
          </a:p>
          <a:p>
            <a:pPr lvl="1"/>
            <a:endParaRPr lang="en-US" dirty="0"/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 smtClean="0"/>
              <a:t>102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Summary Docker 101</a:t>
            </a: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 smtClean="0"/>
              <a:t>Multi-stage build</a:t>
            </a:r>
          </a:p>
          <a:p>
            <a:r>
              <a:rPr lang="en-US" sz="2600" b="1" dirty="0" smtClean="0"/>
              <a:t>Docker compose</a:t>
            </a:r>
          </a:p>
          <a:p>
            <a:endParaRPr lang="en-US" sz="2600" b="1" dirty="0"/>
          </a:p>
          <a:p>
            <a:r>
              <a:rPr lang="en-US" sz="2600" b="1" dirty="0" smtClean="0"/>
              <a:t>Examples:</a:t>
            </a:r>
          </a:p>
          <a:p>
            <a:pPr lvl="1"/>
            <a:r>
              <a:rPr lang="en-US" sz="2400" b="1" dirty="0" smtClean="0"/>
              <a:t>OSS </a:t>
            </a:r>
          </a:p>
          <a:p>
            <a:pPr lvl="1"/>
            <a:r>
              <a:rPr lang="en-US" sz="2400" b="1" dirty="0" smtClean="0"/>
              <a:t>Docker voting app</a:t>
            </a:r>
            <a:endParaRPr lang="en-US" sz="2400" b="1" dirty="0"/>
          </a:p>
          <a:p>
            <a:pPr marL="265107" lvl="1" indent="0">
              <a:buNone/>
            </a:pPr>
            <a:endParaRPr lang="en-US" sz="2400" b="1" dirty="0"/>
          </a:p>
          <a:p>
            <a:r>
              <a:rPr lang="en-US" sz="2600" b="1" dirty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DOCKER Definition</a:t>
            </a:r>
            <a:br>
              <a:rPr lang="en-US" dirty="0" smtClean="0"/>
            </a:br>
            <a:r>
              <a:rPr lang="en-US" sz="1800" dirty="0"/>
              <a:t>FOUND on INTERNET</a:t>
            </a: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is 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in MY MACHINE</a:t>
            </a:r>
            <a:br>
              <a:rPr lang="en-US" dirty="0" smtClean="0"/>
            </a:br>
            <a:r>
              <a:rPr lang="en-US" dirty="0" smtClean="0"/>
              <a:t>APP in A 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3"/>
            <a:ext cx="5178720" cy="45307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6" y="4934648"/>
            <a:ext cx="310283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 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</a:t>
            </a:r>
            <a:r>
              <a:rPr lang="en-US" dirty="0" smtClean="0"/>
              <a:t>LEVEL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718671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9" y="1543318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(4:3)</PresentationFormat>
  <Paragraphs>132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SimSun</vt:lpstr>
      <vt:lpstr>Arial</vt:lpstr>
      <vt:lpstr>Calibri</vt:lpstr>
      <vt:lpstr>Kantoorthema</vt:lpstr>
      <vt:lpstr>Docker 102    </vt:lpstr>
      <vt:lpstr>Docker 102</vt:lpstr>
      <vt:lpstr>DISCLAIMER</vt:lpstr>
      <vt:lpstr>CoNTENT Docker 102</vt:lpstr>
      <vt:lpstr>OUR DOCKER Definition FOUND on INTERNET</vt:lpstr>
      <vt:lpstr>WORKS in MY MACHINE APP in A Container</vt:lpstr>
      <vt:lpstr>Build – SHIP - RUN</vt:lpstr>
      <vt:lpstr>TOPIC: DOCKER ARCHITECTURE  HigH LEVEL</vt:lpstr>
      <vt:lpstr>TOPIC: DOCKER ARCHITECTURE HigH LEVEL</vt:lpstr>
      <vt:lpstr>Docker Command</vt:lpstr>
      <vt:lpstr>MULTISTAGE BUILD</vt:lpstr>
      <vt:lpstr>DOCKER COMPOSE</vt:lpstr>
      <vt:lpstr>OSS EXAMPLE</vt:lpstr>
      <vt:lpstr>LAB: OSS APP</vt:lpstr>
      <vt:lpstr>LAB DOCKER VOTING APP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AgileCDDEvOps</dc:title>
  <dc:subject>Centric corporate template</dc:subject>
  <dc:creator>Johannes.Sim@centric.eu</dc:creator>
  <cp:lastModifiedBy>Sim, Johannes</cp:lastModifiedBy>
  <cp:revision>483</cp:revision>
  <dcterms:created xsi:type="dcterms:W3CDTF">2013-07-23T12:22:34Z</dcterms:created>
  <dcterms:modified xsi:type="dcterms:W3CDTF">2017-09-24T12:28:31Z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