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80" r:id="rId6"/>
    <p:sldId id="259" r:id="rId7"/>
    <p:sldId id="281" r:id="rId8"/>
    <p:sldId id="270" r:id="rId9"/>
    <p:sldId id="274" r:id="rId10"/>
    <p:sldId id="278" r:id="rId11"/>
    <p:sldId id="279" r:id="rId12"/>
    <p:sldId id="271" r:id="rId13"/>
    <p:sldId id="277" r:id="rId14"/>
  </p:sldIdLst>
  <p:sldSz cx="9144000" cy="6858000" type="screen4x3"/>
  <p:notesSz cx="6858000" cy="16478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67239" autoAdjust="0"/>
  </p:normalViewPr>
  <p:slideViewPr>
    <p:cSldViewPr snapToGrid="0">
      <p:cViewPr varScale="1">
        <p:scale>
          <a:sx n="55" d="100"/>
          <a:sy n="55" d="100"/>
        </p:scale>
        <p:origin x="2741" y="34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3" d="2"/>
        <a:sy n="3" d="2"/>
      </p:scale>
      <p:origin x="0" y="-5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9/12/2019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honingraatstructuur</a:t>
            </a:r>
            <a:r>
              <a:rPr lang="en-US" baseline="0" dirty="0"/>
              <a:t> </a:t>
            </a:r>
            <a:r>
              <a:rPr lang="en-US" baseline="0" dirty="0" err="1"/>
              <a:t>geeft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microservices</a:t>
            </a:r>
            <a:r>
              <a:rPr lang="en-US" baseline="0" dirty="0"/>
              <a:t> </a:t>
            </a:r>
            <a:r>
              <a:rPr lang="en-US" baseline="0" dirty="0" err="1"/>
              <a:t>gelijkvormig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zekere</a:t>
            </a:r>
            <a:r>
              <a:rPr lang="en-US" baseline="0" dirty="0"/>
              <a:t> </a:t>
            </a:r>
            <a:r>
              <a:rPr lang="en-US" baseline="0" dirty="0" err="1"/>
              <a:t>relatie</a:t>
            </a:r>
            <a:r>
              <a:rPr lang="en-US" baseline="0" dirty="0"/>
              <a:t> (de </a:t>
            </a:r>
            <a:r>
              <a:rPr lang="en-US" baseline="0" dirty="0" err="1"/>
              <a:t>scheidslijnen</a:t>
            </a:r>
            <a:r>
              <a:rPr lang="en-US" baseline="0" dirty="0"/>
              <a:t>) </a:t>
            </a:r>
            <a:r>
              <a:rPr lang="en-US" baseline="0" dirty="0" err="1"/>
              <a:t>hebben</a:t>
            </a:r>
            <a:endParaRPr lang="en-US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Monoliet vs. microservices</a:t>
            </a:r>
          </a:p>
          <a:p>
            <a:r>
              <a:rPr lang="en-US" dirty="0"/>
              <a:t>Losse applicatiefuncties, kies de omvang</a:t>
            </a:r>
            <a:r>
              <a:rPr lang="en-US" baseline="0" dirty="0"/>
              <a:t> verstandig!</a:t>
            </a:r>
            <a:endParaRPr lang="en-US" dirty="0"/>
          </a:p>
          <a:p>
            <a:r>
              <a:rPr lang="en-US" dirty="0"/>
              <a:t>Temporeel</a:t>
            </a:r>
            <a:r>
              <a:rPr lang="en-US" baseline="0" dirty="0"/>
              <a:t> onafhankelijk van </a:t>
            </a:r>
            <a:r>
              <a:rPr lang="en-US" baseline="0" dirty="0" err="1"/>
              <a:t>elkaar</a:t>
            </a:r>
            <a:endParaRPr lang="en-US" baseline="0" dirty="0"/>
          </a:p>
          <a:p>
            <a:r>
              <a:rPr lang="en-US" baseline="0" dirty="0" err="1"/>
              <a:t>Idealiter</a:t>
            </a:r>
            <a:r>
              <a:rPr lang="en-US" baseline="0" dirty="0"/>
              <a:t> </a:t>
            </a:r>
            <a:r>
              <a:rPr lang="en-US" baseline="0" dirty="0" err="1"/>
              <a:t>elke</a:t>
            </a:r>
            <a:r>
              <a:rPr lang="en-US" baseline="0" dirty="0"/>
              <a:t> service </a:t>
            </a:r>
            <a:r>
              <a:rPr lang="en-US" baseline="0" dirty="0" err="1"/>
              <a:t>een</a:t>
            </a:r>
            <a:r>
              <a:rPr lang="en-US" baseline="0" dirty="0"/>
              <a:t> eigen database</a:t>
            </a:r>
          </a:p>
          <a:p>
            <a:r>
              <a:rPr lang="en-US" baseline="0" dirty="0"/>
              <a:t>Inter-service communicatie obv REST of MQ</a:t>
            </a:r>
          </a:p>
          <a:p>
            <a:endParaRPr lang="en-US" baseline="0" dirty="0"/>
          </a:p>
          <a:p>
            <a:r>
              <a:rPr lang="en-US" baseline="0" dirty="0"/>
              <a:t>Client-</a:t>
            </a:r>
            <a:r>
              <a:rPr lang="en-US" baseline="0" dirty="0" err="1"/>
              <a:t>applicatie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 in 2 </a:t>
            </a:r>
            <a:r>
              <a:rPr lang="en-US" baseline="0" dirty="0" err="1"/>
              <a:t>delen</a:t>
            </a:r>
            <a:r>
              <a:rPr lang="en-US" baseline="0" dirty="0"/>
              <a:t> (web-client-app </a:t>
            </a:r>
            <a:r>
              <a:rPr lang="en-US" baseline="0" dirty="0" err="1"/>
              <a:t>en</a:t>
            </a:r>
            <a:r>
              <a:rPr lang="en-US" baseline="0" dirty="0"/>
              <a:t> REST-gateway)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opgesplitst</a:t>
            </a:r>
            <a:endParaRPr lang="en-US" baseline="0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Verschillende OS-en, runtimes, </a:t>
            </a:r>
            <a:r>
              <a:rPr lang="en-US" dirty="0" err="1"/>
              <a:t>DBMS’en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. </a:t>
            </a:r>
            <a:r>
              <a:rPr lang="en-US" b="1" dirty="0"/>
              <a:t>DAT WIL NIET ZEGGEN DAT HET</a:t>
            </a:r>
            <a:r>
              <a:rPr lang="en-US" b="1" baseline="0" dirty="0"/>
              <a:t> DAAROM ALTIJD DE BESTE KEUZE IS!</a:t>
            </a:r>
            <a:endParaRPr lang="en-US" dirty="0"/>
          </a:p>
          <a:p>
            <a:endParaRPr lang="en-US" dirty="0"/>
          </a:p>
          <a:p>
            <a:r>
              <a:rPr lang="en-US" dirty="0"/>
              <a:t>‘hot</a:t>
            </a:r>
            <a:r>
              <a:rPr lang="en-US" baseline="0" dirty="0"/>
              <a:t> spots</a:t>
            </a:r>
            <a:r>
              <a:rPr lang="en-US" dirty="0"/>
              <a:t>’ onafhankelijk van andere services </a:t>
            </a:r>
            <a:r>
              <a:rPr lang="en-US" baseline="0" dirty="0"/>
              <a:t>met meerdere instances hosten</a:t>
            </a:r>
          </a:p>
          <a:p>
            <a:endParaRPr lang="en-US" baseline="0" dirty="0"/>
          </a:p>
          <a:p>
            <a:r>
              <a:rPr lang="en-US" baseline="0" dirty="0" err="1"/>
              <a:t>Vanwege</a:t>
            </a:r>
            <a:r>
              <a:rPr lang="en-US" baseline="0" dirty="0"/>
              <a:t> de </a:t>
            </a:r>
            <a:r>
              <a:rPr lang="en-US" baseline="0" dirty="0" err="1"/>
              <a:t>geïsoleerde</a:t>
            </a:r>
            <a:r>
              <a:rPr lang="en-US" baseline="0" dirty="0"/>
              <a:t> / </a:t>
            </a:r>
            <a:r>
              <a:rPr lang="en-US" baseline="0" dirty="0" err="1"/>
              <a:t>beperkte</a:t>
            </a:r>
            <a:r>
              <a:rPr lang="en-US" baseline="0" dirty="0"/>
              <a:t> impact </a:t>
            </a:r>
            <a:r>
              <a:rPr lang="en-US" baseline="0" dirty="0" err="1"/>
              <a:t>wordt</a:t>
            </a:r>
            <a:r>
              <a:rPr lang="en-US" baseline="0" dirty="0"/>
              <a:t> de time-to-market </a:t>
            </a:r>
            <a:r>
              <a:rPr lang="en-US" baseline="0" dirty="0" err="1"/>
              <a:t>voor</a:t>
            </a:r>
            <a:r>
              <a:rPr lang="en-US" baseline="0" dirty="0"/>
              <a:t> fixes en new features </a:t>
            </a:r>
            <a:r>
              <a:rPr lang="en-US" baseline="0" dirty="0" err="1"/>
              <a:t>veel</a:t>
            </a:r>
            <a:r>
              <a:rPr lang="en-US" baseline="0" dirty="0"/>
              <a:t> </a:t>
            </a:r>
            <a:r>
              <a:rPr lang="en-US" baseline="0" dirty="0" err="1"/>
              <a:t>korter</a:t>
            </a:r>
            <a:r>
              <a:rPr lang="en-US" baseline="0" dirty="0"/>
              <a:t>!</a:t>
            </a:r>
          </a:p>
          <a:p>
            <a:r>
              <a:rPr lang="en-US" baseline="0" dirty="0"/>
              <a:t>Met behulp van ‘rolling upgrades’ is een onderhoudsvenster voor low impact wijzigingen niet meer nodig </a:t>
            </a:r>
            <a:r>
              <a:rPr lang="en-US" baseline="0" dirty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>
                <a:sym typeface="Wingdings" panose="05000000000000000000" pitchFamily="2" charset="2"/>
              </a:rPr>
              <a:t> niet </a:t>
            </a:r>
            <a:r>
              <a:rPr lang="nl-NL" dirty="0" err="1">
                <a:sym typeface="Wingdings" panose="05000000000000000000" pitchFamily="2" charset="2"/>
              </a:rPr>
              <a:t>strict</a:t>
            </a:r>
            <a:r>
              <a:rPr lang="nl-NL" baseline="0" dirty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>
                <a:sym typeface="Wingdings" panose="05000000000000000000" pitchFamily="2" charset="2"/>
              </a:rPr>
              <a:t>API’s</a:t>
            </a:r>
            <a:r>
              <a:rPr lang="nl-NL" baseline="0" dirty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(Docker) of cloud (</a:t>
            </a:r>
            <a:r>
              <a:rPr lang="en-US" dirty="0" err="1"/>
              <a:t>zoals</a:t>
            </a:r>
            <a:r>
              <a:rPr lang="en-US" baseline="0" dirty="0"/>
              <a:t> Azure </a:t>
            </a:r>
            <a:r>
              <a:rPr lang="en-US" baseline="0"/>
              <a:t>Service Fabric)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Bewaking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/niet </a:t>
            </a:r>
            <a:r>
              <a:rPr lang="en-US" baseline="0" dirty="0" err="1"/>
              <a:t>automatisch</a:t>
            </a:r>
            <a:r>
              <a:rPr lang="en-US" baseline="0" dirty="0"/>
              <a:t> </a:t>
            </a:r>
            <a:r>
              <a:rPr lang="en-US" baseline="0" dirty="0" err="1"/>
              <a:t>herstarten</a:t>
            </a:r>
            <a:endParaRPr lang="en-US" dirty="0"/>
          </a:p>
          <a:p>
            <a:r>
              <a:rPr lang="en-US" dirty="0"/>
              <a:t>Performance monitoring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 / niet </a:t>
            </a:r>
            <a:r>
              <a:rPr lang="en-US" baseline="0" dirty="0" err="1">
                <a:sym typeface="Wingdings" panose="05000000000000000000" pitchFamily="2" charset="2"/>
              </a:rPr>
              <a:t>automatisch</a:t>
            </a:r>
            <a:r>
              <a:rPr lang="en-US" baseline="0" dirty="0">
                <a:sym typeface="Wingdings" panose="05000000000000000000" pitchFamily="2" charset="2"/>
              </a:rPr>
              <a:t> up/down-</a:t>
            </a:r>
            <a:r>
              <a:rPr lang="en-US" baseline="0" dirty="0" err="1">
                <a:sym typeface="Wingdings" panose="05000000000000000000" pitchFamily="2" charset="2"/>
              </a:rPr>
              <a:t>s</a:t>
            </a:r>
            <a:r>
              <a:rPr lang="en-US" dirty="0" err="1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1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3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65C2F04-9D40-4BF8-8E8B-F62F4A86E1C0}" type="datetime4">
              <a:rPr lang="en-US" smtClean="0"/>
              <a:t>September 12,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72EC-32FA-445D-A42B-AAD020B5EC04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7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A71E-6AE3-490A-965C-A996BD5DD757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AEBDC55D-C16B-4731-A1A7-91A1529F9705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50E8-8FA9-4308-87F1-A351F860A7D8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7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7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1C62-096C-4A65-9F66-2D494E99E9C3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7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EF9A-CB77-444D-893B-50C2D4FA54D2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7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7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12F4-F1DA-4EAC-BA23-47DF89B1B9A8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7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0A24-01C7-4925-B637-7F786B325CCE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C1DA-A22F-4695-A4E2-3E8FA4C3B1E2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5F48-E1F2-410E-BCA1-62E95DAAAE9D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1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1C5709-9A55-4012-8F70-F5B47B735E23}" type="datetime4">
              <a:rPr lang="en-US" smtClean="0"/>
              <a:t>September 12, 2019</a:t>
            </a:fld>
            <a:r>
              <a:rPr lang="en-US" dirty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21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101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1865-3BE4-422C-A8F6-93E93E33CD40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7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3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90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3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90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7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90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4" y="3851376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F689-315F-44B3-8905-8AAEE64E18F6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A55384-36C5-4718-9A8B-F696915B0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49" y="906253"/>
            <a:ext cx="2755603" cy="36840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BB11-FF08-4F5E-89BB-4B2F72D5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7EFF-AA13-49E5-AEA0-968302288E0D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294A-607B-420F-9F6D-047CA73E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4D6D9D-AE5A-4097-BA9C-F37C485A6A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2" r="9852"/>
          <a:stretch>
            <a:fillRect/>
          </a:stretch>
        </p:blipFill>
        <p:spPr>
          <a:xfrm>
            <a:off x="2972622" y="3912553"/>
            <a:ext cx="601084" cy="7951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21C58-4215-4707-868A-670FACAE25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289" y="473075"/>
            <a:ext cx="8748713" cy="698500"/>
          </a:xfrm>
        </p:spPr>
        <p:txBody>
          <a:bodyPr/>
          <a:lstStyle/>
          <a:p>
            <a:r>
              <a:rPr lang="en-US" dirty="0"/>
              <a:t>WHOAMI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8E310-42C7-4BBA-A222-704DF697BBEE}"/>
              </a:ext>
            </a:extLst>
          </p:cNvPr>
          <p:cNvSpPr txBox="1"/>
          <p:nvPr/>
        </p:nvSpPr>
        <p:spPr>
          <a:xfrm>
            <a:off x="497840" y="1249680"/>
            <a:ext cx="375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1995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years @ Centric (SP midden)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, 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4CE16B-E6F6-44AD-B5A4-825A90B3B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2" y="2748281"/>
            <a:ext cx="1790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20"/>
            <a:ext cx="8163164" cy="45797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 </a:t>
            </a:r>
            <a:r>
              <a:rPr lang="nl-NL" dirty="0" err="1"/>
              <a:t>architecture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(New) </a:t>
            </a:r>
            <a:r>
              <a:rPr lang="nl-NL" dirty="0" err="1"/>
              <a:t>possibilities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Communication </a:t>
            </a:r>
            <a:r>
              <a:rPr lang="nl-NL" dirty="0" err="1"/>
              <a:t>between</a:t>
            </a:r>
            <a:r>
              <a:rPr lang="nl-NL" dirty="0"/>
              <a:t> microservices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ADE9022-E24E-40D2-814A-23EA78B5B1EA}" type="datetime4">
              <a:rPr lang="en-US" smtClean="0"/>
              <a:t>September 12, 2019</a:t>
            </a:fld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33" y="1167326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5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7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2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36" y="189103"/>
            <a:ext cx="8163164" cy="467411"/>
          </a:xfrm>
        </p:spPr>
        <p:txBody>
          <a:bodyPr/>
          <a:lstStyle/>
          <a:p>
            <a:r>
              <a:rPr lang="nl-NL" dirty="0"/>
              <a:t>microservices </a:t>
            </a:r>
            <a:r>
              <a:rPr lang="nl-NL" dirty="0" err="1"/>
              <a:t>architecture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D74954-01C9-4A3E-AC47-509C4B430202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5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8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5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3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2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2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3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  <a:p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9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7" y="2551851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8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2" y="3306181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7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2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Client-application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8" y="1273641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2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2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4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Technology per service free of </a:t>
            </a:r>
            <a:r>
              <a:rPr lang="nl-NL" dirty="0" err="1"/>
              <a:t>choice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/>
              <a:t>F</a:t>
            </a:r>
            <a:r>
              <a:rPr lang="nl-NL" dirty="0" err="1"/>
              <a:t>unctions</a:t>
            </a:r>
            <a:r>
              <a:rPr lang="nl-NL" dirty="0"/>
              <a:t> are </a:t>
            </a:r>
            <a:r>
              <a:rPr lang="nl-NL" dirty="0" err="1"/>
              <a:t>independently</a:t>
            </a:r>
            <a:r>
              <a:rPr lang="nl-NL" dirty="0"/>
              <a:t> </a:t>
            </a:r>
            <a:r>
              <a:rPr lang="nl-NL" dirty="0" err="1"/>
              <a:t>scalable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>
                <a:latin typeface="Arial"/>
                <a:cs typeface="Arial"/>
              </a:rPr>
              <a:t>Bugfixes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and</a:t>
            </a:r>
            <a:r>
              <a:rPr lang="nl-NL" dirty="0">
                <a:latin typeface="Arial"/>
                <a:cs typeface="Arial"/>
              </a:rPr>
              <a:t> new features are more </a:t>
            </a:r>
            <a:r>
              <a:rPr lang="nl-NL" dirty="0" err="1">
                <a:latin typeface="Arial"/>
                <a:cs typeface="Arial"/>
              </a:rPr>
              <a:t>easily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implemented</a:t>
            </a:r>
          </a:p>
          <a:p>
            <a:pPr>
              <a:spcAft>
                <a:spcPts val="600"/>
              </a:spcAft>
            </a:pPr>
            <a:r>
              <a:rPr lang="nl-NL" dirty="0" err="1">
                <a:latin typeface="Arial"/>
                <a:cs typeface="Arial"/>
              </a:rPr>
              <a:t>Testing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easier</a:t>
            </a:r>
          </a:p>
          <a:p>
            <a:pPr>
              <a:spcAft>
                <a:spcPts val="600"/>
              </a:spcAft>
            </a:pPr>
            <a:r>
              <a:rPr lang="nl-NL" dirty="0"/>
              <a:t>Maintenance </a:t>
            </a:r>
            <a:r>
              <a:rPr lang="nl-NL" dirty="0" err="1"/>
              <a:t>during</a:t>
            </a:r>
            <a:r>
              <a:rPr lang="nl-NL" dirty="0"/>
              <a:t> service </a:t>
            </a:r>
            <a:r>
              <a:rPr lang="nl-NL" dirty="0" err="1"/>
              <a:t>hours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22D18280-0C59-4849-B1F3-1501764A9797}" type="datetime4">
              <a:rPr lang="en-US" sz="900" cap="all" smtClean="0">
                <a:solidFill>
                  <a:srgbClr val="009036"/>
                </a:solidFill>
              </a:rPr>
              <a:t>September 12,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5" y="387751"/>
            <a:ext cx="5805295" cy="698500"/>
          </a:xfrm>
        </p:spPr>
        <p:txBody>
          <a:bodyPr/>
          <a:lstStyle/>
          <a:p>
            <a:r>
              <a:rPr lang="nl-NL" dirty="0"/>
              <a:t>(New) </a:t>
            </a:r>
            <a:r>
              <a:rPr lang="nl-NL" dirty="0" err="1"/>
              <a:t>possibilities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5" y="2576487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9" y="84988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9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onderlinge communicatie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Communication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Communication via a bus</a:t>
            </a:r>
          </a:p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A9453D0-F860-4EEB-8202-F6AE2F5C2B04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5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20" y="4227715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20" y="3114547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2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9" y="4227715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73077"/>
            <a:ext cx="8163164" cy="822443"/>
          </a:xfrm>
        </p:spPr>
        <p:txBody>
          <a:bodyPr/>
          <a:lstStyle/>
          <a:p>
            <a:r>
              <a:rPr lang="en-US" dirty="0"/>
              <a:t>Communication via rest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1C90-8C1A-4DA7-8738-103246A37724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21" y="1295520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4" y="4494180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D24CF-9ADF-4CB0-AC44-13803E9C2722}"/>
              </a:ext>
            </a:extLst>
          </p:cNvPr>
          <p:cNvSpPr txBox="1"/>
          <p:nvPr/>
        </p:nvSpPr>
        <p:spPr>
          <a:xfrm>
            <a:off x="3326285" y="4873239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4" y="1708073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4" y="1726780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12738" y="3157495"/>
            <a:ext cx="18597" cy="131797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7" y="3176204"/>
            <a:ext cx="1" cy="13366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762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:1000</a:t>
            </a:r>
            <a:endParaRPr lang="nl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7457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:1001</a:t>
            </a:r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E4768-02DE-4C37-BF49-6DA50D83858E}"/>
              </a:ext>
            </a:extLst>
          </p:cNvPr>
          <p:cNvSpPr txBox="1"/>
          <p:nvPr/>
        </p:nvSpPr>
        <p:spPr>
          <a:xfrm>
            <a:off x="6708078" y="20002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1D80DB-9A00-4171-AFC8-41EFFABBCB10}"/>
              </a:ext>
            </a:extLst>
          </p:cNvPr>
          <p:cNvCxnSpPr>
            <a:cxnSpLocks/>
          </p:cNvCxnSpPr>
          <p:nvPr/>
        </p:nvCxnSpPr>
        <p:spPr>
          <a:xfrm>
            <a:off x="6731539" y="2369556"/>
            <a:ext cx="170234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D83B4A-4600-4918-9A8F-FB168619E22F}"/>
              </a:ext>
            </a:extLst>
          </p:cNvPr>
          <p:cNvSpPr txBox="1"/>
          <p:nvPr/>
        </p:nvSpPr>
        <p:spPr>
          <a:xfrm>
            <a:off x="7821038" y="20000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AD3EA369-06E3-4DF6-9441-6271A82EE4B9}"/>
              </a:ext>
            </a:extLst>
          </p:cNvPr>
          <p:cNvSpPr/>
          <p:nvPr/>
        </p:nvSpPr>
        <p:spPr>
          <a:xfrm>
            <a:off x="2889115" y="3861883"/>
            <a:ext cx="2207046" cy="51554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FF92A3D8-FD12-4F53-B4C0-9D2839D86B7F}"/>
              </a:ext>
            </a:extLst>
          </p:cNvPr>
          <p:cNvSpPr/>
          <p:nvPr/>
        </p:nvSpPr>
        <p:spPr>
          <a:xfrm flipH="1">
            <a:off x="2893572" y="3260487"/>
            <a:ext cx="2156302" cy="58268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using a bus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185-6661-4728-BF29-9A72FA0AECFD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21" y="1295520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4" y="3939703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4" y="1756712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4" y="1775419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stCxn id="12" idx="2"/>
          </p:cNvCxnSpPr>
          <p:nvPr/>
        </p:nvCxnSpPr>
        <p:spPr>
          <a:xfrm flipH="1">
            <a:off x="2612737" y="3206134"/>
            <a:ext cx="1" cy="7238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7" y="3224843"/>
            <a:ext cx="1" cy="7051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7" y="32080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:1000</a:t>
            </a:r>
            <a:endParaRPr lang="nl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6" y="319131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:1001</a:t>
            </a:r>
            <a:endParaRPr lang="nl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23D14-78EB-4B50-A78D-FB6E7BBBA074}"/>
              </a:ext>
            </a:extLst>
          </p:cNvPr>
          <p:cNvSpPr/>
          <p:nvPr/>
        </p:nvSpPr>
        <p:spPr>
          <a:xfrm>
            <a:off x="1951070" y="4318762"/>
            <a:ext cx="1891361" cy="1077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RabbitMQ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0B078-F259-4374-983C-698666E0CFD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896749" y="3949435"/>
            <a:ext cx="4018" cy="3693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C282F3-5368-475C-8F9A-1E2DFFE4D114}"/>
              </a:ext>
            </a:extLst>
          </p:cNvPr>
          <p:cNvSpPr txBox="1"/>
          <p:nvPr/>
        </p:nvSpPr>
        <p:spPr>
          <a:xfrm>
            <a:off x="2192664" y="4273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5BD4-3890-4E23-A18E-3BDFCB45415E}"/>
              </a:ext>
            </a:extLst>
          </p:cNvPr>
          <p:cNvSpPr txBox="1"/>
          <p:nvPr/>
        </p:nvSpPr>
        <p:spPr>
          <a:xfrm>
            <a:off x="4974273" y="4134096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F8AE8-0FBB-4DE8-9165-70BAFFCE9EE9}"/>
              </a:ext>
            </a:extLst>
          </p:cNvPr>
          <p:cNvSpPr txBox="1"/>
          <p:nvPr/>
        </p:nvSpPr>
        <p:spPr>
          <a:xfrm>
            <a:off x="6708078" y="21364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2B035E-A3F2-4946-9CC9-14B4DD957609}"/>
              </a:ext>
            </a:extLst>
          </p:cNvPr>
          <p:cNvCxnSpPr>
            <a:cxnSpLocks/>
          </p:cNvCxnSpPr>
          <p:nvPr/>
        </p:nvCxnSpPr>
        <p:spPr>
          <a:xfrm>
            <a:off x="6731539" y="2505577"/>
            <a:ext cx="1702342" cy="1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37DAD7-C64F-4FDD-85A8-A2FBD0A0A4C3}"/>
              </a:ext>
            </a:extLst>
          </p:cNvPr>
          <p:cNvSpPr txBox="1"/>
          <p:nvPr/>
        </p:nvSpPr>
        <p:spPr>
          <a:xfrm>
            <a:off x="7821038" y="21362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4DCEBE-86B5-4B57-BD10-AEBF709192A8}"/>
              </a:ext>
            </a:extLst>
          </p:cNvPr>
          <p:cNvSpPr txBox="1"/>
          <p:nvPr/>
        </p:nvSpPr>
        <p:spPr>
          <a:xfrm>
            <a:off x="2199821" y="40231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B09825-ECC7-40E1-B7FC-D09F214BAD6B}"/>
              </a:ext>
            </a:extLst>
          </p:cNvPr>
          <p:cNvCxnSpPr/>
          <p:nvPr/>
        </p:nvCxnSpPr>
        <p:spPr>
          <a:xfrm flipH="1">
            <a:off x="3968885" y="3429002"/>
            <a:ext cx="1005386" cy="1037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F554A6-6611-4B6D-8D03-EE31A316CE26}"/>
              </a:ext>
            </a:extLst>
          </p:cNvPr>
          <p:cNvCxnSpPr>
            <a:cxnSpLocks/>
          </p:cNvCxnSpPr>
          <p:nvPr/>
        </p:nvCxnSpPr>
        <p:spPr>
          <a:xfrm>
            <a:off x="2798051" y="3260747"/>
            <a:ext cx="283900" cy="955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5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On-premise or cloud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Monitoring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Capacity management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DE120AB6-2EF3-4335-BE35-489223357407}" type="datetime4">
              <a:rPr lang="en-US" smtClean="0"/>
              <a:t>September 12, 2019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700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5" y="3491257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entric colours">
    <a:dk1>
      <a:srgbClr val="000000"/>
    </a:dk1>
    <a:lt1>
      <a:srgbClr val="FFFFFF"/>
    </a:lt1>
    <a:dk2>
      <a:srgbClr val="009036"/>
    </a:dk2>
    <a:lt2>
      <a:srgbClr val="FFFFFF"/>
    </a:lt2>
    <a:accent1>
      <a:srgbClr val="005EA8"/>
    </a:accent1>
    <a:accent2>
      <a:srgbClr val="EE9D00"/>
    </a:accent2>
    <a:accent3>
      <a:srgbClr val="5EC5ED"/>
    </a:accent3>
    <a:accent4>
      <a:srgbClr val="E30045"/>
    </a:accent4>
    <a:accent5>
      <a:srgbClr val="FFED00"/>
    </a:accent5>
    <a:accent6>
      <a:srgbClr val="80197F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On-screen Show (4:3)</PresentationFormat>
  <Paragraphs>141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Microservices 101</vt:lpstr>
      <vt:lpstr>WHOAMI</vt:lpstr>
      <vt:lpstr>topics</vt:lpstr>
      <vt:lpstr>microservices architecture</vt:lpstr>
      <vt:lpstr>(New) possibilities</vt:lpstr>
      <vt:lpstr>onderlinge communicatie</vt:lpstr>
      <vt:lpstr>Communication via rest</vt:lpstr>
      <vt:lpstr>Communication using a bus</vt:lpstr>
      <vt:lpstr>Hosting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133</cp:revision>
  <dcterms:created xsi:type="dcterms:W3CDTF">2013-07-23T12:22:34Z</dcterms:created>
  <dcterms:modified xsi:type="dcterms:W3CDTF">2019-09-12T14:02:20Z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2018-10-17T17:53:39.7463490Z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