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81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16478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65" y="53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9/6/2019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HET</a:t>
            </a:r>
            <a:r>
              <a:rPr lang="en-US" b="1" baseline="0" dirty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en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1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3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65C2F04-9D40-4BF8-8E8B-F62F4A86E1C0}" type="datetime4">
              <a:rPr lang="en-US" smtClean="0"/>
              <a:t>September 6,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72EC-32FA-445D-A42B-AAD020B5EC04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7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71E-6AE3-490A-965C-A996BD5DD757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AEBDC55D-C16B-4731-A1A7-91A1529F9705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50E8-8FA9-4308-87F1-A351F860A7D8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7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7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C62-096C-4A65-9F66-2D494E99E9C3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7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EF9A-CB77-444D-893B-50C2D4FA54D2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7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7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12F4-F1DA-4EAC-BA23-47DF89B1B9A8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7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0A24-01C7-4925-B637-7F786B325CCE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C1DA-A22F-4695-A4E2-3E8FA4C3B1E2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5F48-E1F2-410E-BCA1-62E95DAAAE9D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1C5709-9A55-4012-8F70-F5B47B735E23}" type="datetime4">
              <a:rPr lang="en-US" smtClean="0"/>
              <a:t>September 6,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21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865-3BE4-422C-A8F6-93E93E33CD40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7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3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90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3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90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7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90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4" y="3851376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F689-315F-44B3-8905-8AAEE64E18F6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9" y="906253"/>
            <a:ext cx="2755603" cy="368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7EFF-AA13-49E5-AEA0-968302288E0D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4D6D9D-AE5A-4097-BA9C-F37C485A6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>
          <a:xfrm>
            <a:off x="2972622" y="3912553"/>
            <a:ext cx="601084" cy="7951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9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CE16B-E6F6-44AD-B5A4-825A90B3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" y="2748281"/>
            <a:ext cx="179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20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</a:t>
            </a:r>
            <a:r>
              <a:rPr lang="nl-NL" dirty="0" err="1"/>
              <a:t>architecture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Communication </a:t>
            </a:r>
            <a:r>
              <a:rPr lang="nl-NL" dirty="0" err="1"/>
              <a:t>between</a:t>
            </a:r>
            <a:r>
              <a:rPr lang="nl-NL" dirty="0"/>
              <a:t> microservices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ADE9022-E24E-40D2-814A-23EA78B5B1EA}" type="datetime4">
              <a:rPr lang="en-US" smtClean="0"/>
              <a:t>September 6, 2019</a:t>
            </a:fld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3" y="1167326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5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7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2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6" y="189103"/>
            <a:ext cx="8163164" cy="467411"/>
          </a:xfrm>
        </p:spPr>
        <p:txBody>
          <a:bodyPr/>
          <a:lstStyle/>
          <a:p>
            <a:r>
              <a:rPr lang="nl-NL" dirty="0"/>
              <a:t>microservices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D74954-01C9-4A3E-AC47-509C4B430202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5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8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5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3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2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2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3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9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7" y="2551851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8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2" y="3306181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7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2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8" y="1273641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2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2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4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Technology per service free of </a:t>
            </a:r>
            <a:r>
              <a:rPr lang="nl-NL" dirty="0" err="1"/>
              <a:t>choice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nl-NL" dirty="0" err="1"/>
              <a:t>unctions</a:t>
            </a:r>
            <a:r>
              <a:rPr lang="nl-NL" dirty="0"/>
              <a:t> are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Bugfixes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and</a:t>
            </a:r>
            <a:r>
              <a:rPr lang="nl-NL" dirty="0">
                <a:latin typeface="Arial"/>
                <a:cs typeface="Arial"/>
              </a:rPr>
              <a:t> new features are more </a:t>
            </a:r>
            <a:r>
              <a:rPr lang="nl-NL" dirty="0" err="1">
                <a:latin typeface="Arial"/>
                <a:cs typeface="Arial"/>
              </a:rPr>
              <a:t>easily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implemented</a:t>
            </a:r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Testing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easier</a:t>
            </a:r>
          </a:p>
          <a:p>
            <a:pPr>
              <a:spcAft>
                <a:spcPts val="600"/>
              </a:spcAft>
            </a:pPr>
            <a:r>
              <a:rPr lang="nl-NL" dirty="0"/>
              <a:t>Maintenance </a:t>
            </a:r>
            <a:r>
              <a:rPr lang="nl-NL" dirty="0" err="1"/>
              <a:t>during</a:t>
            </a:r>
            <a:r>
              <a:rPr lang="nl-NL" dirty="0"/>
              <a:t> service </a:t>
            </a:r>
            <a:r>
              <a:rPr lang="nl-NL" dirty="0" err="1"/>
              <a:t>hours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2D18280-0C59-4849-B1F3-1501764A9797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5" y="387751"/>
            <a:ext cx="5805295" cy="698500"/>
          </a:xfrm>
        </p:spPr>
        <p:txBody>
          <a:bodyPr/>
          <a:lstStyle/>
          <a:p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5" y="2576487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9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Communication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Communication via a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A9453D0-F860-4EEB-8202-F6AE2F5C2B04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5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0" y="4227715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0" y="3114547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2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9" y="4227715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7"/>
            <a:ext cx="8163164" cy="822443"/>
          </a:xfrm>
        </p:spPr>
        <p:txBody>
          <a:bodyPr/>
          <a:lstStyle/>
          <a:p>
            <a:r>
              <a:rPr lang="en-US" dirty="0"/>
              <a:t>Communication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1C90-8C1A-4DA7-8738-103246A37724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21" y="1295520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4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5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4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4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8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7" y="3176204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3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7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using a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185-6661-4728-BF29-9A72FA0AECFD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21" y="1295520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4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4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4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7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7" y="3224843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7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6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70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5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3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7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2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7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or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DE120AB6-2EF3-4335-BE35-489223357407}" type="datetime4">
              <a:rPr lang="en-US" smtClean="0"/>
              <a:t>September 6,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700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5" y="3491257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429</Words>
  <Application>Microsoft Office PowerPoint</Application>
  <PresentationFormat>On-screen Show (4:3)</PresentationFormat>
  <Paragraphs>140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Microservices 101</vt:lpstr>
      <vt:lpstr>WHOAMI</vt:lpstr>
      <vt:lpstr>topics</vt:lpstr>
      <vt:lpstr>microservices architecture</vt:lpstr>
      <vt:lpstr>(New) possibilities</vt:lpstr>
      <vt:lpstr>onderlinge communicatie</vt:lpstr>
      <vt:lpstr>Communication via rest</vt:lpstr>
      <vt:lpstr>Communication using a bus</vt:lpstr>
      <vt:lpstr>Hosting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132</cp:revision>
  <dcterms:created xsi:type="dcterms:W3CDTF">2013-07-23T12:22:34Z</dcterms:created>
  <dcterms:modified xsi:type="dcterms:W3CDTF">2019-09-06T13:46:55Z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