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72" r:id="rId7"/>
    <p:sldId id="278" r:id="rId8"/>
    <p:sldId id="282" r:id="rId9"/>
    <p:sldId id="280" r:id="rId10"/>
    <p:sldId id="277" r:id="rId11"/>
    <p:sldId id="264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71" autoAdjust="0"/>
  </p:normalViewPr>
  <p:slideViewPr>
    <p:cSldViewPr snapToGrid="0">
      <p:cViewPr varScale="1">
        <p:scale>
          <a:sx n="55" d="100"/>
          <a:sy n="55" d="100"/>
        </p:scale>
        <p:origin x="1354" y="3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9/6/2019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Wanneer</a:t>
            </a:r>
            <a:r>
              <a:rPr lang="en-US" baseline="0" dirty="0"/>
              <a:t> </a:t>
            </a:r>
            <a:r>
              <a:rPr lang="en-US" baseline="0" dirty="0" err="1"/>
              <a:t>wel</a:t>
            </a:r>
            <a:r>
              <a:rPr lang="en-US" baseline="0" dirty="0"/>
              <a:t>/</a:t>
            </a:r>
            <a:r>
              <a:rPr lang="en-US" baseline="0" dirty="0" err="1"/>
              <a:t>niet</a:t>
            </a:r>
            <a:r>
              <a:rPr lang="en-US" baseline="0" dirty="0"/>
              <a:t> microservices: </a:t>
            </a:r>
            <a:r>
              <a:rPr lang="en-US" baseline="0" dirty="0" err="1"/>
              <a:t>zie</a:t>
            </a:r>
            <a:r>
              <a:rPr lang="en-US" baseline="0"/>
              <a:t> https://dwmkerr.com/the-death-of-microservice-madness-in-2018/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>
                <a:sym typeface="Wingdings" panose="05000000000000000000" pitchFamily="2" charset="2"/>
              </a:rPr>
              <a:t>bouw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libraries/</a:t>
            </a:r>
            <a:r>
              <a:rPr lang="en-US" dirty="0" err="1"/>
              <a:t>projecten</a:t>
            </a:r>
            <a:r>
              <a:rPr lang="en-US" dirty="0"/>
              <a:t>/solutions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hoe </a:t>
            </a:r>
            <a:r>
              <a:rPr lang="en-US" dirty="0" err="1"/>
              <a:t>uniformiteit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borgen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technologiekeuze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baseline="0" dirty="0">
                <a:sym typeface="Wingdings" panose="05000000000000000000" pitchFamily="2" charset="2"/>
              </a:rPr>
              <a:t>deployment: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1 (</a:t>
            </a:r>
            <a:r>
              <a:rPr lang="en-US" dirty="0" err="1"/>
              <a:t>monolithische</a:t>
            </a:r>
            <a:r>
              <a:rPr lang="en-US" dirty="0"/>
              <a:t>) maar </a:t>
            </a:r>
            <a:r>
              <a:rPr lang="en-US" dirty="0" err="1"/>
              <a:t>tig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configuratiewerk</a:t>
            </a:r>
            <a:endParaRPr lang="en-US" dirty="0"/>
          </a:p>
          <a:p>
            <a:r>
              <a:rPr lang="en-US" baseline="0" dirty="0" err="1">
                <a:sym typeface="Wingdings" panose="05000000000000000000" pitchFamily="2" charset="2"/>
              </a:rPr>
              <a:t>beheer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incidentenonderzoek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bewaking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logfile-</a:t>
            </a:r>
            <a:r>
              <a:rPr lang="en-US" dirty="0" err="1"/>
              <a:t>analyse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capacity management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bus (extra component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)</a:t>
            </a:r>
          </a:p>
          <a:p>
            <a:endParaRPr lang="nl-NL" baseline="0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Veel ‘losse</a:t>
            </a:r>
            <a:r>
              <a:rPr lang="en-US" baseline="0" dirty="0"/>
              <a:t> stukjes applicatie’</a:t>
            </a:r>
            <a:r>
              <a:rPr lang="nl-NL" baseline="0" dirty="0"/>
              <a:t> </a:t>
            </a:r>
            <a:r>
              <a:rPr lang="nl-NL" baseline="0" dirty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>
              <a:sym typeface="Wingdings" panose="05000000000000000000" pitchFamily="2" charset="2"/>
            </a:endParaRPr>
          </a:p>
          <a:p>
            <a:r>
              <a:rPr lang="en-US" dirty="0"/>
              <a:t>API-management </a:t>
            </a:r>
            <a:r>
              <a:rPr lang="en-US" dirty="0" err="1"/>
              <a:t>bijv</a:t>
            </a:r>
            <a:r>
              <a:rPr lang="en-US" dirty="0"/>
              <a:t>. </a:t>
            </a:r>
            <a:r>
              <a:rPr lang="en-US" dirty="0" err="1"/>
              <a:t>obv</a:t>
            </a:r>
            <a:r>
              <a:rPr lang="en-US" dirty="0"/>
              <a:t> NuGet-</a:t>
            </a:r>
            <a:r>
              <a:rPr lang="en-US" baseline="0" dirty="0"/>
              <a:t> of NPM</a:t>
            </a:r>
            <a:r>
              <a:rPr lang="en-US" dirty="0"/>
              <a:t>-packages</a:t>
            </a:r>
          </a:p>
          <a:p>
            <a:endParaRPr lang="en-US" dirty="0"/>
          </a:p>
          <a:p>
            <a:r>
              <a:rPr lang="en-US" dirty="0"/>
              <a:t>Latency </a:t>
            </a:r>
            <a:r>
              <a:rPr lang="en-US" dirty="0" err="1"/>
              <a:t>a.g.v</a:t>
            </a:r>
            <a:r>
              <a:rPr lang="en-US" dirty="0"/>
              <a:t>.</a:t>
            </a:r>
            <a:r>
              <a:rPr lang="en-US" baseline="0" dirty="0"/>
              <a:t> inter-service communicatie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748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Gestippelde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: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containers</a:t>
            </a:r>
          </a:p>
          <a:p>
            <a:r>
              <a:rPr lang="en-US" dirty="0"/>
              <a:t>Nu </a:t>
            </a: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apenhok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(</a:t>
            </a:r>
            <a:r>
              <a:rPr lang="en-US" dirty="0" err="1"/>
              <a:t>dankzij</a:t>
            </a:r>
            <a:r>
              <a:rPr lang="en-US" dirty="0"/>
              <a:t> </a:t>
            </a:r>
            <a:r>
              <a:rPr lang="en-US" dirty="0" err="1"/>
              <a:t>EasyNetQ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/>
              <a:t> listener-queues)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94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dirty="0" err="1"/>
              <a:t>Schetsen</a:t>
            </a:r>
            <a:r>
              <a:rPr lang="en-US" strike="noStrike" dirty="0"/>
              <a:t> van de </a:t>
            </a:r>
            <a:r>
              <a:rPr lang="en-US" strike="noStrike" dirty="0" err="1"/>
              <a:t>eindsituatie</a:t>
            </a:r>
            <a:r>
              <a:rPr lang="en-US" strike="noStrike" dirty="0"/>
              <a:t> van </a:t>
            </a:r>
            <a:r>
              <a:rPr lang="en-US" strike="noStrike" dirty="0" err="1"/>
              <a:t>vanavond</a:t>
            </a:r>
            <a:r>
              <a:rPr lang="en-US" strike="noStrike" dirty="0"/>
              <a:t> (</a:t>
            </a:r>
            <a:r>
              <a:rPr lang="en-US" strike="noStrike" dirty="0" err="1"/>
              <a:t>functioneel</a:t>
            </a:r>
            <a:r>
              <a:rPr lang="en-US" strike="noStrike" dirty="0"/>
              <a:t>)</a:t>
            </a:r>
          </a:p>
          <a:p>
            <a:endParaRPr lang="en-US" strike="noStrike" dirty="0"/>
          </a:p>
          <a:p>
            <a:r>
              <a:rPr lang="en-US" strike="sngStrike" dirty="0" err="1"/>
              <a:t>Wijziging</a:t>
            </a:r>
            <a:r>
              <a:rPr lang="en-US" strike="sngStrike" dirty="0"/>
              <a:t> in </a:t>
            </a:r>
            <a:r>
              <a:rPr lang="en-US" strike="sngStrike" dirty="0" err="1"/>
              <a:t>Adv.REST</a:t>
            </a:r>
            <a:r>
              <a:rPr lang="en-US" strike="sngStrike" dirty="0"/>
              <a:t> (extra auto </a:t>
            </a:r>
            <a:r>
              <a:rPr lang="en-US" strike="sngStrike" dirty="0" err="1"/>
              <a:t>bovenaan</a:t>
            </a:r>
            <a:r>
              <a:rPr lang="en-US" strike="sngStrike" dirty="0"/>
              <a:t> </a:t>
            </a:r>
            <a:r>
              <a:rPr lang="en-US" strike="sngStrike" dirty="0" err="1"/>
              <a:t>lijst</a:t>
            </a:r>
            <a:r>
              <a:rPr lang="en-US" strike="sngStrike" dirty="0"/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trike="sngStrike" dirty="0" err="1"/>
              <a:t>checkin</a:t>
            </a:r>
            <a:r>
              <a:rPr lang="en-US" strike="sngStrike" dirty="0"/>
              <a:t> </a:t>
            </a:r>
            <a:r>
              <a:rPr lang="en-US" strike="sngStrike" dirty="0">
                <a:sym typeface="Wingdings" panose="05000000000000000000" pitchFamily="2" charset="2"/>
              </a:rPr>
              <a:t> builds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trike="sngStrike" dirty="0"/>
              <a:t>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trike="sngStrike" dirty="0" err="1"/>
              <a:t>verificatie</a:t>
            </a:r>
            <a:endParaRPr lang="nl-NL" strike="sngStrike" dirty="0"/>
          </a:p>
          <a:p>
            <a:pPr marL="0" indent="0">
              <a:buFont typeface="Arial" panose="020B0604020202020204" pitchFamily="34" charset="0"/>
              <a:buNone/>
            </a:pPr>
            <a:endParaRPr lang="en-US" strike="sngStrik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trike="sngStrike" dirty="0"/>
              <a:t>L</a:t>
            </a:r>
            <a:r>
              <a:rPr lang="nl-NL" strike="sngStrike" dirty="0" err="1"/>
              <a:t>ogging</a:t>
            </a:r>
            <a:r>
              <a:rPr lang="nl-NL" strike="sngStrike" dirty="0"/>
              <a:t>: zoek het bijbehorende </a:t>
            </a:r>
            <a:r>
              <a:rPr lang="nl-NL" strike="sngStrike" dirty="0" err="1"/>
              <a:t>correlationId</a:t>
            </a:r>
            <a:r>
              <a:rPr lang="nl-NL" strike="sngStrike" dirty="0"/>
              <a:t> op.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914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Fowler </a:t>
            </a:r>
            <a:r>
              <a:rPr lang="en-US" dirty="0">
                <a:sym typeface="Wingdings" panose="05000000000000000000" pitchFamily="2" charset="2"/>
              </a:rPr>
              <a:t> blogs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e.d.</a:t>
            </a:r>
            <a:endParaRPr lang="en-US" dirty="0"/>
          </a:p>
          <a:p>
            <a:r>
              <a:rPr lang="en-US" dirty="0"/>
              <a:t>Sam Newman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boek</a:t>
            </a:r>
            <a:endParaRPr lang="en-US" dirty="0"/>
          </a:p>
          <a:p>
            <a:r>
              <a:rPr lang="en-US" dirty="0"/>
              <a:t>Spotify,</a:t>
            </a:r>
            <a:r>
              <a:rPr lang="en-US" baseline="0" dirty="0"/>
              <a:t> Netflix etc.</a:t>
            </a:r>
          </a:p>
          <a:p>
            <a:r>
              <a:rPr lang="en-US" baseline="0" dirty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68C9516-904F-4EA0-B4ED-D69E72E44655}" type="datetime4">
              <a:rPr lang="en-US" smtClean="0"/>
              <a:t>September 6,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E0A2-A7EC-4663-960B-5274828E989F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178-F4F5-4C45-90F9-09C68CB38CAF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E77E08AA-E36D-4CE6-A236-7FD13EFB21F1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9B51-BBF1-4BA4-9040-1F110FBB231D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B161-ED53-4FCE-8B3A-AADF5DBB9AFB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B6-D008-4BF3-93CA-ED8F364EC6C4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B84-D477-4426-A6B8-ABD8B1024D8E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B76E-2467-477D-844A-FFC217214041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8CC6-41D4-45EC-A883-762DE1132FA2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2181-8585-4FBF-B71E-D409AF0E7797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9ECE7F-5D4E-4DD7-8C33-728EAA73E06F}" type="datetime4">
              <a:rPr lang="en-US" smtClean="0"/>
              <a:t>September 6, 2019</a:t>
            </a:fld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23257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imasdecolores.blogspot.com/2013/01/ebooks-y-juegos-infantiles-para-tablets.html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://tellmewhyfacts.com/2007/01/when-do-you-use-word-fish-and-fishes.html" TargetMode="External"/><Relationship Id="rId4" Type="http://schemas.openxmlformats.org/officeDocument/2006/relationships/hyperlink" Target="http://www.publicdomainpictures.net/view-image.php?image=9524&amp;picture=apor&amp;jazyk=SE" TargetMode="External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103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5289-DB7B-4E01-9DCD-FC56BEF8C46A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102</a:t>
            </a:r>
          </a:p>
          <a:p>
            <a:pPr>
              <a:spcAft>
                <a:spcPts val="600"/>
              </a:spcAft>
            </a:pPr>
            <a:r>
              <a:rPr lang="en-US" dirty="0"/>
              <a:t>Disadvantages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Our</a:t>
            </a:r>
            <a:r>
              <a:rPr lang="nl-NL" dirty="0"/>
              <a:t> goal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tonight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2F938BD-9BC1-4F95-B46F-11BA4C0D78D1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A9E122-9573-4FC8-8D21-D284C172C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0" b="20681"/>
          <a:stretch/>
        </p:blipFill>
        <p:spPr>
          <a:xfrm>
            <a:off x="2987990" y="3429000"/>
            <a:ext cx="5913368" cy="20918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102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409495"/>
            <a:ext cx="8163164" cy="45308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maintenance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EE0CE7-F7CE-4BA4-AC9D-BA555903B8A6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disadvantages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i="1" dirty="0"/>
              <a:t>The </a:t>
            </a:r>
            <a:r>
              <a:rPr lang="nl-NL" sz="2400" dirty="0"/>
              <a:t>no 1: </a:t>
            </a:r>
            <a:r>
              <a:rPr lang="nl-NL" sz="2400" b="1" dirty="0"/>
              <a:t>API-management</a:t>
            </a:r>
            <a:endParaRPr lang="nl-NL" sz="2800" b="1" dirty="0"/>
          </a:p>
          <a:p>
            <a:pPr>
              <a:spcAft>
                <a:spcPts val="600"/>
              </a:spcAft>
            </a:pPr>
            <a:r>
              <a:rPr lang="nl-NL" dirty="0"/>
              <a:t>The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architect is more important</a:t>
            </a:r>
          </a:p>
          <a:p>
            <a:pPr>
              <a:spcAft>
                <a:spcPts val="600"/>
              </a:spcAft>
            </a:pPr>
            <a:r>
              <a:rPr lang="nl-NL" dirty="0"/>
              <a:t>More deployments</a:t>
            </a:r>
          </a:p>
          <a:p>
            <a:pPr>
              <a:spcAft>
                <a:spcPts val="600"/>
              </a:spcAft>
            </a:pPr>
            <a:r>
              <a:rPr lang="nl-NL" dirty="0"/>
              <a:t>Harder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maintain</a:t>
            </a:r>
            <a:r>
              <a:rPr lang="nl-NL" dirty="0"/>
              <a:t>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more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scattered</a:t>
            </a:r>
            <a:r>
              <a:rPr lang="nl-NL" sz="2000" dirty="0"/>
              <a:t> </a:t>
            </a:r>
            <a:r>
              <a:rPr lang="nl-NL" sz="2000" dirty="0" err="1"/>
              <a:t>logging</a:t>
            </a:r>
            <a:endParaRPr lang="nl-NL" sz="2000" dirty="0"/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incident analysis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Configuration</a:t>
            </a:r>
            <a:r>
              <a:rPr lang="nl-NL" dirty="0"/>
              <a:t> management more complex</a:t>
            </a:r>
          </a:p>
          <a:p>
            <a:pPr>
              <a:spcAft>
                <a:spcPts val="600"/>
              </a:spcAft>
            </a:pPr>
            <a:r>
              <a:rPr lang="nl-NL" dirty="0"/>
              <a:t>(</a:t>
            </a:r>
            <a:r>
              <a:rPr lang="nl-NL" dirty="0" err="1"/>
              <a:t>Some</a:t>
            </a:r>
            <a:r>
              <a:rPr lang="nl-NL" dirty="0"/>
              <a:t>) more </a:t>
            </a:r>
            <a:r>
              <a:rPr lang="nl-NL" dirty="0" err="1"/>
              <a:t>latency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3F2CEDA-C347-4FA5-97B3-D598B533AD99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4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6"/>
            <a:ext cx="8163164" cy="6500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our</a:t>
            </a:r>
            <a:r>
              <a:rPr lang="nl-NL" dirty="0"/>
              <a:t> goal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tonight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zoo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D024F9E6-64E0-4F41-9687-DEADC9140C22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8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9179EA2-2DFC-41FC-9131-F04D0F3C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386" y="1236713"/>
            <a:ext cx="1524000" cy="15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51054-7F96-4574-A528-2F48B4422FB5}"/>
              </a:ext>
            </a:extLst>
          </p:cNvPr>
          <p:cNvSpPr/>
          <p:nvPr/>
        </p:nvSpPr>
        <p:spPr>
          <a:xfrm>
            <a:off x="350203" y="3116962"/>
            <a:ext cx="1200301" cy="1000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05F9DD-C895-47CB-8C40-85A5A2845856}"/>
              </a:ext>
            </a:extLst>
          </p:cNvPr>
          <p:cNvSpPr/>
          <p:nvPr/>
        </p:nvSpPr>
        <p:spPr>
          <a:xfrm>
            <a:off x="617538" y="1993541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61F4D-0315-47EA-B8A8-CE1F77579090}"/>
              </a:ext>
            </a:extLst>
          </p:cNvPr>
          <p:cNvSpPr/>
          <p:nvPr/>
        </p:nvSpPr>
        <p:spPr>
          <a:xfrm>
            <a:off x="2728603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(REST)</a:t>
            </a:r>
            <a:endParaRPr lang="nl-NL" dirty="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50CEEE38-2878-46CF-A8B9-913D9D934EC9}"/>
              </a:ext>
            </a:extLst>
          </p:cNvPr>
          <p:cNvSpPr/>
          <p:nvPr/>
        </p:nvSpPr>
        <p:spPr>
          <a:xfrm>
            <a:off x="1639957" y="3440938"/>
            <a:ext cx="974034" cy="365125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287AC-B07F-4C1E-B3EA-EB1EED30EC09}"/>
              </a:ext>
            </a:extLst>
          </p:cNvPr>
          <p:cNvSpPr/>
          <p:nvPr/>
        </p:nvSpPr>
        <p:spPr>
          <a:xfrm>
            <a:off x="4699120" y="1738834"/>
            <a:ext cx="1439902" cy="3756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br>
              <a:rPr lang="en-US" dirty="0"/>
            </a:br>
            <a:r>
              <a:rPr lang="en-US" dirty="0"/>
              <a:t>(RabbitMQ)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C5C7F-F69A-4842-8B3F-ED54E6F2F49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817724" y="3617329"/>
            <a:ext cx="8813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45DFA-9BC2-4160-A3FC-7BC2BCA8D46F}"/>
              </a:ext>
            </a:extLst>
          </p:cNvPr>
          <p:cNvSpPr/>
          <p:nvPr/>
        </p:nvSpPr>
        <p:spPr>
          <a:xfrm>
            <a:off x="7106826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ApenHok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9C45F2-4B87-4BA6-B517-6DF45D9E7EE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39022" y="3617329"/>
            <a:ext cx="9678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F20CB-9BD2-42A8-9B6E-39DC1F92534C}"/>
              </a:ext>
            </a:extLst>
          </p:cNvPr>
          <p:cNvSpPr txBox="1"/>
          <p:nvPr/>
        </p:nvSpPr>
        <p:spPr>
          <a:xfrm>
            <a:off x="1858617" y="308061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1205C-D916-4413-972F-777595639925}"/>
              </a:ext>
            </a:extLst>
          </p:cNvPr>
          <p:cNvSpPr txBox="1"/>
          <p:nvPr/>
        </p:nvSpPr>
        <p:spPr>
          <a:xfrm>
            <a:off x="3987169" y="3265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E7957-BCE2-4B48-8508-BEF9260E1167}"/>
              </a:ext>
            </a:extLst>
          </p:cNvPr>
          <p:cNvSpPr txBox="1"/>
          <p:nvPr/>
        </p:nvSpPr>
        <p:spPr>
          <a:xfrm>
            <a:off x="6349143" y="32562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80D87-4205-4B00-BB80-2C806A2D5460}"/>
              </a:ext>
            </a:extLst>
          </p:cNvPr>
          <p:cNvSpPr/>
          <p:nvPr/>
        </p:nvSpPr>
        <p:spPr>
          <a:xfrm>
            <a:off x="2613991" y="2951922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813C0-2E1D-43F3-9C14-CF48C7906E59}"/>
              </a:ext>
            </a:extLst>
          </p:cNvPr>
          <p:cNvSpPr/>
          <p:nvPr/>
        </p:nvSpPr>
        <p:spPr>
          <a:xfrm>
            <a:off x="6967047" y="2968693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8BF55-897D-4CD8-A174-CE9678F428A3}"/>
              </a:ext>
            </a:extLst>
          </p:cNvPr>
          <p:cNvSpPr/>
          <p:nvPr/>
        </p:nvSpPr>
        <p:spPr>
          <a:xfrm>
            <a:off x="4572000" y="1603062"/>
            <a:ext cx="1671278" cy="39926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0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our</a:t>
            </a:r>
            <a:r>
              <a:rPr lang="nl-NL" dirty="0"/>
              <a:t> goal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tonight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zoo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C98C275-ED3F-4FBE-B2CF-DC86AF02F49B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D5192-A7F1-49FA-A937-0EE698B6E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66597" y="1295518"/>
            <a:ext cx="1524000" cy="1524000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DD71706-B156-4297-9FF0-2DA6A55DD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99340" y="3262195"/>
            <a:ext cx="3281362" cy="23002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19C1AE-B920-440E-9FBD-1C4C37CB3B35}"/>
              </a:ext>
            </a:extLst>
          </p:cNvPr>
          <p:cNvSpPr/>
          <p:nvPr/>
        </p:nvSpPr>
        <p:spPr>
          <a:xfrm>
            <a:off x="5922421" y="955343"/>
            <a:ext cx="2402713" cy="21914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0E531-6EAA-4EC0-AE8E-5187E8E2E70B}"/>
              </a:ext>
            </a:extLst>
          </p:cNvPr>
          <p:cNvSpPr/>
          <p:nvPr/>
        </p:nvSpPr>
        <p:spPr>
          <a:xfrm>
            <a:off x="5771653" y="3428999"/>
            <a:ext cx="2771846" cy="20246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Picture 18" descr="A lion looking at the camera&#10;&#10;Description automatically generated">
            <a:extLst>
              <a:ext uri="{FF2B5EF4-FFF2-40B4-BE49-F238E27FC236}">
                <a16:creationId xmlns:a16="http://schemas.microsoft.com/office/drawing/2014/main" id="{771A89C8-8898-4DBC-B375-8FA34CB40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06324" y="1008566"/>
            <a:ext cx="3048000" cy="2409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A146F26-5ED7-4BFA-A8B2-93A712863C44}"/>
              </a:ext>
            </a:extLst>
          </p:cNvPr>
          <p:cNvSpPr/>
          <p:nvPr/>
        </p:nvSpPr>
        <p:spPr>
          <a:xfrm>
            <a:off x="2016786" y="1069230"/>
            <a:ext cx="3047999" cy="234916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 descr="A picture containing fishbowl, vessel&#10;&#10;Description automatically generated">
            <a:extLst>
              <a:ext uri="{FF2B5EF4-FFF2-40B4-BE49-F238E27FC236}">
                <a16:creationId xmlns:a16="http://schemas.microsoft.com/office/drawing/2014/main" id="{C9B90D81-0564-49D1-AA94-97FC4875E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220845" y="4059524"/>
            <a:ext cx="2761559" cy="156246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BFB24D8-65A3-4769-BF42-2A3A8843D053}"/>
              </a:ext>
            </a:extLst>
          </p:cNvPr>
          <p:cNvSpPr/>
          <p:nvPr/>
        </p:nvSpPr>
        <p:spPr>
          <a:xfrm>
            <a:off x="983641" y="3824803"/>
            <a:ext cx="3281361" cy="20246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69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F480-A919-4AFF-8951-2E0C63E2F7DC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hlinkClick r:id="rId3"/>
              </a:rPr>
              <a:t>Martin </a:t>
            </a:r>
            <a:r>
              <a:rPr lang="nl-NL" dirty="0" err="1">
                <a:hlinkClick r:id="rId3"/>
              </a:rPr>
              <a:t>Fowler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>
                <a:hlinkClick r:id="rId4"/>
              </a:rPr>
              <a:t>Sam </a:t>
            </a:r>
            <a:r>
              <a:rPr lang="nl-NL" dirty="0" err="1">
                <a:hlinkClick r:id="rId4"/>
              </a:rPr>
              <a:t>Newman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hlinkClick r:id="rId5"/>
              </a:rPr>
              <a:t>Netflix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Spotify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B4FECA4-CFD7-4F32-884A-D3DD3E4ED2BC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(4:3)</PresentationFormat>
  <Paragraphs>100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Microservices 103</vt:lpstr>
      <vt:lpstr>topics</vt:lpstr>
      <vt:lpstr>Recap 102</vt:lpstr>
      <vt:lpstr>disadvantages</vt:lpstr>
      <vt:lpstr>our goal for tonight: the zoo</vt:lpstr>
      <vt:lpstr>our goal for tonight: the zoo</vt:lpstr>
      <vt:lpstr>Questions?</vt:lpstr>
      <vt:lpstr>references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118</cp:revision>
  <dcterms:created xsi:type="dcterms:W3CDTF">2013-07-23T12:22:34Z</dcterms:created>
  <dcterms:modified xsi:type="dcterms:W3CDTF">2019-09-06T13:52:32Z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2018-10-17T16:51:11.9064015Z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