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3" r:id="rId11"/>
    <p:sldId id="268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7598-9034-4E5A-9DC7-761FFCC73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CE67A-37F8-4719-A3A7-98269DC4D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53996-EF36-467E-A7E5-124139EB9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BB57-4BCC-4A00-A530-01056B98092B}" type="datetimeFigureOut">
              <a:rPr lang="es-PE" smtClean="0"/>
              <a:t>12/10/2021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8C051-6FE7-4356-85E2-DD97A247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4FA31-801D-4E10-95E6-C03A0D6D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0119-C0CF-451A-9BAE-810563C3C89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94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32D4-0E9A-46A6-A55A-E1123C84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714C9-9376-4BBA-BA78-EA0AC27B0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79140-649D-4A6E-938B-F94076492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BB57-4BCC-4A00-A530-01056B98092B}" type="datetimeFigureOut">
              <a:rPr lang="es-PE" smtClean="0"/>
              <a:t>12/10/2021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22256-3539-4445-9BFB-4DECA692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3CFA9-BC93-483E-AF9F-F4AE8478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0119-C0CF-451A-9BAE-810563C3C89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810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21BA3-447A-44E5-9D7B-A31A79F90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F1669-AFFF-48CD-9908-757C2E533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7E68D-FF1A-4C02-83F8-55594F2D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BB57-4BCC-4A00-A530-01056B98092B}" type="datetimeFigureOut">
              <a:rPr lang="es-PE" smtClean="0"/>
              <a:t>12/10/2021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459AA-B6D9-4C3A-8DC5-178E883E4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CD05D-298B-469D-89FE-4F547CED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0119-C0CF-451A-9BAE-810563C3C89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20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E401-DEE6-4F59-8B69-0BF0EFF5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A0C88-8C53-4491-A2C8-F8C11EA0E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2C1F5-CCD4-4069-B46A-AE83173D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BB57-4BCC-4A00-A530-01056B98092B}" type="datetimeFigureOut">
              <a:rPr lang="es-PE" smtClean="0"/>
              <a:t>12/10/2021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44174-3947-49D9-BC6C-33196874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CBDF0-D46E-461D-9567-9004A72E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0119-C0CF-451A-9BAE-810563C3C89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370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6E17-A989-4E8F-9C3F-3CF87A9AD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01846-F48F-414B-A621-F808E0D5E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76546-48D6-4C38-943D-76743735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BB57-4BCC-4A00-A530-01056B98092B}" type="datetimeFigureOut">
              <a:rPr lang="es-PE" smtClean="0"/>
              <a:t>12/10/2021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F7508-D2A0-494D-BC01-B05676E8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64B5B-AFA4-4E98-B21F-79320503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0119-C0CF-451A-9BAE-810563C3C89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743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57A4-6B4D-4EDB-946F-EA640BC4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64202-B46D-4BA8-A6BB-84AF6B4FC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2004B-98A8-49C9-A576-480ACC3DA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3C4D3-C6BE-4052-8C9E-83F14C78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BB57-4BCC-4A00-A530-01056B98092B}" type="datetimeFigureOut">
              <a:rPr lang="es-PE" smtClean="0"/>
              <a:t>12/10/2021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1F4B2-E166-44E7-8792-63B601D47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BAEEF-F546-4039-AA06-C4C59BA2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0119-C0CF-451A-9BAE-810563C3C89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655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0337-BD53-45EC-AFB0-EAEEDDC8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1252F-2945-446A-9D80-ED09D01AF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24111-316E-45A2-9E04-B6C44C508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93A5F-DF46-4E9B-93EF-7514444BC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3E398-E991-484B-A55D-CFB97028A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73F648-824E-4DD9-90C4-F9D212EB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BB57-4BCC-4A00-A530-01056B98092B}" type="datetimeFigureOut">
              <a:rPr lang="es-PE" smtClean="0"/>
              <a:t>12/10/2021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5A048-D4F4-4C74-A9EB-E4D2F588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06BF6F-6FBF-444E-9FF3-D24832A4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0119-C0CF-451A-9BAE-810563C3C89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323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34D0-2411-4754-AB20-C651A44D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C9F9C-7A1B-4EA9-B6CB-7FC51C3D9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BB57-4BCC-4A00-A530-01056B98092B}" type="datetimeFigureOut">
              <a:rPr lang="es-PE" smtClean="0"/>
              <a:t>12/10/2021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670E5-AF54-42F3-A005-7C228ACD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9DE95-62DA-47B4-AAC2-9E378D5B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0119-C0CF-451A-9BAE-810563C3C89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436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446C3-FCDC-4466-8F7C-A751CBD2D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BB57-4BCC-4A00-A530-01056B98092B}" type="datetimeFigureOut">
              <a:rPr lang="es-PE" smtClean="0"/>
              <a:t>12/10/2021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73D5A-F76F-48EC-B754-44C3B5AC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FC8B9-7945-4D59-91A6-FC59BC16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0119-C0CF-451A-9BAE-810563C3C89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949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B72F-BE51-4D69-97E4-088139E7B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6D6D3-7133-4653-B4DF-17A0F43B0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29FE8-5D1B-45B6-81C2-A3A031F34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21CC4-505C-49F0-9FA2-E2EFE1AD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BB57-4BCC-4A00-A530-01056B98092B}" type="datetimeFigureOut">
              <a:rPr lang="es-PE" smtClean="0"/>
              <a:t>12/10/2021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FB2E4-7EE4-4C5A-845B-6CD7FA16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1E8E5-46A1-4AE7-93E1-7439D7EC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0119-C0CF-451A-9BAE-810563C3C89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336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47E2-B941-4707-8589-05B4CE00B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4AEA37-EB99-4A71-9A7E-83ABC0D42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1E383-B654-408C-BEDD-2D2822DAE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10ACC-485F-4271-9C04-3870231F2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BB57-4BCC-4A00-A530-01056B98092B}" type="datetimeFigureOut">
              <a:rPr lang="es-PE" smtClean="0"/>
              <a:t>12/10/2021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CA4E5-1C66-4030-BC7D-AF2F1629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1BFDC-694E-4122-BEF3-840B6B10D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0119-C0CF-451A-9BAE-810563C3C89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181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820465-D226-40C0-AE3B-D4DA4F1B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513A6-4AE3-4F6A-B014-BE2DD6A32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3BFDF-D9C3-4300-9FAC-A917FB37A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DBB57-4BCC-4A00-A530-01056B98092B}" type="datetimeFigureOut">
              <a:rPr lang="es-PE" smtClean="0"/>
              <a:t>12/10/2021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B5D49-C65A-4498-864F-9C77EA1AF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EF8ED-48E6-44D2-895C-951060B5E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40119-C0CF-451A-9BAE-810563C3C89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245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D47321-53BF-4251-9673-12D21C693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99" y="0"/>
            <a:ext cx="11041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21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BA221B-8D73-4415-AB52-FF419790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759" y="0"/>
            <a:ext cx="8184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56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D69A17-82FF-415C-B480-3923B4E3D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81" y="0"/>
            <a:ext cx="10104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3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C3F5D1-BA10-4477-97C1-F2093974F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03" y="0"/>
            <a:ext cx="98901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9A29D1-FFCA-46A7-9161-F28C97FB1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344"/>
            <a:ext cx="12192000" cy="635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1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B01DD2-D9EE-4FFA-9D8C-8EC136509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378" y="0"/>
            <a:ext cx="89032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1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2565DF-73B1-4402-905F-051D8F17C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895" y="0"/>
            <a:ext cx="83562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9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02D9BD-0A30-4A15-8760-6CFDCB22F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1" y="0"/>
            <a:ext cx="120550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91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DFF55B-FEE4-4C3D-BE04-659570837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75" y="0"/>
            <a:ext cx="10345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4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D9131F-7680-450D-8DF5-A12D332C9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8" y="0"/>
            <a:ext cx="10897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80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A71FE8-CEEC-476A-9E88-276A8B9E0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455" y="0"/>
            <a:ext cx="96710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ALUMNO - ERICK ALEXANDER ESTRADA FLORES</dc:creator>
  <cp:lastModifiedBy>ALUMNO - ERICK ALEXANDER ESTRADA FLORES</cp:lastModifiedBy>
  <cp:revision>2</cp:revision>
  <dcterms:created xsi:type="dcterms:W3CDTF">2021-10-13T02:31:33Z</dcterms:created>
  <dcterms:modified xsi:type="dcterms:W3CDTF">2021-10-13T02:34:53Z</dcterms:modified>
</cp:coreProperties>
</file>