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94603"/>
  </p:normalViewPr>
  <p:slideViewPr>
    <p:cSldViewPr snapToGrid="0">
      <p:cViewPr varScale="1">
        <p:scale>
          <a:sx n="94" d="100"/>
          <a:sy n="94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8121-3D3E-0C4C-AEE2-A4DC30B3470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DAF89-03F8-7F48-BC1A-E2DD48AA8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7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DAF89-03F8-7F48-BC1A-E2DD48AA8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05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0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79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66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1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6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5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696F27B-AE39-4D6A-A7D5-4F49EF28CE78}" type="datetimeFigureOut">
              <a:rPr lang="en-IN" smtClean="0"/>
              <a:t>26/06/25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26C253-4A7C-43CD-A4D7-96DF28246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2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arkinglotmanagerweb.onrender.com/setup" TargetMode="External"/><Relationship Id="rId2" Type="http://schemas.openxmlformats.org/officeDocument/2006/relationships/hyperlink" Target="https://github.com/ReoCorreia/ParkingLotManag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6C48-4E91-7552-0421-B1D263C2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505185"/>
            <a:ext cx="9418320" cy="2036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Parking Lot   Management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EF13E-F6C4-7D0A-69FB-6DF1F0587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/>
              <a:t>Reo Correia</a:t>
            </a:r>
          </a:p>
          <a:p>
            <a:pPr algn="r"/>
            <a:r>
              <a:rPr lang="en-US" sz="2000" dirty="0"/>
              <a:t>06/26/2025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D5665-AED2-6FBF-C1F7-867908F0E9AB}"/>
              </a:ext>
            </a:extLst>
          </p:cNvPr>
          <p:cNvSpPr txBox="1"/>
          <p:nvPr/>
        </p:nvSpPr>
        <p:spPr>
          <a:xfrm>
            <a:off x="1261871" y="3794232"/>
            <a:ext cx="9418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Java-based solution with CLI and Web interfaces</a:t>
            </a:r>
          </a:p>
        </p:txBody>
      </p:sp>
    </p:spTree>
    <p:extLst>
      <p:ext uri="{BB962C8B-B14F-4D97-AF65-F5344CB8AC3E}">
        <p14:creationId xmlns:p14="http://schemas.microsoft.com/office/powerpoint/2010/main" val="2107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7D5B2-6BDF-4701-9A1C-A85FEEF8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600" b="1">
                <a:solidFill>
                  <a:srgbClr val="FFFFFF"/>
                </a:solidFill>
              </a:rPr>
              <a:t>Project Overview</a:t>
            </a:r>
            <a:endParaRPr lang="en-US" sz="26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F37A-E1CB-E5F8-F6F4-ABA8CF5B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 Statement:</a:t>
            </a:r>
          </a:p>
          <a:p>
            <a:r>
              <a:rPr lang="en-US" sz="1900" dirty="0"/>
              <a:t>Model a parking lot with "n" slots provided by user</a:t>
            </a:r>
          </a:p>
          <a:p>
            <a:r>
              <a:rPr lang="en-US" sz="1900" dirty="0"/>
              <a:t>Support three slot sizes: Small, Large, Oversize</a:t>
            </a:r>
          </a:p>
          <a:p>
            <a:r>
              <a:rPr lang="en-US" sz="1900" dirty="0"/>
              <a:t>Manage vehicle entry, exit, and status display</a:t>
            </a:r>
          </a:p>
          <a:p>
            <a:r>
              <a:rPr lang="en-US" sz="1900" dirty="0"/>
              <a:t>Keep data in memory (no database required)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2000" b="1" dirty="0"/>
              <a:t>Solution Delivered:</a:t>
            </a:r>
          </a:p>
          <a:p>
            <a:r>
              <a:rPr lang="en-US" sz="1900" dirty="0"/>
              <a:t>✅ Command-line interface (CLI) application</a:t>
            </a:r>
          </a:p>
          <a:p>
            <a:r>
              <a:rPr lang="en-US" sz="1900" dirty="0"/>
              <a:t>✅ Web-based interface (Spring Boot)</a:t>
            </a:r>
          </a:p>
          <a:p>
            <a:r>
              <a:rPr lang="en-US" sz="1900" dirty="0"/>
              <a:t>✅ Comprehensive test coverage</a:t>
            </a:r>
          </a:p>
        </p:txBody>
      </p:sp>
    </p:spTree>
    <p:extLst>
      <p:ext uri="{BB962C8B-B14F-4D97-AF65-F5344CB8AC3E}">
        <p14:creationId xmlns:p14="http://schemas.microsoft.com/office/powerpoint/2010/main" val="336924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BA8DC-1781-1686-CD4B-096B7CA3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Design Approach &amp; Architecture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F75C-7753-1300-56E1-97943319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Design Principles:</a:t>
            </a:r>
          </a:p>
          <a:p>
            <a:r>
              <a:rPr lang="en-US" sz="1700" b="1" dirty="0"/>
              <a:t>Separation of Concerns</a:t>
            </a:r>
            <a:r>
              <a:rPr lang="en-US" sz="1700" dirty="0"/>
              <a:t> - Clear separation between business logic, UI, and data management</a:t>
            </a:r>
          </a:p>
          <a:p>
            <a:r>
              <a:rPr lang="en-US" sz="1700" b="1" dirty="0"/>
              <a:t>Strategy Pattern</a:t>
            </a:r>
            <a:r>
              <a:rPr lang="en-US" sz="1700" dirty="0"/>
              <a:t> - Flexible parking strategy implementation</a:t>
            </a:r>
          </a:p>
          <a:p>
            <a:r>
              <a:rPr lang="en-US" sz="1700" b="1" dirty="0"/>
              <a:t>Enum-based Type Safety</a:t>
            </a:r>
            <a:r>
              <a:rPr lang="en-US" sz="1700" dirty="0"/>
              <a:t> - Strong typing for vehicle and slot sizes</a:t>
            </a:r>
          </a:p>
          <a:p>
            <a:r>
              <a:rPr lang="en-US" sz="1700" b="1" dirty="0"/>
              <a:t>In-Memory Data Management</a:t>
            </a:r>
            <a:r>
              <a:rPr lang="en-US" sz="1700" dirty="0"/>
              <a:t> - HashMap-based vehicle-slot mapping</a:t>
            </a:r>
          </a:p>
          <a:p>
            <a:pPr marL="0" indent="0">
              <a:buNone/>
            </a:pPr>
            <a:r>
              <a:rPr lang="en-US" sz="2000" b="1" dirty="0"/>
              <a:t>Key Design Patterns:</a:t>
            </a:r>
          </a:p>
          <a:p>
            <a:r>
              <a:rPr lang="en-US" sz="1700" b="1" dirty="0"/>
              <a:t>Strategy Pattern</a:t>
            </a:r>
            <a:r>
              <a:rPr lang="en-US" sz="1700" dirty="0"/>
              <a:t> - </a:t>
            </a:r>
            <a:r>
              <a:rPr lang="en-US" sz="1700" dirty="0" err="1"/>
              <a:t>ParkingStrategy</a:t>
            </a:r>
            <a:r>
              <a:rPr lang="en-US" sz="1700" dirty="0"/>
              <a:t> interface with </a:t>
            </a:r>
            <a:r>
              <a:rPr lang="en-US" sz="1700" dirty="0" err="1"/>
              <a:t>FirstAvailableStrategy</a:t>
            </a:r>
            <a:endParaRPr lang="en-US" sz="1700" dirty="0"/>
          </a:p>
          <a:p>
            <a:r>
              <a:rPr lang="en-US" sz="1700" b="1" dirty="0"/>
              <a:t>Clean Architecture</a:t>
            </a:r>
            <a:r>
              <a:rPr lang="en-US" sz="1700" dirty="0"/>
              <a:t> - Modular, testable, and maintainable code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5759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EECF8-9C34-9506-EBFF-79F054BD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Core Components &amp; Class Structure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6462-99DC-43C7-EE1E-57CE2AE0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Main Classes:</a:t>
            </a:r>
          </a:p>
          <a:p>
            <a:r>
              <a:rPr lang="en-US" sz="1600" dirty="0" err="1"/>
              <a:t>ParkingLot</a:t>
            </a:r>
            <a:r>
              <a:rPr lang="en-US" sz="1600" dirty="0"/>
              <a:t> - Central orchestrator managing slots and vehicles</a:t>
            </a:r>
          </a:p>
          <a:p>
            <a:r>
              <a:rPr lang="en-US" sz="1600" dirty="0" err="1"/>
              <a:t>ParkingSlot</a:t>
            </a:r>
            <a:r>
              <a:rPr lang="en-US" sz="1600" dirty="0"/>
              <a:t> - Individual slot with size and occupancy state</a:t>
            </a:r>
          </a:p>
          <a:p>
            <a:r>
              <a:rPr lang="en-US" sz="1600" dirty="0"/>
              <a:t>Vehicle - Vehicle entity with license plate and size</a:t>
            </a:r>
          </a:p>
          <a:p>
            <a:r>
              <a:rPr lang="en-US" sz="1600" dirty="0" err="1"/>
              <a:t>ParkingStrategy</a:t>
            </a:r>
            <a:r>
              <a:rPr lang="en-US" sz="1600" dirty="0"/>
              <a:t> - Interface for parking algorithms</a:t>
            </a:r>
          </a:p>
          <a:p>
            <a:r>
              <a:rPr lang="en-US" sz="1600" dirty="0" err="1"/>
              <a:t>FirstAvailableStrategy</a:t>
            </a:r>
            <a:r>
              <a:rPr lang="en-US" sz="1600" dirty="0"/>
              <a:t> - Concrete parking strategy implementation</a:t>
            </a:r>
          </a:p>
          <a:p>
            <a:pPr marL="0" indent="0">
              <a:buNone/>
            </a:pPr>
            <a:r>
              <a:rPr lang="en-US" sz="1600" b="1" dirty="0"/>
              <a:t>Enums:</a:t>
            </a:r>
          </a:p>
          <a:p>
            <a:r>
              <a:rPr lang="en-US" sz="1600" dirty="0" err="1"/>
              <a:t>SlotSize</a:t>
            </a:r>
            <a:r>
              <a:rPr lang="en-US" sz="1600" dirty="0"/>
              <a:t> - SMALL, LARGE, OVERSIZE</a:t>
            </a:r>
          </a:p>
          <a:p>
            <a:r>
              <a:rPr lang="en-US" sz="1600" dirty="0" err="1"/>
              <a:t>VehicleSize</a:t>
            </a:r>
            <a:r>
              <a:rPr lang="en-US" sz="1600" dirty="0"/>
              <a:t> - SMALL, LARGE, OVERSIZE</a:t>
            </a:r>
          </a:p>
          <a:p>
            <a:pPr marL="0" indent="0">
              <a:buNone/>
            </a:pPr>
            <a:r>
              <a:rPr lang="en-US" sz="1600" b="1" dirty="0"/>
              <a:t>Key Relationships:</a:t>
            </a:r>
          </a:p>
          <a:p>
            <a:r>
              <a:rPr lang="en-US" sz="1600" dirty="0" err="1"/>
              <a:t>ParkingLot</a:t>
            </a:r>
            <a:r>
              <a:rPr lang="en-US" sz="1600" dirty="0"/>
              <a:t> contains multiple </a:t>
            </a:r>
            <a:r>
              <a:rPr lang="en-US" sz="1600" dirty="0" err="1"/>
              <a:t>ParkingSlots</a:t>
            </a:r>
            <a:endParaRPr lang="en-US" sz="1600" dirty="0"/>
          </a:p>
          <a:p>
            <a:r>
              <a:rPr lang="en-US" sz="1600" dirty="0" err="1"/>
              <a:t>ParkingLot</a:t>
            </a:r>
            <a:r>
              <a:rPr lang="en-US" sz="1600" dirty="0"/>
              <a:t> uses </a:t>
            </a:r>
            <a:r>
              <a:rPr lang="en-US" sz="1600" dirty="0" err="1"/>
              <a:t>ParkingStrategy</a:t>
            </a:r>
            <a:r>
              <a:rPr lang="en-US" sz="1600" dirty="0"/>
              <a:t> for slot selection</a:t>
            </a:r>
          </a:p>
          <a:p>
            <a:r>
              <a:rPr lang="en-US" sz="1600" dirty="0"/>
              <a:t>Vehicle-Slot mapping maintained in HashMap</a:t>
            </a:r>
          </a:p>
        </p:txBody>
      </p:sp>
    </p:spTree>
    <p:extLst>
      <p:ext uri="{BB962C8B-B14F-4D97-AF65-F5344CB8AC3E}">
        <p14:creationId xmlns:p14="http://schemas.microsoft.com/office/powerpoint/2010/main" val="15893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AA992-B6D0-4230-1FD1-3E851A25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Project Structure &amp; Key Files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BD45-B4AD-96C6-9AA3-CFC925B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CLI Application (</a:t>
            </a:r>
            <a:r>
              <a:rPr lang="en-US" b="1" dirty="0" err="1"/>
              <a:t>ParkingLotManagerCLI</a:t>
            </a:r>
            <a:r>
              <a:rPr lang="en-US" b="1" dirty="0"/>
              <a:t>/):</a:t>
            </a:r>
          </a:p>
          <a:p>
            <a:pPr>
              <a:spcBef>
                <a:spcPts val="0"/>
              </a:spcBef>
            </a:pPr>
            <a:r>
              <a:rPr lang="en-US" sz="1700" dirty="0" err="1"/>
              <a:t>src</a:t>
            </a:r>
            <a:r>
              <a:rPr lang="en-US" sz="1700" dirty="0"/>
              <a:t>/main/java/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</a:t>
            </a:r>
            <a:r>
              <a:rPr lang="en-US" sz="1700" dirty="0" err="1"/>
              <a:t>main.java</a:t>
            </a:r>
            <a:r>
              <a:rPr lang="en-US" sz="1700" dirty="0"/>
              <a:t>                    # Application entry point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</a:t>
            </a:r>
            <a:r>
              <a:rPr lang="en-US" sz="1700" dirty="0" err="1"/>
              <a:t>ParkingLotManager</a:t>
            </a:r>
            <a:r>
              <a:rPr lang="en-US" sz="1700" dirty="0"/>
              <a:t>/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├── cli/</a:t>
            </a:r>
            <a:r>
              <a:rPr lang="en-US" sz="1700" dirty="0" err="1"/>
              <a:t>ParkingLotCLI.java</a:t>
            </a:r>
            <a:r>
              <a:rPr lang="en-US" sz="1700" dirty="0"/>
              <a:t>   # User interface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├── </a:t>
            </a:r>
            <a:r>
              <a:rPr lang="en-US" sz="1700" dirty="0" err="1"/>
              <a:t>ParkingLot.java</a:t>
            </a:r>
            <a:r>
              <a:rPr lang="en-US" sz="1700" dirty="0"/>
              <a:t>          # Core business logic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├── </a:t>
            </a:r>
            <a:r>
              <a:rPr lang="en-US" sz="1700" dirty="0" err="1"/>
              <a:t>ParkingSlot.java</a:t>
            </a:r>
            <a:r>
              <a:rPr lang="en-US" sz="1700" dirty="0"/>
              <a:t>         # Slot management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├── </a:t>
            </a:r>
            <a:r>
              <a:rPr lang="en-US" sz="1700" dirty="0" err="1"/>
              <a:t>Vehicle.java</a:t>
            </a:r>
            <a:r>
              <a:rPr lang="en-US" sz="1700" dirty="0"/>
              <a:t>             # Vehicle entity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├── </a:t>
            </a:r>
            <a:r>
              <a:rPr lang="en-US" sz="1700" dirty="0" err="1"/>
              <a:t>enums</a:t>
            </a:r>
            <a:r>
              <a:rPr lang="en-US" sz="1700" dirty="0"/>
              <a:t>/                   # Type definitions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│   └── strategy/                # Parking algorithms</a:t>
            </a:r>
          </a:p>
          <a:p>
            <a:pPr marL="0" indent="0">
              <a:spcBef>
                <a:spcPts val="0"/>
              </a:spcBef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b="1" dirty="0"/>
              <a:t>Web Application (</a:t>
            </a:r>
            <a:r>
              <a:rPr lang="en-US" b="1" dirty="0" err="1"/>
              <a:t>ParkingLotManagerWeb</a:t>
            </a:r>
            <a:r>
              <a:rPr lang="en-US" b="1" dirty="0"/>
              <a:t>/):</a:t>
            </a:r>
          </a:p>
          <a:p>
            <a:pPr>
              <a:spcBef>
                <a:spcPts val="0"/>
              </a:spcBef>
            </a:pPr>
            <a:r>
              <a:rPr lang="en-US" sz="1700" dirty="0" err="1"/>
              <a:t>src</a:t>
            </a:r>
            <a:r>
              <a:rPr lang="en-US" sz="1700" dirty="0"/>
              <a:t>/main/java/com/app/</a:t>
            </a:r>
            <a:r>
              <a:rPr lang="en-US" sz="1700" dirty="0" err="1"/>
              <a:t>ParkingLotManagerWeb</a:t>
            </a:r>
            <a:r>
              <a:rPr lang="en-US" sz="1700" dirty="0"/>
              <a:t>/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controller/                  # REST endpoints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service/                     # Business logic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model/                       # Data models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├── </a:t>
            </a:r>
            <a:r>
              <a:rPr lang="en-US" sz="1700" dirty="0" err="1"/>
              <a:t>enums</a:t>
            </a:r>
            <a:r>
              <a:rPr lang="en-US" sz="1700" dirty="0"/>
              <a:t>/                   # Type definitions</a:t>
            </a:r>
          </a:p>
          <a:p>
            <a:pPr>
              <a:spcBef>
                <a:spcPts val="0"/>
              </a:spcBef>
            </a:pPr>
            <a:r>
              <a:rPr lang="en-US" sz="1700" dirty="0"/>
              <a:t>└── strategy/                    # Parking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11576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06FF6-5D60-2341-746E-1A5E098D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Running the Application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54999C0-3564-8ABC-9641-C19918A5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Technology Stack:</a:t>
            </a:r>
          </a:p>
          <a:p>
            <a:r>
              <a:rPr lang="en-US" sz="1300" b="1" dirty="0"/>
              <a:t>Java 17</a:t>
            </a:r>
            <a:r>
              <a:rPr lang="en-US" sz="1300" dirty="0"/>
              <a:t> - Modern Java features</a:t>
            </a:r>
          </a:p>
          <a:p>
            <a:r>
              <a:rPr lang="en-US" sz="1300" b="1" dirty="0"/>
              <a:t>Maven</a:t>
            </a:r>
            <a:r>
              <a:rPr lang="en-US" sz="1300" dirty="0"/>
              <a:t> - Dependency management</a:t>
            </a:r>
          </a:p>
          <a:p>
            <a:r>
              <a:rPr lang="en-US" sz="1300" b="1" dirty="0"/>
              <a:t>Spring Boot 3.5.3</a:t>
            </a:r>
            <a:r>
              <a:rPr lang="en-US" sz="1300" dirty="0"/>
              <a:t> - Web framework</a:t>
            </a:r>
          </a:p>
          <a:p>
            <a:r>
              <a:rPr lang="en-US" sz="1300" b="1" dirty="0"/>
              <a:t>JUnit 5</a:t>
            </a:r>
            <a:r>
              <a:rPr lang="en-US" sz="1300" dirty="0"/>
              <a:t> - Testing framework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CLI Application:</a:t>
            </a:r>
          </a:p>
          <a:p>
            <a:r>
              <a:rPr lang="en-US" sz="1300" dirty="0"/>
              <a:t>cd </a:t>
            </a:r>
            <a:r>
              <a:rPr lang="en-US" sz="1300" dirty="0" err="1"/>
              <a:t>ParkingLotManagerCLI</a:t>
            </a:r>
            <a:endParaRPr lang="en-US" sz="1300" dirty="0"/>
          </a:p>
          <a:p>
            <a:r>
              <a:rPr lang="en-US" sz="1300" dirty="0" err="1"/>
              <a:t>mvn</a:t>
            </a:r>
            <a:r>
              <a:rPr lang="en-US" sz="1300" dirty="0"/>
              <a:t> compile </a:t>
            </a:r>
            <a:r>
              <a:rPr lang="en-US" sz="1300" dirty="0" err="1"/>
              <a:t>exec:java</a:t>
            </a:r>
            <a:r>
              <a:rPr lang="en-US" sz="1300" dirty="0"/>
              <a:t> -</a:t>
            </a:r>
            <a:r>
              <a:rPr lang="en-US" sz="1300" dirty="0" err="1"/>
              <a:t>Dexec.mainClass</a:t>
            </a:r>
            <a:r>
              <a:rPr lang="en-US" sz="1300" dirty="0"/>
              <a:t>="main”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Web Application:</a:t>
            </a:r>
            <a:endParaRPr lang="en-US" sz="1300" dirty="0"/>
          </a:p>
          <a:p>
            <a:r>
              <a:rPr lang="en-US" sz="1300" dirty="0"/>
              <a:t>cd </a:t>
            </a:r>
            <a:r>
              <a:rPr lang="en-US" sz="1300" dirty="0" err="1"/>
              <a:t>ParkingLotManagerWeb</a:t>
            </a:r>
            <a:endParaRPr lang="en-US" sz="1300" dirty="0"/>
          </a:p>
          <a:p>
            <a:r>
              <a:rPr lang="en-US" sz="1300" dirty="0" err="1"/>
              <a:t>mvn</a:t>
            </a:r>
            <a:r>
              <a:rPr lang="en-US" sz="1300" dirty="0"/>
              <a:t> </a:t>
            </a:r>
            <a:r>
              <a:rPr lang="en-US" sz="1300" dirty="0" err="1"/>
              <a:t>spring-boot:run</a:t>
            </a:r>
            <a:endParaRPr lang="en-US" sz="1300" dirty="0"/>
          </a:p>
          <a:p>
            <a:r>
              <a:rPr lang="en-US" sz="1300" i="1" dirty="0"/>
              <a:t># Access at http://localhost:8080</a:t>
            </a:r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4167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C8BE8-041A-EC47-7E34-857DAE4D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Testing the Application</a:t>
            </a:r>
            <a:endParaRPr lang="en-US" sz="2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FC65-5C17-875D-CBDC-EF0EFEC2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Testing:</a:t>
            </a:r>
          </a:p>
          <a:p>
            <a:r>
              <a:rPr lang="en-US" sz="2400" dirty="0"/>
              <a:t>cd </a:t>
            </a:r>
            <a:r>
              <a:rPr lang="en-US" sz="2400" dirty="0" err="1"/>
              <a:t>ParkingLotManagerCLI</a:t>
            </a:r>
            <a:endParaRPr lang="en-US" sz="2400" dirty="0"/>
          </a:p>
          <a:p>
            <a:r>
              <a:rPr lang="en-US" sz="2400" dirty="0" err="1"/>
              <a:t>mvn</a:t>
            </a:r>
            <a:r>
              <a:rPr lang="en-US" sz="2400" dirty="0"/>
              <a:t> test                    # Run all tests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Test Coverage:</a:t>
            </a:r>
          </a:p>
          <a:p>
            <a:r>
              <a:rPr lang="en-US" sz="2400" dirty="0"/>
              <a:t>Unit tests for all core classes</a:t>
            </a:r>
          </a:p>
          <a:p>
            <a:r>
              <a:rPr lang="en-US" sz="2400" dirty="0"/>
              <a:t>Strategy pattern validation</a:t>
            </a:r>
          </a:p>
          <a:p>
            <a:r>
              <a:rPr lang="en-US" sz="2400" dirty="0"/>
              <a:t>Edge cases and boundary conditions</a:t>
            </a:r>
          </a:p>
          <a:p>
            <a:r>
              <a:rPr lang="en-US" sz="2400" dirty="0"/>
              <a:t>Vehicle parking/removal scenarios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884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77F73-CF97-F6AB-C315-D2119419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Code Base &amp; Demo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4EE4-7B5E-EA4B-BC4C-A649880C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Github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2"/>
              </a:rPr>
              <a:t>https://github.com/ReoCorreia/ParkingLotManager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Web Interface Demo:</a:t>
            </a:r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>
                <a:hlinkClick r:id="rId3"/>
              </a:rPr>
              <a:t>parkinglotmanagerweb.onrender.com</a:t>
            </a:r>
            <a:r>
              <a:rPr lang="en-US" sz="2400" dirty="0">
                <a:hlinkClick r:id="rId3"/>
              </a:rPr>
              <a:t>/setup</a:t>
            </a: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95063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94</TotalTime>
  <Words>478</Words>
  <Application>Microsoft Macintosh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Schoolbook</vt:lpstr>
      <vt:lpstr>Wingdings 2</vt:lpstr>
      <vt:lpstr>View</vt:lpstr>
      <vt:lpstr>Parking Lot   Management Application</vt:lpstr>
      <vt:lpstr>Project Overview</vt:lpstr>
      <vt:lpstr>Design Approach &amp; Architecture</vt:lpstr>
      <vt:lpstr>Core Components &amp; Class Structure</vt:lpstr>
      <vt:lpstr>Project Structure &amp; Key Files</vt:lpstr>
      <vt:lpstr>Running the Application</vt:lpstr>
      <vt:lpstr>Testing the Application</vt:lpstr>
      <vt:lpstr>Code Base &amp;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Janhavi Rane</dc:creator>
  <cp:lastModifiedBy>Reo Nilesh Correia</cp:lastModifiedBy>
  <cp:revision>3</cp:revision>
  <dcterms:created xsi:type="dcterms:W3CDTF">2025-06-25T21:11:28Z</dcterms:created>
  <dcterms:modified xsi:type="dcterms:W3CDTF">2025-06-26T20:39:08Z</dcterms:modified>
</cp:coreProperties>
</file>