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E1746-98E2-9A29-3C03-67BB83A1F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DC3E90-A64A-FD3A-3918-9F612AC1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A2F159-FA14-360D-DF70-CE50A6D2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BCC1CE-A9C4-16CF-DC81-223992FB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37C8E1-CAD4-AEA8-A1AE-D88FEC20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14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95119-F6B6-7C1F-81ED-51F55621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B528D7-1859-211B-004E-6DFD7762D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406BAA-382B-0FE5-B3B8-CE8603D3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14DEF-8246-1027-E827-1A015B11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F883F2-F9B9-0D0B-AA41-056C4BA9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668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0F364B-5A4A-6288-2F69-5E74B6C00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A61F00-D49E-8F56-DF87-276F7E7EC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984F8F-F9C3-D2B2-B924-633E631B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FEAD6B-A193-A928-F010-AD6730DA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385363-892B-70E8-E3C2-3BDB0C9C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513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8FCBC-876D-C41C-33CB-8868B8A0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1CFCED-9E7E-4064-13A5-9D782E55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98600-4CE5-6FFB-2B7D-C260A35C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9A625-82ED-97D9-07E4-57D45707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756B6F-5583-783F-B916-63F3EB28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1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9011C9-416D-AE94-E534-C2F276B1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F9B00C-E2B2-6FA0-50E8-A33072A7E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EE8B7D-6F42-E364-A86A-201E8915C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2B839-C392-34C2-81AA-77109BB2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A91712-9DFB-9656-31E3-8C836E1A8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42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33AB0-ABA4-1615-5914-8BD3415D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4D86BB-359D-E7C9-50FE-B7A3A9626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7265CD-11C3-00FC-A300-3013A4DCA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A167CC-F829-848F-E441-60109C93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A097FD-BAF1-7866-798D-EB83C3C20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29751-0A65-3FE7-1D95-E29563A5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84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D69C05-626F-D02A-8A69-444554839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728CA4-8EBE-E4C3-C829-372D425F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3FCF03-70D3-61CA-CAAE-75C5514CA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A4F292-B819-FDCF-0F44-78ED566C3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78B475-A28A-0B42-8C9B-3A8FCA79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5E166B-B113-3159-9BAF-2A938B6E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0E92DB-36EC-DD43-DCAA-1F13EB2A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B4475C-6A40-0F78-526E-62C3EA32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2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6E439-2DD8-E6F6-F3DC-9115E91A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38D1D9-D486-41A0-47BD-AD5B295C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4250AD-5863-8570-5E74-A6ADAA73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BCC8A8-DC5F-CAC1-1330-8BCB3F43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93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4603DFC-AD6E-1F88-713B-12023418C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3D1290-F972-94E6-B719-E30F6B62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D13A65-35A7-8D67-40D4-90244AD7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122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150D0B-47AE-DCA6-E72F-6ACF2336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851904-22D3-4A84-F1D9-7B911DB9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154778-8007-692E-EC97-F3138BAB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CFD962-C078-8B53-863D-BD28BBD6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49BCF4-525F-C914-F207-BC384D81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421394-BA90-FA0D-1FC6-856AFAE20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6C90FD-0502-4888-C25E-C1DE8E9F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9327C7-B028-8662-2013-B21475288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529423-8E56-9D26-7640-45E59D305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C4598-2DD3-6567-1789-B4EBB851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F72C5-C129-4942-9F02-AA2082952FB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4893AA-1ECA-863C-E186-EF5D93C0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78B6AD-73B4-AC81-B785-D98802D5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09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A3D1CDD-6186-4E4E-9035-347B59A0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96FC0F-4D2C-06CE-5F6A-4AEA9C217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C645F-E798-6BF1-7242-E0E749C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F72C5-C129-4942-9F02-AA2082952FB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11EB74-9357-9823-0DC1-68203587E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D07D80-A349-259C-3656-70977A25F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C6595-68FF-48F3-8F9B-CE21C9AF59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62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DD4338-7B81-BE5F-0730-6B06AA094FF3}"/>
              </a:ext>
            </a:extLst>
          </p:cNvPr>
          <p:cNvSpPr/>
          <p:nvPr/>
        </p:nvSpPr>
        <p:spPr>
          <a:xfrm>
            <a:off x="5850194" y="442448"/>
            <a:ext cx="4817806" cy="36182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b="1" dirty="0"/>
              <a:t>音声認識ソフト</a:t>
            </a:r>
          </a:p>
        </p:txBody>
      </p:sp>
      <p:pic>
        <p:nvPicPr>
          <p:cNvPr id="3" name="グラフィックス 2" descr="無線マイク 単色塗りつぶし">
            <a:extLst>
              <a:ext uri="{FF2B5EF4-FFF2-40B4-BE49-F238E27FC236}">
                <a16:creationId xmlns:a16="http://schemas.microsoft.com/office/drawing/2014/main" id="{A6C615EA-076D-844B-1228-7D26B01CD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987" y="1838629"/>
            <a:ext cx="752168" cy="752168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FA10ED8C-8277-7056-785F-58AB272EFE7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394155" y="2251583"/>
            <a:ext cx="3456039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DA35FE-E417-A497-9BD8-E6FEE3B0C398}"/>
              </a:ext>
            </a:extLst>
          </p:cNvPr>
          <p:cNvSpPr txBox="1"/>
          <p:nvPr/>
        </p:nvSpPr>
        <p:spPr>
          <a:xfrm>
            <a:off x="3687097" y="18801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入力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8A1262-5724-8E27-565F-3D6896E4D438}"/>
              </a:ext>
            </a:extLst>
          </p:cNvPr>
          <p:cNvSpPr/>
          <p:nvPr/>
        </p:nvSpPr>
        <p:spPr>
          <a:xfrm>
            <a:off x="1426837" y="5024594"/>
            <a:ext cx="2443316" cy="5797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クライアント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689A56AD-8F3B-42F1-D8B9-1137F92B7BD7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4971859" y="1737355"/>
            <a:ext cx="963875" cy="5610602"/>
          </a:xfrm>
          <a:prstGeom prst="bentConnector3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29C5B6-D5C2-35E8-6533-466F45A58730}"/>
              </a:ext>
            </a:extLst>
          </p:cNvPr>
          <p:cNvSpPr txBox="1"/>
          <p:nvPr/>
        </p:nvSpPr>
        <p:spPr>
          <a:xfrm>
            <a:off x="4189709" y="4165950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WebSocket</a:t>
            </a:r>
            <a:r>
              <a:rPr kumimoji="1" lang="ja-JP" altLang="en-US" b="1" dirty="0"/>
              <a:t>通信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6CF8039-E1FA-0FBA-04EC-39A184E448CB}"/>
              </a:ext>
            </a:extLst>
          </p:cNvPr>
          <p:cNvSpPr/>
          <p:nvPr/>
        </p:nvSpPr>
        <p:spPr>
          <a:xfrm>
            <a:off x="7037439" y="963561"/>
            <a:ext cx="2443316" cy="3883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WebSpeechAPI(JS)</a:t>
            </a:r>
            <a:endParaRPr kumimoji="1" lang="ja-JP" altLang="en-US" b="1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1F132E2-4E52-14E6-308B-7DB7FF0AD611}"/>
              </a:ext>
            </a:extLst>
          </p:cNvPr>
          <p:cNvSpPr/>
          <p:nvPr/>
        </p:nvSpPr>
        <p:spPr>
          <a:xfrm>
            <a:off x="7037439" y="1676396"/>
            <a:ext cx="2443316" cy="3883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Volume Meter</a:t>
            </a:r>
            <a:endParaRPr kumimoji="1" lang="ja-JP" altLang="en-US" b="1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0082928-3916-4BCA-6086-E59AC5D2CF46}"/>
              </a:ext>
            </a:extLst>
          </p:cNvPr>
          <p:cNvSpPr/>
          <p:nvPr/>
        </p:nvSpPr>
        <p:spPr>
          <a:xfrm>
            <a:off x="7037439" y="3234813"/>
            <a:ext cx="2443316" cy="3883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Integrator</a:t>
            </a:r>
            <a:endParaRPr kumimoji="1" lang="ja-JP" altLang="en-US" b="1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C7EC911-E90A-BEA1-3CF5-5E66F9C6249C}"/>
              </a:ext>
            </a:extLst>
          </p:cNvPr>
          <p:cNvCxnSpPr>
            <a:cxnSpLocks/>
            <a:stCxn id="17" idx="2"/>
            <a:endCxn id="4" idx="2"/>
          </p:cNvCxnSpPr>
          <p:nvPr/>
        </p:nvCxnSpPr>
        <p:spPr>
          <a:xfrm>
            <a:off x="8259097" y="3623187"/>
            <a:ext cx="0" cy="437532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347B158-A00A-CCDE-32B1-936E23AD6D3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259097" y="2064770"/>
            <a:ext cx="0" cy="117004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B425707B-1FA3-51A0-90CC-A62BF4525560}"/>
              </a:ext>
            </a:extLst>
          </p:cNvPr>
          <p:cNvCxnSpPr>
            <a:cxnSpLocks/>
            <a:stCxn id="15" idx="3"/>
            <a:endCxn id="17" idx="3"/>
          </p:cNvCxnSpPr>
          <p:nvPr/>
        </p:nvCxnSpPr>
        <p:spPr>
          <a:xfrm>
            <a:off x="9480755" y="1157748"/>
            <a:ext cx="12700" cy="2271252"/>
          </a:xfrm>
          <a:prstGeom prst="bent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F7AEC28E-65AF-0B15-498E-82BBFA072E11}"/>
              </a:ext>
            </a:extLst>
          </p:cNvPr>
          <p:cNvCxnSpPr>
            <a:cxnSpLocks/>
            <a:stCxn id="4" idx="1"/>
            <a:endCxn id="15" idx="1"/>
          </p:cNvCxnSpPr>
          <p:nvPr/>
        </p:nvCxnSpPr>
        <p:spPr>
          <a:xfrm rot="10800000" flipH="1">
            <a:off x="5850193" y="1157748"/>
            <a:ext cx="1187245" cy="1093836"/>
          </a:xfrm>
          <a:prstGeom prst="bentConnector3">
            <a:avLst>
              <a:gd name="adj1" fmla="val 37888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7A435D87-7C27-E650-68F2-6E4294FF9B56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H="1">
            <a:off x="5850193" y="1870584"/>
            <a:ext cx="1187245" cy="381001"/>
          </a:xfrm>
          <a:prstGeom prst="bentConnector3">
            <a:avLst>
              <a:gd name="adj1" fmla="val 63561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721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C41048-277C-0D3B-73B1-12131C9D9796}"/>
              </a:ext>
            </a:extLst>
          </p:cNvPr>
          <p:cNvSpPr/>
          <p:nvPr/>
        </p:nvSpPr>
        <p:spPr>
          <a:xfrm>
            <a:off x="422788" y="432615"/>
            <a:ext cx="11189110" cy="592885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6E01D72-58A4-2E33-8E0D-2E82D97E630B}"/>
              </a:ext>
            </a:extLst>
          </p:cNvPr>
          <p:cNvSpPr/>
          <p:nvPr/>
        </p:nvSpPr>
        <p:spPr>
          <a:xfrm>
            <a:off x="750055" y="642412"/>
            <a:ext cx="2224128" cy="2330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グラフィックス 5" descr="無線マイク 単色塗りつぶし">
            <a:extLst>
              <a:ext uri="{FF2B5EF4-FFF2-40B4-BE49-F238E27FC236}">
                <a16:creationId xmlns:a16="http://schemas.microsoft.com/office/drawing/2014/main" id="{BA7F4F31-6DB8-76F7-4B1D-ABC048CA9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869" y="1500276"/>
            <a:ext cx="1135626" cy="1135626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ECFEEB-B9DF-EF60-9B81-3A03400A173B}"/>
              </a:ext>
            </a:extLst>
          </p:cNvPr>
          <p:cNvSpPr/>
          <p:nvPr/>
        </p:nvSpPr>
        <p:spPr>
          <a:xfrm>
            <a:off x="2146235" y="1913235"/>
            <a:ext cx="471948" cy="70792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3C4AAE-D6BC-2D9D-1A97-BB8F2BC6891F}"/>
              </a:ext>
            </a:extLst>
          </p:cNvPr>
          <p:cNvSpPr/>
          <p:nvPr/>
        </p:nvSpPr>
        <p:spPr>
          <a:xfrm>
            <a:off x="2146235" y="1505581"/>
            <a:ext cx="471948" cy="3560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AB585A1-5D75-E6E9-9F1E-80A328685BB4}"/>
              </a:ext>
            </a:extLst>
          </p:cNvPr>
          <p:cNvSpPr/>
          <p:nvPr/>
        </p:nvSpPr>
        <p:spPr>
          <a:xfrm>
            <a:off x="2146235" y="1224969"/>
            <a:ext cx="471948" cy="24334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63895E-13BB-3F75-7F75-6EA8037FACCE}"/>
              </a:ext>
            </a:extLst>
          </p:cNvPr>
          <p:cNvSpPr/>
          <p:nvPr/>
        </p:nvSpPr>
        <p:spPr>
          <a:xfrm>
            <a:off x="750055" y="3157118"/>
            <a:ext cx="5289178" cy="3032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9B265A-2A1D-20BB-0C62-7FF1AA40E1B6}"/>
              </a:ext>
            </a:extLst>
          </p:cNvPr>
          <p:cNvSpPr/>
          <p:nvPr/>
        </p:nvSpPr>
        <p:spPr>
          <a:xfrm>
            <a:off x="3092934" y="668552"/>
            <a:ext cx="8177635" cy="2330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27575E3-374D-90FD-6E5A-4995C2694C80}"/>
              </a:ext>
            </a:extLst>
          </p:cNvPr>
          <p:cNvSpPr/>
          <p:nvPr/>
        </p:nvSpPr>
        <p:spPr>
          <a:xfrm>
            <a:off x="6165171" y="3153976"/>
            <a:ext cx="5105399" cy="303547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b="1" dirty="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DBE59A9-1E97-0697-027B-E12445B56DE8}"/>
              </a:ext>
            </a:extLst>
          </p:cNvPr>
          <p:cNvSpPr/>
          <p:nvPr/>
        </p:nvSpPr>
        <p:spPr>
          <a:xfrm>
            <a:off x="3454540" y="1720916"/>
            <a:ext cx="7323802" cy="81945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7C148922-06DD-1471-B47C-999AFD2D316E}"/>
              </a:ext>
            </a:extLst>
          </p:cNvPr>
          <p:cNvSpPr/>
          <p:nvPr/>
        </p:nvSpPr>
        <p:spPr>
          <a:xfrm>
            <a:off x="3454540" y="1143264"/>
            <a:ext cx="4414682" cy="3846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b="1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180D7C5-029D-935E-8D3A-E624DB4A5EFC}"/>
              </a:ext>
            </a:extLst>
          </p:cNvPr>
          <p:cNvSpPr/>
          <p:nvPr/>
        </p:nvSpPr>
        <p:spPr>
          <a:xfrm>
            <a:off x="8017169" y="1143264"/>
            <a:ext cx="2761173" cy="3846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b="1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A1074C7-2EC7-5339-5339-9122E6E89A0B}"/>
              </a:ext>
            </a:extLst>
          </p:cNvPr>
          <p:cNvSpPr/>
          <p:nvPr/>
        </p:nvSpPr>
        <p:spPr>
          <a:xfrm>
            <a:off x="2170201" y="2353229"/>
            <a:ext cx="424015" cy="2574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399FA99-3093-94A3-5E59-2B43C2F944C3}"/>
              </a:ext>
            </a:extLst>
          </p:cNvPr>
          <p:cNvSpPr/>
          <p:nvPr/>
        </p:nvSpPr>
        <p:spPr>
          <a:xfrm>
            <a:off x="2170201" y="2149210"/>
            <a:ext cx="424015" cy="1430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B3F4F76-643D-EE56-C6DD-AD01A1C6BC8A}"/>
              </a:ext>
            </a:extLst>
          </p:cNvPr>
          <p:cNvSpPr/>
          <p:nvPr/>
        </p:nvSpPr>
        <p:spPr>
          <a:xfrm>
            <a:off x="2163442" y="1283502"/>
            <a:ext cx="430774" cy="1270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B374732-D3E4-FCCA-D8F1-E3D8CDB8A54A}"/>
              </a:ext>
            </a:extLst>
          </p:cNvPr>
          <p:cNvSpPr/>
          <p:nvPr/>
        </p:nvSpPr>
        <p:spPr>
          <a:xfrm>
            <a:off x="2166823" y="1692927"/>
            <a:ext cx="430774" cy="1270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5550CE6-CEF5-255B-F880-D2942F5414C5}"/>
              </a:ext>
            </a:extLst>
          </p:cNvPr>
          <p:cNvSpPr/>
          <p:nvPr/>
        </p:nvSpPr>
        <p:spPr>
          <a:xfrm>
            <a:off x="2163442" y="1964010"/>
            <a:ext cx="430774" cy="1270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423523E2-DE31-8D00-F02E-3FABAC2D5579}"/>
              </a:ext>
            </a:extLst>
          </p:cNvPr>
          <p:cNvSpPr/>
          <p:nvPr/>
        </p:nvSpPr>
        <p:spPr>
          <a:xfrm>
            <a:off x="2169895" y="1535380"/>
            <a:ext cx="430774" cy="1270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749B626-8489-3B5E-6DFD-8946FD309096}"/>
              </a:ext>
            </a:extLst>
          </p:cNvPr>
          <p:cNvSpPr/>
          <p:nvPr/>
        </p:nvSpPr>
        <p:spPr>
          <a:xfrm>
            <a:off x="6304665" y="3551864"/>
            <a:ext cx="4839967" cy="247531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sz="1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FD66191-B6AB-A0E5-0A22-5C22B41C67CE}"/>
              </a:ext>
            </a:extLst>
          </p:cNvPr>
          <p:cNvSpPr txBox="1"/>
          <p:nvPr/>
        </p:nvSpPr>
        <p:spPr>
          <a:xfrm>
            <a:off x="811190" y="679970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Volume Pressure</a:t>
            </a:r>
            <a:endParaRPr kumimoji="1" lang="ja-JP" altLang="en-US" b="1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B72E4CF-8915-EEDC-4FFE-0F6838585C8E}"/>
              </a:ext>
            </a:extLst>
          </p:cNvPr>
          <p:cNvSpPr txBox="1"/>
          <p:nvPr/>
        </p:nvSpPr>
        <p:spPr>
          <a:xfrm>
            <a:off x="6562443" y="68483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ASR</a:t>
            </a:r>
            <a:endParaRPr kumimoji="1" lang="ja-JP" altLang="en-US" b="1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2B43535-9CA8-BD04-146F-EF0006889767}"/>
              </a:ext>
            </a:extLst>
          </p:cNvPr>
          <p:cNvSpPr txBox="1"/>
          <p:nvPr/>
        </p:nvSpPr>
        <p:spPr>
          <a:xfrm>
            <a:off x="3454540" y="1162928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Confidence</a:t>
            </a:r>
            <a:endParaRPr kumimoji="1" lang="ja-JP" altLang="en-US" b="1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BAF2185-B1F1-2784-B1DB-3C5D3540B0AA}"/>
              </a:ext>
            </a:extLst>
          </p:cNvPr>
          <p:cNvSpPr txBox="1"/>
          <p:nvPr/>
        </p:nvSpPr>
        <p:spPr>
          <a:xfrm>
            <a:off x="7987673" y="116292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Condition</a:t>
            </a:r>
            <a:endParaRPr kumimoji="1" lang="ja-JP" altLang="en-US" b="1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7FB00D-1E98-8405-2F3E-98527E56830E}"/>
              </a:ext>
            </a:extLst>
          </p:cNvPr>
          <p:cNvSpPr txBox="1"/>
          <p:nvPr/>
        </p:nvSpPr>
        <p:spPr>
          <a:xfrm>
            <a:off x="5596280" y="1183822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0.8821</a:t>
            </a:r>
            <a:endParaRPr kumimoji="1" lang="ja-JP" altLang="en-US" b="1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1E57655-E7C5-F69D-32E1-A4536E1C5B98}"/>
              </a:ext>
            </a:extLst>
          </p:cNvPr>
          <p:cNvSpPr txBox="1"/>
          <p:nvPr/>
        </p:nvSpPr>
        <p:spPr>
          <a:xfrm>
            <a:off x="9179576" y="116604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Final/Interim</a:t>
            </a:r>
            <a:endParaRPr kumimoji="1" lang="ja-JP" altLang="en-US" b="1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0A00338-8B93-7091-C00A-BF35F549DBCB}"/>
              </a:ext>
            </a:extLst>
          </p:cNvPr>
          <p:cNvSpPr txBox="1"/>
          <p:nvPr/>
        </p:nvSpPr>
        <p:spPr>
          <a:xfrm>
            <a:off x="6447027" y="19922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こんにちは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9FD1FEC-759C-17B9-5BCB-AC58A169DFD6}"/>
              </a:ext>
            </a:extLst>
          </p:cNvPr>
          <p:cNvSpPr txBox="1"/>
          <p:nvPr/>
        </p:nvSpPr>
        <p:spPr>
          <a:xfrm>
            <a:off x="8427130" y="316544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Log</a:t>
            </a:r>
            <a:endParaRPr kumimoji="1" lang="ja-JP" altLang="en-US" sz="1600" b="1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15D1827-39E8-17CB-AB2C-247E5B0B863D}"/>
              </a:ext>
            </a:extLst>
          </p:cNvPr>
          <p:cNvSpPr/>
          <p:nvPr/>
        </p:nvSpPr>
        <p:spPr>
          <a:xfrm>
            <a:off x="921430" y="5440907"/>
            <a:ext cx="4902412" cy="5992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69ED72CE-58C4-7F11-B8FE-0C0A87D8A5AF}"/>
              </a:ext>
            </a:extLst>
          </p:cNvPr>
          <p:cNvSpPr/>
          <p:nvPr/>
        </p:nvSpPr>
        <p:spPr>
          <a:xfrm>
            <a:off x="3288719" y="5548180"/>
            <a:ext cx="938364" cy="3846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Start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D002D3D-CA64-C756-068A-6CA5319A7E62}"/>
              </a:ext>
            </a:extLst>
          </p:cNvPr>
          <p:cNvSpPr/>
          <p:nvPr/>
        </p:nvSpPr>
        <p:spPr>
          <a:xfrm>
            <a:off x="4705180" y="5548180"/>
            <a:ext cx="938364" cy="3846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Stop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780F8ED5-8D66-7EDA-1ECA-333993ECA5DC}"/>
              </a:ext>
            </a:extLst>
          </p:cNvPr>
          <p:cNvSpPr txBox="1"/>
          <p:nvPr/>
        </p:nvSpPr>
        <p:spPr>
          <a:xfrm>
            <a:off x="987637" y="557449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WebSocket Server</a:t>
            </a:r>
            <a:endParaRPr kumimoji="1" lang="ja-JP" altLang="en-US" b="1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F3FA7D0-F39C-414A-55EF-1A67F4253846}"/>
              </a:ext>
            </a:extLst>
          </p:cNvPr>
          <p:cNvSpPr/>
          <p:nvPr/>
        </p:nvSpPr>
        <p:spPr>
          <a:xfrm>
            <a:off x="921430" y="4676395"/>
            <a:ext cx="4902412" cy="5992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34F8A5F-B1A3-33C2-82D8-871DD6DB4301}"/>
              </a:ext>
            </a:extLst>
          </p:cNvPr>
          <p:cNvSpPr/>
          <p:nvPr/>
        </p:nvSpPr>
        <p:spPr>
          <a:xfrm>
            <a:off x="3288719" y="4793779"/>
            <a:ext cx="938364" cy="3846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Start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0D7BBF7B-A8E0-82BF-4ACD-B6F131D959D5}"/>
              </a:ext>
            </a:extLst>
          </p:cNvPr>
          <p:cNvSpPr/>
          <p:nvPr/>
        </p:nvSpPr>
        <p:spPr>
          <a:xfrm>
            <a:off x="4694656" y="4791941"/>
            <a:ext cx="938364" cy="3846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Stop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A3C52F67-0DC8-B202-940B-F53E94F5C16D}"/>
              </a:ext>
            </a:extLst>
          </p:cNvPr>
          <p:cNvSpPr/>
          <p:nvPr/>
        </p:nvSpPr>
        <p:spPr>
          <a:xfrm>
            <a:off x="921430" y="3892701"/>
            <a:ext cx="4902412" cy="5992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960C342A-B285-FC4D-8BAE-7B0A68871C9D}"/>
              </a:ext>
            </a:extLst>
          </p:cNvPr>
          <p:cNvSpPr/>
          <p:nvPr/>
        </p:nvSpPr>
        <p:spPr>
          <a:xfrm>
            <a:off x="3288719" y="3989557"/>
            <a:ext cx="938364" cy="3846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Start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D99B9AA-56F3-302F-B3E6-2CA3712C92AB}"/>
              </a:ext>
            </a:extLst>
          </p:cNvPr>
          <p:cNvSpPr/>
          <p:nvPr/>
        </p:nvSpPr>
        <p:spPr>
          <a:xfrm>
            <a:off x="4694656" y="3989557"/>
            <a:ext cx="938364" cy="38468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Stop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2234097-DB97-D571-636C-2A0DAC2D6386}"/>
              </a:ext>
            </a:extLst>
          </p:cNvPr>
          <p:cNvSpPr txBox="1"/>
          <p:nvPr/>
        </p:nvSpPr>
        <p:spPr>
          <a:xfrm>
            <a:off x="1495338" y="4019176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ASR</a:t>
            </a:r>
            <a:endParaRPr kumimoji="1" lang="ja-JP" altLang="en-US" b="1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00D6D692-4E43-596D-F1D5-A0CD98A31CE9}"/>
              </a:ext>
            </a:extLst>
          </p:cNvPr>
          <p:cNvSpPr txBox="1"/>
          <p:nvPr/>
        </p:nvSpPr>
        <p:spPr>
          <a:xfrm>
            <a:off x="1047368" y="4784609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Volume Pressure</a:t>
            </a:r>
            <a:endParaRPr kumimoji="1" lang="ja-JP" altLang="en-US" b="1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E137206-C15C-0605-52A8-37FBDA8DF4F6}"/>
              </a:ext>
            </a:extLst>
          </p:cNvPr>
          <p:cNvSpPr txBox="1"/>
          <p:nvPr/>
        </p:nvSpPr>
        <p:spPr>
          <a:xfrm>
            <a:off x="2783640" y="324647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Manager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31736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detail</Template>
  <TotalTime>228</TotalTime>
  <Words>38</Words>
  <Application>Microsoft Office PowerPoint</Application>
  <PresentationFormat>ワイド画面</PresentationFormat>
  <Paragraphs>25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玲於奈 藤波</dc:creator>
  <cp:lastModifiedBy>玲於奈 藤波</cp:lastModifiedBy>
  <cp:revision>3</cp:revision>
  <dcterms:created xsi:type="dcterms:W3CDTF">2025-07-19T03:09:50Z</dcterms:created>
  <dcterms:modified xsi:type="dcterms:W3CDTF">2025-07-25T07:37:09Z</dcterms:modified>
</cp:coreProperties>
</file>