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E1746-98E2-9A29-3C03-67BB83A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C3E90-A64A-FD3A-3918-9F612AC1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2F159-FA14-360D-DF70-CE50A6D2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CC1CE-A9C4-16CF-DC81-223992F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37C8E1-CAD4-AEA8-A1AE-D88FEC20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4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95119-F6B6-7C1F-81ED-51F55621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B528D7-1859-211B-004E-6DFD7762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06BAA-382B-0FE5-B3B8-CE8603D3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14DEF-8246-1027-E827-1A015B11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F883F2-F9B9-0D0B-AA41-056C4BA9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6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0F364B-5A4A-6288-2F69-5E74B6C00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A61F00-D49E-8F56-DF87-276F7E7E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984F8F-F9C3-D2B2-B924-633E631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EAD6B-A193-A928-F010-AD6730DA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385363-892B-70E8-E3C2-3BDB0C9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13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8FCBC-876D-C41C-33CB-8868B8A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1CFCED-9E7E-4064-13A5-9D782E55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8600-4CE5-6FFB-2B7D-C260A35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9A625-82ED-97D9-07E4-57D4570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56B6F-5583-783F-B916-63F3EB28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1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011C9-416D-AE94-E534-C2F276B1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F9B00C-E2B2-6FA0-50E8-A33072A7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EE8B7D-6F42-E364-A86A-201E8915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2B839-C392-34C2-81AA-77109BB2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91712-9DFB-9656-31E3-8C836E1A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33AB0-ABA4-1615-5914-8BD3415D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86BB-359D-E7C9-50FE-B7A3A9626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7265CD-11C3-00FC-A300-3013A4DCA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A167CC-F829-848F-E441-60109C93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A097FD-BAF1-7866-798D-EB83C3C2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29751-0A65-3FE7-1D95-E29563A5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4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69C05-626F-D02A-8A69-444554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728CA4-8EBE-E4C3-C829-372D425F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3FCF03-70D3-61CA-CAAE-75C5514C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A4F292-B819-FDCF-0F44-78ED566C3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78B475-A28A-0B42-8C9B-3A8FCA79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5E166B-B113-3159-9BAF-2A938B6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0E92DB-36EC-DD43-DCAA-1F13EB2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B4475C-6A40-0F78-526E-62C3EA32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2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6E439-2DD8-E6F6-F3DC-9115E91A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38D1D9-D486-41A0-47BD-AD5B295C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4250AD-5863-8570-5E74-A6ADAA73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CC8A8-DC5F-CAC1-1330-8BCB3F43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3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603DFC-AD6E-1F88-713B-12023418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3D1290-F972-94E6-B719-E30F6B62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D13A65-35A7-8D67-40D4-90244AD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22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50D0B-47AE-DCA6-E72F-6ACF2336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51904-22D3-4A84-F1D9-7B911DB9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154778-8007-692E-EC97-F3138BAB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FD962-C078-8B53-863D-BD28BBD6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49BCF4-525F-C914-F207-BC384D81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421394-BA90-FA0D-1FC6-856AFAE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90FD-0502-4888-C25E-C1DE8E9F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9327C7-B028-8662-2013-B2147528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529423-8E56-9D26-7640-45E59D30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C4598-2DD3-6567-1789-B4EBB85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893AA-1ECA-863C-E186-EF5D93C0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8B6AD-73B4-AC81-B785-D98802D5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0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3D1CDD-6186-4E4E-9035-347B59A0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96FC0F-4D2C-06CE-5F6A-4AEA9C21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C645F-E798-6BF1-7242-E0E749C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F72C5-C129-4942-9F02-AA2082952FB8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1EB74-9357-9823-0DC1-68203587E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D07D80-A349-259C-3656-70977A25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DD4338-7B81-BE5F-0730-6B06AA094FF3}"/>
              </a:ext>
            </a:extLst>
          </p:cNvPr>
          <p:cNvSpPr/>
          <p:nvPr/>
        </p:nvSpPr>
        <p:spPr>
          <a:xfrm>
            <a:off x="1170039" y="796412"/>
            <a:ext cx="4817806" cy="36182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72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detail</Template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玲於奈 藤波</dc:creator>
  <cp:lastModifiedBy>玲於奈 藤波</cp:lastModifiedBy>
  <cp:revision>1</cp:revision>
  <dcterms:created xsi:type="dcterms:W3CDTF">2025-07-19T03:09:50Z</dcterms:created>
  <dcterms:modified xsi:type="dcterms:W3CDTF">2025-07-19T03:11:10Z</dcterms:modified>
</cp:coreProperties>
</file>