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60" r:id="rId1"/>
    <p:sldMasterId id="2147483705" r:id="rId2"/>
    <p:sldMasterId id="2147483706" r:id="rId3"/>
    <p:sldMasterId id="2147483696" r:id="rId4"/>
  </p:sldMasterIdLst>
  <p:notesMasterIdLst>
    <p:notesMasterId r:id="rId48"/>
  </p:notesMasterIdLst>
  <p:handoutMasterIdLst>
    <p:handoutMasterId r:id="rId49"/>
  </p:handoutMasterIdLst>
  <p:sldIdLst>
    <p:sldId id="256" r:id="rId5"/>
    <p:sldId id="275" r:id="rId6"/>
    <p:sldId id="282" r:id="rId7"/>
    <p:sldId id="283" r:id="rId8"/>
    <p:sldId id="276" r:id="rId9"/>
    <p:sldId id="277" r:id="rId10"/>
    <p:sldId id="278" r:id="rId11"/>
    <p:sldId id="287" r:id="rId12"/>
    <p:sldId id="288" r:id="rId13"/>
    <p:sldId id="289" r:id="rId14"/>
    <p:sldId id="291" r:id="rId15"/>
    <p:sldId id="292" r:id="rId16"/>
    <p:sldId id="293" r:id="rId17"/>
    <p:sldId id="294" r:id="rId18"/>
    <p:sldId id="295" r:id="rId19"/>
    <p:sldId id="296" r:id="rId20"/>
    <p:sldId id="297" r:id="rId21"/>
    <p:sldId id="298" r:id="rId22"/>
    <p:sldId id="299" r:id="rId23"/>
    <p:sldId id="279" r:id="rId24"/>
    <p:sldId id="310" r:id="rId25"/>
    <p:sldId id="312" r:id="rId26"/>
    <p:sldId id="313" r:id="rId27"/>
    <p:sldId id="315" r:id="rId28"/>
    <p:sldId id="314" r:id="rId29"/>
    <p:sldId id="280" r:id="rId30"/>
    <p:sldId id="305" r:id="rId31"/>
    <p:sldId id="306" r:id="rId32"/>
    <p:sldId id="307" r:id="rId33"/>
    <p:sldId id="308" r:id="rId34"/>
    <p:sldId id="309" r:id="rId35"/>
    <p:sldId id="286" r:id="rId36"/>
    <p:sldId id="311" r:id="rId37"/>
    <p:sldId id="317" r:id="rId38"/>
    <p:sldId id="318" r:id="rId39"/>
    <p:sldId id="301" r:id="rId40"/>
    <p:sldId id="290" r:id="rId41"/>
    <p:sldId id="284" r:id="rId42"/>
    <p:sldId id="300" r:id="rId43"/>
    <p:sldId id="303" r:id="rId44"/>
    <p:sldId id="302" r:id="rId45"/>
    <p:sldId id="304" r:id="rId46"/>
    <p:sldId id="316" r:id="rId47"/>
  </p:sldIdLst>
  <p:sldSz cx="9144000" cy="6858000" type="screen4x3"/>
  <p:notesSz cx="6805613" cy="9939338"/>
  <p:defaultTextStyle>
    <a:defPPr>
      <a:defRPr lang="ja-JP"/>
    </a:defPPr>
    <a:lvl1pPr algn="l" defTabSz="457200" rtl="0" fontAlgn="base">
      <a:spcBef>
        <a:spcPct val="0"/>
      </a:spcBef>
      <a:spcAft>
        <a:spcPct val="0"/>
      </a:spcAft>
      <a:defRPr kumimoji="1" kern="1200">
        <a:solidFill>
          <a:schemeClr val="tx1"/>
        </a:solidFill>
        <a:latin typeface="Arial" panose="020B0604020202020204" pitchFamily="34" charset="0"/>
        <a:ea typeface="HGPｺﾞｼｯｸE" panose="020B0900000000000000" pitchFamily="50" charset="-128"/>
        <a:cs typeface="+mn-cs"/>
      </a:defRPr>
    </a:lvl1pPr>
    <a:lvl2pPr marL="457200" algn="l" defTabSz="457200" rtl="0" fontAlgn="base">
      <a:spcBef>
        <a:spcPct val="0"/>
      </a:spcBef>
      <a:spcAft>
        <a:spcPct val="0"/>
      </a:spcAft>
      <a:defRPr kumimoji="1" kern="1200">
        <a:solidFill>
          <a:schemeClr val="tx1"/>
        </a:solidFill>
        <a:latin typeface="Arial" panose="020B0604020202020204" pitchFamily="34" charset="0"/>
        <a:ea typeface="HGPｺﾞｼｯｸE" panose="020B0900000000000000" pitchFamily="50" charset="-128"/>
        <a:cs typeface="+mn-cs"/>
      </a:defRPr>
    </a:lvl2pPr>
    <a:lvl3pPr marL="914400" algn="l" defTabSz="457200" rtl="0" fontAlgn="base">
      <a:spcBef>
        <a:spcPct val="0"/>
      </a:spcBef>
      <a:spcAft>
        <a:spcPct val="0"/>
      </a:spcAft>
      <a:defRPr kumimoji="1" kern="1200">
        <a:solidFill>
          <a:schemeClr val="tx1"/>
        </a:solidFill>
        <a:latin typeface="Arial" panose="020B0604020202020204" pitchFamily="34" charset="0"/>
        <a:ea typeface="HGPｺﾞｼｯｸE" panose="020B0900000000000000" pitchFamily="50" charset="-128"/>
        <a:cs typeface="+mn-cs"/>
      </a:defRPr>
    </a:lvl3pPr>
    <a:lvl4pPr marL="1371600" algn="l" defTabSz="457200" rtl="0" fontAlgn="base">
      <a:spcBef>
        <a:spcPct val="0"/>
      </a:spcBef>
      <a:spcAft>
        <a:spcPct val="0"/>
      </a:spcAft>
      <a:defRPr kumimoji="1" kern="1200">
        <a:solidFill>
          <a:schemeClr val="tx1"/>
        </a:solidFill>
        <a:latin typeface="Arial" panose="020B0604020202020204" pitchFamily="34" charset="0"/>
        <a:ea typeface="HGPｺﾞｼｯｸE" panose="020B0900000000000000" pitchFamily="50" charset="-128"/>
        <a:cs typeface="+mn-cs"/>
      </a:defRPr>
    </a:lvl4pPr>
    <a:lvl5pPr marL="1828800" algn="l" defTabSz="457200" rtl="0" fontAlgn="base">
      <a:spcBef>
        <a:spcPct val="0"/>
      </a:spcBef>
      <a:spcAft>
        <a:spcPct val="0"/>
      </a:spcAft>
      <a:defRPr kumimoji="1" kern="1200">
        <a:solidFill>
          <a:schemeClr val="tx1"/>
        </a:solidFill>
        <a:latin typeface="Arial" panose="020B0604020202020204" pitchFamily="34" charset="0"/>
        <a:ea typeface="HGPｺﾞｼｯｸE" panose="020B0900000000000000"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HGPｺﾞｼｯｸE" panose="020B0900000000000000"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HGPｺﾞｼｯｸE" panose="020B0900000000000000"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HGPｺﾞｼｯｸE" panose="020B0900000000000000"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HGPｺﾞｼｯｸE" panose="020B0900000000000000"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949494"/>
    <a:srgbClr val="9900CC"/>
    <a:srgbClr val="CC0099"/>
    <a:srgbClr val="CC00CC"/>
    <a:srgbClr val="CC00FF"/>
    <a:srgbClr val="FF0000"/>
    <a:srgbClr val="FF93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中間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スタイルなし/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2" autoAdjust="0"/>
    <p:restoredTop sz="94660" autoAdjust="0"/>
  </p:normalViewPr>
  <p:slideViewPr>
    <p:cSldViewPr snapToGrid="0" snapToObjects="1">
      <p:cViewPr varScale="1">
        <p:scale>
          <a:sx n="74" d="100"/>
          <a:sy n="74" d="100"/>
        </p:scale>
        <p:origin x="1044" y="84"/>
      </p:cViewPr>
      <p:guideLst>
        <p:guide orient="horz" pos="2160"/>
        <p:guide pos="2880"/>
      </p:guideLst>
    </p:cSldViewPr>
  </p:slideViewPr>
  <p:outlineViewPr>
    <p:cViewPr>
      <p:scale>
        <a:sx n="33" d="100"/>
        <a:sy n="33" d="100"/>
      </p:scale>
      <p:origin x="0" y="10002"/>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0" d="100"/>
          <a:sy n="60" d="100"/>
        </p:scale>
        <p:origin x="-2538"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3D348A0D-293E-4710-8D8E-8D992560B9C2}" type="datetime1">
              <a:rPr lang="ja-JP" altLang="en-US"/>
              <a:pPr>
                <a:defRPr/>
              </a:pPr>
              <a:t>2015/4/18</a:t>
            </a:fld>
            <a:endParaRPr lang="ja-JP" altLang="en-US"/>
          </a:p>
        </p:txBody>
      </p:sp>
      <p:sp>
        <p:nvSpPr>
          <p:cNvPr id="4" name="フッター プレースホルダー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5" name="スライド番号プレースホルダー 4"/>
          <p:cNvSpPr>
            <a:spLocks noGrp="1"/>
          </p:cNvSpPr>
          <p:nvPr>
            <p:ph type="sldNum" sz="quarter" idx="3"/>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ＭＳ Ｐゴシック" panose="020B0600070205080204" pitchFamily="50" charset="-128"/>
              </a:defRPr>
            </a:lvl1pPr>
          </a:lstStyle>
          <a:p>
            <a:fld id="{85175818-E349-4EAF-976C-8D53525E22F3}" type="slidenum">
              <a:rPr lang="ja-JP" altLang="en-US"/>
              <a:pPr/>
              <a:t>‹#›</a:t>
            </a:fld>
            <a:endParaRPr lang="en-US" altLang="ja-JP"/>
          </a:p>
        </p:txBody>
      </p:sp>
    </p:spTree>
    <p:extLst>
      <p:ext uri="{BB962C8B-B14F-4D97-AF65-F5344CB8AC3E}">
        <p14:creationId xmlns:p14="http://schemas.microsoft.com/office/powerpoint/2010/main" val="1407246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575"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ja-JP" altLang="en-US"/>
          </a:p>
        </p:txBody>
      </p:sp>
      <p:sp>
        <p:nvSpPr>
          <p:cNvPr id="3" name="日付プレースホルダー 2"/>
          <p:cNvSpPr>
            <a:spLocks noGrp="1"/>
          </p:cNvSpPr>
          <p:nvPr>
            <p:ph type="dt" idx="1"/>
          </p:nvPr>
        </p:nvSpPr>
        <p:spPr>
          <a:xfrm>
            <a:off x="3854450" y="0"/>
            <a:ext cx="2949575"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B3AEA15-E2C2-4BF6-90D8-8317E4F190CB}" type="datetime1">
              <a:rPr lang="ja-JP" altLang="en-US"/>
              <a:pPr>
                <a:defRPr/>
              </a:pPr>
              <a:t>2015/4/18</a:t>
            </a:fld>
            <a:endParaRPr lang="ja-JP" altLang="en-US"/>
          </a:p>
        </p:txBody>
      </p:sp>
      <p:sp>
        <p:nvSpPr>
          <p:cNvPr id="4" name="スライド イメージ プレースホルダー 3"/>
          <p:cNvSpPr>
            <a:spLocks noGrp="1" noRot="1" noChangeAspect="1"/>
          </p:cNvSpPr>
          <p:nvPr>
            <p:ph type="sldImg" idx="2"/>
          </p:nvPr>
        </p:nvSpPr>
        <p:spPr>
          <a:xfrm>
            <a:off x="920750" y="746125"/>
            <a:ext cx="4967288" cy="3725863"/>
          </a:xfrm>
          <a:prstGeom prst="rect">
            <a:avLst/>
          </a:prstGeom>
          <a:noFill/>
          <a:ln w="12700">
            <a:solidFill>
              <a:prstClr val="black"/>
            </a:solidFill>
          </a:ln>
        </p:spPr>
        <p:txBody>
          <a:bodyPr vert="horz" lIns="91440" tIns="45720" rIns="91440" bIns="45720" rtlCol="0" anchor="ctr"/>
          <a:lstStyle/>
          <a:p>
            <a:pPr lvl="0"/>
            <a:endParaRPr lang="ja-JP" altLang="en-US" noProof="0"/>
          </a:p>
        </p:txBody>
      </p:sp>
      <p:sp>
        <p:nvSpPr>
          <p:cNvPr id="5" name="ノート プレースホルダー 4"/>
          <p:cNvSpPr>
            <a:spLocks noGrp="1"/>
          </p:cNvSpPr>
          <p:nvPr>
            <p:ph type="body" sz="quarter" idx="3"/>
          </p:nvPr>
        </p:nvSpPr>
        <p:spPr>
          <a:xfrm>
            <a:off x="681038" y="4721225"/>
            <a:ext cx="5443537" cy="4471988"/>
          </a:xfrm>
          <a:prstGeom prst="rect">
            <a:avLst/>
          </a:prstGeom>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6" name="フッター プレースホルダー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ja-JP" altLang="en-US"/>
          </a:p>
        </p:txBody>
      </p:sp>
      <p:sp>
        <p:nvSpPr>
          <p:cNvPr id="7" name="スライド番号プレースホルダー 6"/>
          <p:cNvSpPr>
            <a:spLocks noGrp="1"/>
          </p:cNvSpPr>
          <p:nvPr>
            <p:ph type="sldNum" sz="quarter" idx="5"/>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ea typeface="ＭＳ Ｐゴシック" panose="020B0600070205080204" pitchFamily="50" charset="-128"/>
              </a:defRPr>
            </a:lvl1pPr>
          </a:lstStyle>
          <a:p>
            <a:fld id="{51CDAF38-43FC-4536-8A9D-3326995BFEB1}" type="slidenum">
              <a:rPr lang="ja-JP" altLang="en-US"/>
              <a:pPr/>
              <a:t>‹#›</a:t>
            </a:fld>
            <a:endParaRPr lang="en-US" altLang="ja-JP"/>
          </a:p>
        </p:txBody>
      </p:sp>
    </p:spTree>
    <p:extLst>
      <p:ext uri="{BB962C8B-B14F-4D97-AF65-F5344CB8AC3E}">
        <p14:creationId xmlns:p14="http://schemas.microsoft.com/office/powerpoint/2010/main" val="2631587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kumimoji="1" sz="1200" kern="1200">
        <a:solidFill>
          <a:schemeClr val="tx1"/>
        </a:solidFill>
        <a:latin typeface="+mn-lt"/>
        <a:ea typeface="ＭＳ Ｐ明朝" panose="02020600040205080304" pitchFamily="18" charset="-128"/>
        <a:cs typeface="+mn-cs"/>
      </a:defRPr>
    </a:lvl1pPr>
    <a:lvl2pPr marL="457200" algn="l" defTabSz="457200" rtl="0" fontAlgn="base">
      <a:spcBef>
        <a:spcPct val="30000"/>
      </a:spcBef>
      <a:spcAft>
        <a:spcPct val="0"/>
      </a:spcAft>
      <a:defRPr kumimoji="1" sz="1200" kern="1200">
        <a:solidFill>
          <a:schemeClr val="tx1"/>
        </a:solidFill>
        <a:latin typeface="+mn-lt"/>
        <a:ea typeface="ＭＳ Ｐ明朝" panose="02020600040205080304" pitchFamily="18" charset="-128"/>
        <a:cs typeface="+mn-cs"/>
      </a:defRPr>
    </a:lvl2pPr>
    <a:lvl3pPr marL="914400" algn="l" defTabSz="457200" rtl="0" fontAlgn="base">
      <a:spcBef>
        <a:spcPct val="30000"/>
      </a:spcBef>
      <a:spcAft>
        <a:spcPct val="0"/>
      </a:spcAft>
      <a:defRPr kumimoji="1" sz="1200" kern="1200">
        <a:solidFill>
          <a:schemeClr val="tx1"/>
        </a:solidFill>
        <a:latin typeface="+mn-lt"/>
        <a:ea typeface="ＭＳ Ｐ明朝" panose="02020600040205080304" pitchFamily="18" charset="-128"/>
        <a:cs typeface="+mn-cs"/>
      </a:defRPr>
    </a:lvl3pPr>
    <a:lvl4pPr marL="1371600" algn="l" defTabSz="457200" rtl="0" fontAlgn="base">
      <a:spcBef>
        <a:spcPct val="30000"/>
      </a:spcBef>
      <a:spcAft>
        <a:spcPct val="0"/>
      </a:spcAft>
      <a:defRPr kumimoji="1" sz="1200" kern="1200">
        <a:solidFill>
          <a:schemeClr val="tx1"/>
        </a:solidFill>
        <a:latin typeface="+mn-lt"/>
        <a:ea typeface="ＭＳ Ｐ明朝" panose="02020600040205080304" pitchFamily="18" charset="-128"/>
        <a:cs typeface="+mn-cs"/>
      </a:defRPr>
    </a:lvl4pPr>
    <a:lvl5pPr marL="1828800" algn="l" defTabSz="457200" rtl="0" fontAlgn="base">
      <a:spcBef>
        <a:spcPct val="30000"/>
      </a:spcBef>
      <a:spcAft>
        <a:spcPct val="0"/>
      </a:spcAft>
      <a:defRPr kumimoji="1" sz="1200" kern="1200">
        <a:solidFill>
          <a:schemeClr val="tx1"/>
        </a:solidFill>
        <a:latin typeface="+mn-lt"/>
        <a:ea typeface="ＭＳ Ｐ明朝" panose="02020600040205080304" pitchFamily="18" charset="-128"/>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スライド イメージ プレースホルダー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ノート プレースホルダー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ja-JP" altLang="en-US" smtClean="0"/>
          </a:p>
        </p:txBody>
      </p:sp>
      <p:sp>
        <p:nvSpPr>
          <p:cNvPr id="29699" name="スライド番号プレースホルダー 3"/>
          <p:cNvSpPr>
            <a:spLocks noGrp="1"/>
          </p:cNvSpPr>
          <p:nvPr>
            <p:ph type="sldNum" sz="quarter" idx="5"/>
          </p:nvPr>
        </p:nvSpPr>
        <p:spPr bwMode="auto">
          <a:ln>
            <a:miter lim="800000"/>
            <a:headEnd/>
            <a:tailEnd/>
          </a:ln>
        </p:spPr>
        <p:txBody>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defTabSz="4572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defTabSz="4572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defTabSz="4572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defTabSz="4572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fld id="{DCCB4D47-F54A-4E9C-91B7-52F4CC0402AA}" type="slidenum">
              <a:rPr lang="ja-JP" altLang="en-US">
                <a:latin typeface="Calibri" panose="020F0502020204030204" pitchFamily="34" charset="0"/>
              </a:rPr>
              <a:pPr/>
              <a:t>0</a:t>
            </a:fld>
            <a:endParaRPr lang="en-US" altLang="ja-JP">
              <a:latin typeface="Calibri" panose="020F0502020204030204" pitchFamily="34" charset="0"/>
            </a:endParaRPr>
          </a:p>
        </p:txBody>
      </p:sp>
    </p:spTree>
    <p:extLst>
      <p:ext uri="{BB962C8B-B14F-4D97-AF65-F5344CB8AC3E}">
        <p14:creationId xmlns:p14="http://schemas.microsoft.com/office/powerpoint/2010/main" val="357884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smtClean="0"/>
              <a:t>どのパケットが速いか書いておく</a:t>
            </a:r>
          </a:p>
        </p:txBody>
      </p:sp>
    </p:spTree>
    <p:extLst>
      <p:ext uri="{BB962C8B-B14F-4D97-AF65-F5344CB8AC3E}">
        <p14:creationId xmlns:p14="http://schemas.microsoft.com/office/powerpoint/2010/main" val="507989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smtClean="0"/>
              <a:t>次はサーバプッシュの話です</a:t>
            </a:r>
          </a:p>
          <a:p>
            <a:r>
              <a:rPr lang="ja-JP" altLang="en-US" smtClean="0"/>
              <a:t>サーバプッシュはブラウザから要求をサーバが受け取ったとき</a:t>
            </a:r>
          </a:p>
          <a:p>
            <a:r>
              <a:rPr lang="ja-JP" altLang="en-US" smtClean="0"/>
              <a:t>応答だけではなく関係のあるデータを一緒におくることです</a:t>
            </a:r>
          </a:p>
          <a:p>
            <a:r>
              <a:rPr lang="ja-JP" altLang="en-US" smtClean="0"/>
              <a:t>実際の例を見てみましょう</a:t>
            </a:r>
          </a:p>
          <a:p>
            <a:r>
              <a:rPr lang="ja-JP" altLang="en-US" smtClean="0"/>
              <a:t>このようにまず応答をサーバに送ります</a:t>
            </a:r>
          </a:p>
          <a:p>
            <a:r>
              <a:rPr lang="ja-JP" altLang="en-US" smtClean="0"/>
              <a:t>そしてサーバ側は要求を受理し必要な</a:t>
            </a:r>
            <a:r>
              <a:rPr lang="en-US" altLang="ja-JP" smtClean="0"/>
              <a:t>index.html</a:t>
            </a:r>
            <a:r>
              <a:rPr lang="ja-JP" altLang="en-US" smtClean="0"/>
              <a:t>だけではなく</a:t>
            </a:r>
            <a:r>
              <a:rPr lang="en-US" altLang="ja-JP" smtClean="0"/>
              <a:t>logo.png</a:t>
            </a:r>
            <a:r>
              <a:rPr lang="ja-JP" altLang="en-US" smtClean="0"/>
              <a:t>を送り</a:t>
            </a:r>
          </a:p>
          <a:p>
            <a:r>
              <a:rPr lang="en-US" altLang="ja-JP" smtClean="0"/>
              <a:t>Index.html</a:t>
            </a:r>
            <a:r>
              <a:rPr lang="ja-JP" altLang="en-US" smtClean="0"/>
              <a:t>を送るようになります</a:t>
            </a:r>
          </a:p>
          <a:p>
            <a:r>
              <a:rPr lang="ja-JP" altLang="en-US" smtClean="0"/>
              <a:t>そのようにすることでブラウザが</a:t>
            </a:r>
            <a:r>
              <a:rPr lang="en-US" altLang="ja-JP" smtClean="0"/>
              <a:t>HTLM</a:t>
            </a:r>
            <a:r>
              <a:rPr lang="ja-JP" altLang="en-US" smtClean="0"/>
              <a:t>を解析したときに</a:t>
            </a:r>
          </a:p>
          <a:p>
            <a:r>
              <a:rPr lang="en-US" altLang="ja-JP" smtClean="0"/>
              <a:t>png</a:t>
            </a:r>
            <a:r>
              <a:rPr lang="ja-JP" altLang="en-US" smtClean="0"/>
              <a:t>を要求しなくてもよくなる</a:t>
            </a:r>
          </a:p>
          <a:p>
            <a:r>
              <a:rPr lang="ja-JP" altLang="en-US" smtClean="0"/>
              <a:t>そのため余分な要求を減らし効率的に応答を行うことができるので</a:t>
            </a:r>
          </a:p>
          <a:p>
            <a:r>
              <a:rPr lang="ja-JP" altLang="en-US" smtClean="0"/>
              <a:t>データの送受信が少なくでき速くなる</a:t>
            </a:r>
          </a:p>
        </p:txBody>
      </p:sp>
    </p:spTree>
    <p:extLst>
      <p:ext uri="{BB962C8B-B14F-4D97-AF65-F5344CB8AC3E}">
        <p14:creationId xmlns:p14="http://schemas.microsoft.com/office/powerpoint/2010/main" val="549479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ja-JP" altLang="en-US" smtClean="0"/>
              <a:t>今後の展望を述べていきたいと思います</a:t>
            </a:r>
          </a:p>
          <a:p>
            <a:r>
              <a:rPr lang="en-US" altLang="ja-JP" smtClean="0"/>
              <a:t>HTTP/2</a:t>
            </a:r>
            <a:r>
              <a:rPr lang="ja-JP" altLang="en-US" smtClean="0"/>
              <a:t>を利用するためにはサーバとブラウザ両方の対応がひつようとなります</a:t>
            </a:r>
          </a:p>
          <a:p>
            <a:r>
              <a:rPr lang="ja-JP" altLang="en-US" smtClean="0"/>
              <a:t>すでに主要ブラウザである</a:t>
            </a:r>
            <a:r>
              <a:rPr lang="en-US" altLang="ja-JP" smtClean="0"/>
              <a:t>IE</a:t>
            </a:r>
            <a:r>
              <a:rPr lang="ja-JP" altLang="en-US" smtClean="0"/>
              <a:t>，</a:t>
            </a:r>
            <a:r>
              <a:rPr lang="en-US" altLang="ja-JP" smtClean="0"/>
              <a:t>chrome</a:t>
            </a:r>
            <a:r>
              <a:rPr lang="ja-JP" altLang="en-US" smtClean="0"/>
              <a:t>，</a:t>
            </a:r>
            <a:r>
              <a:rPr lang="en-US" altLang="ja-JP" smtClean="0"/>
              <a:t>firefox</a:t>
            </a:r>
            <a:r>
              <a:rPr lang="ja-JP" altLang="en-US" smtClean="0"/>
              <a:t>には実装されています</a:t>
            </a:r>
          </a:p>
          <a:p>
            <a:r>
              <a:rPr lang="ja-JP" altLang="en-US" smtClean="0"/>
              <a:t>加えて</a:t>
            </a:r>
            <a:r>
              <a:rPr lang="en-US" altLang="ja-JP" smtClean="0"/>
              <a:t>Chrome</a:t>
            </a:r>
            <a:r>
              <a:rPr lang="ja-JP" altLang="en-US" smtClean="0"/>
              <a:t>や</a:t>
            </a:r>
            <a:r>
              <a:rPr lang="en-US" altLang="ja-JP" smtClean="0"/>
              <a:t>firefox</a:t>
            </a:r>
            <a:r>
              <a:rPr lang="ja-JP" altLang="en-US" smtClean="0"/>
              <a:t>はセキュリティ面に配慮して</a:t>
            </a:r>
            <a:r>
              <a:rPr lang="en-US" altLang="ja-JP" smtClean="0"/>
              <a:t>URL</a:t>
            </a:r>
            <a:r>
              <a:rPr lang="ja-JP" altLang="en-US" smtClean="0"/>
              <a:t>が</a:t>
            </a:r>
            <a:r>
              <a:rPr lang="en-US" altLang="ja-JP" smtClean="0"/>
              <a:t>http</a:t>
            </a:r>
            <a:r>
              <a:rPr lang="ja-JP" altLang="en-US" smtClean="0"/>
              <a:t>ではなく</a:t>
            </a:r>
            <a:r>
              <a:rPr lang="en-US" altLang="ja-JP" smtClean="0"/>
              <a:t>https</a:t>
            </a:r>
            <a:r>
              <a:rPr lang="ja-JP" altLang="en-US" smtClean="0"/>
              <a:t>であるもののみをサポートしています</a:t>
            </a:r>
          </a:p>
          <a:p>
            <a:r>
              <a:rPr lang="ja-JP" altLang="en-US" smtClean="0"/>
              <a:t>しかし，まだ正式な文書はできていません</a:t>
            </a:r>
          </a:p>
          <a:p>
            <a:r>
              <a:rPr lang="ja-JP" altLang="en-US" smtClean="0"/>
              <a:t>まだ生まれてから間もないため</a:t>
            </a:r>
            <a:r>
              <a:rPr lang="en-US" altLang="ja-JP" smtClean="0"/>
              <a:t>HTTP/2</a:t>
            </a:r>
            <a:r>
              <a:rPr lang="ja-JP" altLang="en-US" smtClean="0"/>
              <a:t>は普及していません</a:t>
            </a:r>
          </a:p>
          <a:p>
            <a:r>
              <a:rPr lang="ja-JP" altLang="en-US" smtClean="0"/>
              <a:t>しかし，</a:t>
            </a:r>
            <a:r>
              <a:rPr lang="en-US" altLang="ja-JP" smtClean="0"/>
              <a:t>Google</a:t>
            </a:r>
            <a:r>
              <a:rPr lang="ja-JP" altLang="en-US" smtClean="0"/>
              <a:t>や</a:t>
            </a:r>
            <a:r>
              <a:rPr lang="en-US" altLang="ja-JP" smtClean="0"/>
              <a:t>twitter</a:t>
            </a:r>
            <a:r>
              <a:rPr lang="ja-JP" altLang="en-US" smtClean="0"/>
              <a:t>にはもうすでにどうにゅうされている</a:t>
            </a:r>
          </a:p>
          <a:p>
            <a:r>
              <a:rPr lang="ja-JP" altLang="en-US" smtClean="0"/>
              <a:t>ためこれからは</a:t>
            </a:r>
            <a:r>
              <a:rPr lang="en-US" altLang="ja-JP" smtClean="0"/>
              <a:t>HTTP/2</a:t>
            </a:r>
            <a:r>
              <a:rPr lang="ja-JP" altLang="en-US" smtClean="0"/>
              <a:t>の導入がさらに加速していくと考えられます．</a:t>
            </a:r>
          </a:p>
          <a:p>
            <a:endParaRPr lang="ja-JP" altLang="en-US" smtClean="0"/>
          </a:p>
          <a:p>
            <a:endParaRPr lang="ja-JP" altLang="en-US" smtClean="0"/>
          </a:p>
        </p:txBody>
      </p:sp>
    </p:spTree>
    <p:extLst>
      <p:ext uri="{BB962C8B-B14F-4D97-AF65-F5344CB8AC3E}">
        <p14:creationId xmlns:p14="http://schemas.microsoft.com/office/powerpoint/2010/main" val="692559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ハフマン 出現率が高いものを短い符号で表し，低いものは長い符号で表す</a:t>
            </a:r>
            <a:endParaRPr kumimoji="1" lang="en-US" altLang="ja-JP" dirty="0" smtClean="0"/>
          </a:p>
          <a:p>
            <a:r>
              <a:rPr kumimoji="1" lang="en-US" altLang="ja-JP" dirty="0" smtClean="0"/>
              <a:t>Static Table URL:www.google.com</a:t>
            </a:r>
            <a:r>
              <a:rPr kumimoji="1" lang="ja-JP" altLang="en-US" dirty="0" smtClean="0"/>
              <a:t>とか</a:t>
            </a:r>
            <a:endParaRPr kumimoji="1" lang="en-US" altLang="ja-JP" dirty="0" smtClean="0"/>
          </a:p>
          <a:p>
            <a:r>
              <a:rPr kumimoji="1" lang="en-US" altLang="ja-JP" dirty="0" err="1" smtClean="0"/>
              <a:t>Referrence</a:t>
            </a:r>
            <a:r>
              <a:rPr kumimoji="1" lang="en-US" altLang="ja-JP" baseline="0" dirty="0" smtClean="0"/>
              <a:t> Set </a:t>
            </a:r>
            <a:endParaRPr kumimoji="1" lang="ja-JP" altLang="en-US" dirty="0"/>
          </a:p>
        </p:txBody>
      </p:sp>
      <p:sp>
        <p:nvSpPr>
          <p:cNvPr id="4" name="スライド番号プレースホルダー 3"/>
          <p:cNvSpPr>
            <a:spLocks noGrp="1"/>
          </p:cNvSpPr>
          <p:nvPr>
            <p:ph type="sldNum" sz="quarter" idx="10"/>
          </p:nvPr>
        </p:nvSpPr>
        <p:spPr/>
        <p:txBody>
          <a:bodyPr/>
          <a:lstStyle/>
          <a:p>
            <a:fld id="{51CDAF38-43FC-4536-8A9D-3326995BFEB1}" type="slidenum">
              <a:rPr lang="ja-JP" altLang="en-US" smtClean="0"/>
              <a:pPr/>
              <a:t>33</a:t>
            </a:fld>
            <a:endParaRPr lang="en-US" altLang="ja-JP"/>
          </a:p>
        </p:txBody>
      </p:sp>
    </p:spTree>
    <p:extLst>
      <p:ext uri="{BB962C8B-B14F-4D97-AF65-F5344CB8AC3E}">
        <p14:creationId xmlns:p14="http://schemas.microsoft.com/office/powerpoint/2010/main" val="404061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6"/>
            <a:ext cx="7772400" cy="1470025"/>
          </a:xfrm>
        </p:spPr>
        <p:txBody>
          <a:body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6CED55EF-8A27-4079-B6FD-780426F84DE3}" type="datetime2">
              <a:rPr lang="en-US"/>
              <a:pPr>
                <a:defRPr/>
              </a:pPr>
              <a:t>Saturday, April 18, 2015</a:t>
            </a:fld>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E236D374-ADD8-4A2C-B5C8-A2AC247E9B76}" type="slidenum">
              <a:rPr lang="ja-JP" altLang="en-US"/>
              <a:pPr/>
              <a:t>‹#›</a:t>
            </a:fld>
            <a:endParaRPr lang="en-US" altLang="ja-JP"/>
          </a:p>
        </p:txBody>
      </p:sp>
    </p:spTree>
    <p:extLst>
      <p:ext uri="{BB962C8B-B14F-4D97-AF65-F5344CB8AC3E}">
        <p14:creationId xmlns:p14="http://schemas.microsoft.com/office/powerpoint/2010/main" val="360682210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93B0DE0E-E76E-4C0C-B2F2-8CB7E95F1BC5}" type="datetime2">
              <a:rPr lang="en-US"/>
              <a:pPr>
                <a:defRPr/>
              </a:pPr>
              <a:t>Saturday, April 18, 2015</a:t>
            </a:fld>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38A0B8A1-EE6B-4119-8B6E-7F6BAF513C03}" type="slidenum">
              <a:rPr lang="ja-JP" altLang="en-US"/>
              <a:pPr/>
              <a:t>‹#›</a:t>
            </a:fld>
            <a:endParaRPr lang="en-US" altLang="ja-JP"/>
          </a:p>
        </p:txBody>
      </p:sp>
    </p:spTree>
    <p:extLst>
      <p:ext uri="{BB962C8B-B14F-4D97-AF65-F5344CB8AC3E}">
        <p14:creationId xmlns:p14="http://schemas.microsoft.com/office/powerpoint/2010/main" val="152851446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9"/>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5606F9B5-ED34-4E83-908B-A2DF7FAA6559}" type="datetime2">
              <a:rPr lang="en-US"/>
              <a:pPr>
                <a:defRPr/>
              </a:pPr>
              <a:t>Saturday, April 18, 2015</a:t>
            </a:fld>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7B97E6C9-28A3-4BE6-A195-E150D58D57C8}" type="slidenum">
              <a:rPr lang="ja-JP" altLang="en-US"/>
              <a:pPr/>
              <a:t>‹#›</a:t>
            </a:fld>
            <a:endParaRPr lang="en-US" altLang="ja-JP"/>
          </a:p>
        </p:txBody>
      </p:sp>
    </p:spTree>
    <p:extLst>
      <p:ext uri="{BB962C8B-B14F-4D97-AF65-F5344CB8AC3E}">
        <p14:creationId xmlns:p14="http://schemas.microsoft.com/office/powerpoint/2010/main" val="158575065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Tree>
    <p:extLst>
      <p:ext uri="{BB962C8B-B14F-4D97-AF65-F5344CB8AC3E}">
        <p14:creationId xmlns:p14="http://schemas.microsoft.com/office/powerpoint/2010/main" val="18135602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83344028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Tree>
    <p:extLst>
      <p:ext uri="{BB962C8B-B14F-4D97-AF65-F5344CB8AC3E}">
        <p14:creationId xmlns:p14="http://schemas.microsoft.com/office/powerpoint/2010/main" val="227734711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0"/>
            <a:ext cx="4038600" cy="452596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8898653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114694010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Tree>
    <p:extLst>
      <p:ext uri="{BB962C8B-B14F-4D97-AF65-F5344CB8AC3E}">
        <p14:creationId xmlns:p14="http://schemas.microsoft.com/office/powerpoint/2010/main" val="3331187675"/>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47889507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Tree>
    <p:extLst>
      <p:ext uri="{BB962C8B-B14F-4D97-AF65-F5344CB8AC3E}">
        <p14:creationId xmlns:p14="http://schemas.microsoft.com/office/powerpoint/2010/main" val="25895308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ー 3"/>
          <p:cNvSpPr>
            <a:spLocks noGrp="1"/>
          </p:cNvSpPr>
          <p:nvPr>
            <p:ph type="dt" sz="half" idx="10"/>
          </p:nvPr>
        </p:nvSpPr>
        <p:spPr/>
        <p:txBody>
          <a:bodyPr/>
          <a:lstStyle>
            <a:lvl1pPr>
              <a:defRPr/>
            </a:lvl1pPr>
          </a:lstStyle>
          <a:p>
            <a:pPr>
              <a:defRPr/>
            </a:pPr>
            <a:fld id="{43D85A2C-B93C-4A1D-8374-A86EFDF69FF4}" type="datetime2">
              <a:rPr lang="en-US"/>
              <a:pPr>
                <a:defRPr/>
              </a:pPr>
              <a:t>Saturday, April 18, 2015</a:t>
            </a:fld>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5023F15D-29F8-40F6-BFBD-F5E637C39957}" type="slidenum">
              <a:rPr lang="ja-JP" altLang="en-US"/>
              <a:pPr/>
              <a:t>‹#›</a:t>
            </a:fld>
            <a:endParaRPr lang="en-US" altLang="ja-JP"/>
          </a:p>
        </p:txBody>
      </p:sp>
    </p:spTree>
    <p:extLst>
      <p:ext uri="{BB962C8B-B14F-4D97-AF65-F5344CB8AC3E}">
        <p14:creationId xmlns:p14="http://schemas.microsoft.com/office/powerpoint/2010/main" val="129214044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Tree>
    <p:extLst>
      <p:ext uri="{BB962C8B-B14F-4D97-AF65-F5344CB8AC3E}">
        <p14:creationId xmlns:p14="http://schemas.microsoft.com/office/powerpoint/2010/main" val="270370761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2894957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Tree>
    <p:extLst>
      <p:ext uri="{BB962C8B-B14F-4D97-AF65-F5344CB8AC3E}">
        <p14:creationId xmlns:p14="http://schemas.microsoft.com/office/powerpoint/2010/main" val="60004115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CD1F4897-7DD7-4096-913F-E776BDD2C669}" type="slidenum">
              <a:rPr lang="en-US" altLang="ja-JP"/>
              <a:pPr/>
              <a:t>‹#›</a:t>
            </a:fld>
            <a:endParaRPr lang="en-US" altLang="ja-JP"/>
          </a:p>
        </p:txBody>
      </p:sp>
    </p:spTree>
    <p:extLst>
      <p:ext uri="{BB962C8B-B14F-4D97-AF65-F5344CB8AC3E}">
        <p14:creationId xmlns:p14="http://schemas.microsoft.com/office/powerpoint/2010/main" val="278447811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E4926488-24A1-42AF-8F54-0EB66D6D7C99}" type="slidenum">
              <a:rPr lang="en-US" altLang="ja-JP"/>
              <a:pPr/>
              <a:t>‹#›</a:t>
            </a:fld>
            <a:endParaRPr lang="en-US" altLang="ja-JP"/>
          </a:p>
        </p:txBody>
      </p:sp>
    </p:spTree>
    <p:extLst>
      <p:ext uri="{BB962C8B-B14F-4D97-AF65-F5344CB8AC3E}">
        <p14:creationId xmlns:p14="http://schemas.microsoft.com/office/powerpoint/2010/main" val="362408785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スライド番号プレースホルダー 3"/>
          <p:cNvSpPr>
            <a:spLocks noGrp="1"/>
          </p:cNvSpPr>
          <p:nvPr>
            <p:ph type="sldNum" sz="quarter" idx="10"/>
          </p:nvPr>
        </p:nvSpPr>
        <p:spPr/>
        <p:txBody>
          <a:bodyPr/>
          <a:lstStyle>
            <a:lvl1pPr>
              <a:defRPr/>
            </a:lvl1pPr>
          </a:lstStyle>
          <a:p>
            <a:fld id="{7901C8A9-D784-44A7-9BA1-6848AF2111B7}" type="slidenum">
              <a:rPr lang="en-US" altLang="ja-JP"/>
              <a:pPr/>
              <a:t>‹#›</a:t>
            </a:fld>
            <a:endParaRPr lang="en-US" altLang="ja-JP"/>
          </a:p>
        </p:txBody>
      </p:sp>
    </p:spTree>
    <p:extLst>
      <p:ext uri="{BB962C8B-B14F-4D97-AF65-F5344CB8AC3E}">
        <p14:creationId xmlns:p14="http://schemas.microsoft.com/office/powerpoint/2010/main" val="134374421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171575"/>
            <a:ext cx="4038600" cy="495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171575"/>
            <a:ext cx="4038600" cy="495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スライド番号プレースホルダー 4"/>
          <p:cNvSpPr>
            <a:spLocks noGrp="1"/>
          </p:cNvSpPr>
          <p:nvPr>
            <p:ph type="sldNum" sz="quarter" idx="10"/>
          </p:nvPr>
        </p:nvSpPr>
        <p:spPr/>
        <p:txBody>
          <a:bodyPr/>
          <a:lstStyle>
            <a:lvl1pPr>
              <a:defRPr/>
            </a:lvl1pPr>
          </a:lstStyle>
          <a:p>
            <a:fld id="{D582CD06-2F02-4580-AF1D-CB15DA135375}" type="slidenum">
              <a:rPr lang="en-US" altLang="ja-JP"/>
              <a:pPr/>
              <a:t>‹#›</a:t>
            </a:fld>
            <a:endParaRPr lang="en-US" altLang="ja-JP"/>
          </a:p>
        </p:txBody>
      </p:sp>
    </p:spTree>
    <p:extLst>
      <p:ext uri="{BB962C8B-B14F-4D97-AF65-F5344CB8AC3E}">
        <p14:creationId xmlns:p14="http://schemas.microsoft.com/office/powerpoint/2010/main" val="34588103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スライド番号プレースホルダー 6"/>
          <p:cNvSpPr>
            <a:spLocks noGrp="1"/>
          </p:cNvSpPr>
          <p:nvPr>
            <p:ph type="sldNum" sz="quarter" idx="10"/>
          </p:nvPr>
        </p:nvSpPr>
        <p:spPr/>
        <p:txBody>
          <a:bodyPr/>
          <a:lstStyle>
            <a:lvl1pPr>
              <a:defRPr/>
            </a:lvl1pPr>
          </a:lstStyle>
          <a:p>
            <a:fld id="{52441CD6-F12A-4869-8F9D-BFAFE03AD4F3}" type="slidenum">
              <a:rPr lang="en-US" altLang="ja-JP"/>
              <a:pPr/>
              <a:t>‹#›</a:t>
            </a:fld>
            <a:endParaRPr lang="en-US" altLang="ja-JP"/>
          </a:p>
        </p:txBody>
      </p:sp>
    </p:spTree>
    <p:extLst>
      <p:ext uri="{BB962C8B-B14F-4D97-AF65-F5344CB8AC3E}">
        <p14:creationId xmlns:p14="http://schemas.microsoft.com/office/powerpoint/2010/main" val="3549466115"/>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スライド番号プレースホルダー 2"/>
          <p:cNvSpPr>
            <a:spLocks noGrp="1"/>
          </p:cNvSpPr>
          <p:nvPr>
            <p:ph type="sldNum" sz="quarter" idx="10"/>
          </p:nvPr>
        </p:nvSpPr>
        <p:spPr/>
        <p:txBody>
          <a:bodyPr/>
          <a:lstStyle>
            <a:lvl1pPr>
              <a:defRPr/>
            </a:lvl1pPr>
          </a:lstStyle>
          <a:p>
            <a:fld id="{5FA2333E-20D1-425E-AE2E-CE01E4C795E6}" type="slidenum">
              <a:rPr lang="en-US" altLang="ja-JP"/>
              <a:pPr/>
              <a:t>‹#›</a:t>
            </a:fld>
            <a:endParaRPr lang="en-US" altLang="ja-JP"/>
          </a:p>
        </p:txBody>
      </p:sp>
    </p:spTree>
    <p:extLst>
      <p:ext uri="{BB962C8B-B14F-4D97-AF65-F5344CB8AC3E}">
        <p14:creationId xmlns:p14="http://schemas.microsoft.com/office/powerpoint/2010/main" val="3993439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p:txBody>
          <a:bodyPr/>
          <a:lstStyle>
            <a:lvl1pPr>
              <a:defRPr/>
            </a:lvl1pPr>
          </a:lstStyle>
          <a:p>
            <a:fld id="{69D12F0F-5EEB-4426-8051-85ED1832A8DC}" type="slidenum">
              <a:rPr lang="en-US" altLang="ja-JP"/>
              <a:pPr/>
              <a:t>‹#›</a:t>
            </a:fld>
            <a:endParaRPr lang="en-US" altLang="ja-JP"/>
          </a:p>
        </p:txBody>
      </p:sp>
    </p:spTree>
    <p:extLst>
      <p:ext uri="{BB962C8B-B14F-4D97-AF65-F5344CB8AC3E}">
        <p14:creationId xmlns:p14="http://schemas.microsoft.com/office/powerpoint/2010/main" val="31968031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日付プレースホルダー 3"/>
          <p:cNvSpPr>
            <a:spLocks noGrp="1"/>
          </p:cNvSpPr>
          <p:nvPr>
            <p:ph type="dt" sz="half" idx="10"/>
          </p:nvPr>
        </p:nvSpPr>
        <p:spPr/>
        <p:txBody>
          <a:bodyPr/>
          <a:lstStyle>
            <a:lvl1pPr>
              <a:defRPr/>
            </a:lvl1pPr>
          </a:lstStyle>
          <a:p>
            <a:pPr>
              <a:defRPr/>
            </a:pPr>
            <a:fld id="{1C9D5FF9-01B6-4793-9548-5D9A22697414}" type="datetime2">
              <a:rPr lang="en-US"/>
              <a:pPr>
                <a:defRPr/>
              </a:pPr>
              <a:t>Saturday, April 18, 2015</a:t>
            </a:fld>
            <a:endParaRPr lang="en-US" altLang="ja-JP"/>
          </a:p>
        </p:txBody>
      </p:sp>
      <p:sp>
        <p:nvSpPr>
          <p:cNvPr id="5"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6" name="スライド番号プレースホルダー 5"/>
          <p:cNvSpPr>
            <a:spLocks noGrp="1"/>
          </p:cNvSpPr>
          <p:nvPr>
            <p:ph type="sldNum" sz="quarter" idx="12"/>
          </p:nvPr>
        </p:nvSpPr>
        <p:spPr/>
        <p:txBody>
          <a:bodyPr/>
          <a:lstStyle>
            <a:lvl1pPr>
              <a:defRPr/>
            </a:lvl1pPr>
          </a:lstStyle>
          <a:p>
            <a:fld id="{4CD95550-76B0-4111-B035-E6E9E8EC2ADD}" type="slidenum">
              <a:rPr lang="ja-JP" altLang="en-US"/>
              <a:pPr/>
              <a:t>‹#›</a:t>
            </a:fld>
            <a:endParaRPr lang="en-US" altLang="ja-JP"/>
          </a:p>
        </p:txBody>
      </p:sp>
    </p:spTree>
    <p:extLst>
      <p:ext uri="{BB962C8B-B14F-4D97-AF65-F5344CB8AC3E}">
        <p14:creationId xmlns:p14="http://schemas.microsoft.com/office/powerpoint/2010/main" val="384799834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40A74C53-D701-4ABE-B8A0-897711ECCC20}" type="slidenum">
              <a:rPr lang="en-US" altLang="ja-JP"/>
              <a:pPr/>
              <a:t>‹#›</a:t>
            </a:fld>
            <a:endParaRPr lang="en-US" altLang="ja-JP"/>
          </a:p>
        </p:txBody>
      </p:sp>
    </p:spTree>
    <p:extLst>
      <p:ext uri="{BB962C8B-B14F-4D97-AF65-F5344CB8AC3E}">
        <p14:creationId xmlns:p14="http://schemas.microsoft.com/office/powerpoint/2010/main" val="119852227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スライド番号プレースホルダー 4"/>
          <p:cNvSpPr>
            <a:spLocks noGrp="1"/>
          </p:cNvSpPr>
          <p:nvPr>
            <p:ph type="sldNum" sz="quarter" idx="10"/>
          </p:nvPr>
        </p:nvSpPr>
        <p:spPr/>
        <p:txBody>
          <a:bodyPr/>
          <a:lstStyle>
            <a:lvl1pPr>
              <a:defRPr/>
            </a:lvl1pPr>
          </a:lstStyle>
          <a:p>
            <a:fld id="{2CC66993-BB51-4ECE-9774-C5EA9E7554AB}" type="slidenum">
              <a:rPr lang="en-US" altLang="ja-JP"/>
              <a:pPr/>
              <a:t>‹#›</a:t>
            </a:fld>
            <a:endParaRPr lang="en-US" altLang="ja-JP"/>
          </a:p>
        </p:txBody>
      </p:sp>
    </p:spTree>
    <p:extLst>
      <p:ext uri="{BB962C8B-B14F-4D97-AF65-F5344CB8AC3E}">
        <p14:creationId xmlns:p14="http://schemas.microsoft.com/office/powerpoint/2010/main" val="293690116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CF753F7F-B05A-47D1-9581-1F6E348EDF46}" type="slidenum">
              <a:rPr lang="en-US" altLang="ja-JP"/>
              <a:pPr/>
              <a:t>‹#›</a:t>
            </a:fld>
            <a:endParaRPr lang="en-US" altLang="ja-JP"/>
          </a:p>
        </p:txBody>
      </p:sp>
    </p:spTree>
    <p:extLst>
      <p:ext uri="{BB962C8B-B14F-4D97-AF65-F5344CB8AC3E}">
        <p14:creationId xmlns:p14="http://schemas.microsoft.com/office/powerpoint/2010/main" val="254165518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68263"/>
            <a:ext cx="2057400" cy="6194426"/>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457200" y="-68263"/>
            <a:ext cx="6019800" cy="6194426"/>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スライド番号プレースホルダー 3"/>
          <p:cNvSpPr>
            <a:spLocks noGrp="1"/>
          </p:cNvSpPr>
          <p:nvPr>
            <p:ph type="sldNum" sz="quarter" idx="10"/>
          </p:nvPr>
        </p:nvSpPr>
        <p:spPr/>
        <p:txBody>
          <a:bodyPr/>
          <a:lstStyle>
            <a:lvl1pPr>
              <a:defRPr/>
            </a:lvl1pPr>
          </a:lstStyle>
          <a:p>
            <a:fld id="{92E5F9DC-23DA-434B-A7C5-F90677DF9EC0}" type="slidenum">
              <a:rPr lang="en-US" altLang="ja-JP"/>
              <a:pPr/>
              <a:t>‹#›</a:t>
            </a:fld>
            <a:endParaRPr lang="en-US" altLang="ja-JP"/>
          </a:p>
        </p:txBody>
      </p:sp>
    </p:spTree>
    <p:extLst>
      <p:ext uri="{BB962C8B-B14F-4D97-AF65-F5344CB8AC3E}">
        <p14:creationId xmlns:p14="http://schemas.microsoft.com/office/powerpoint/2010/main" val="1279670937"/>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a:t>マスタ タイトルの書式設定</a:t>
            </a:r>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Tree>
    <p:extLst>
      <p:ext uri="{BB962C8B-B14F-4D97-AF65-F5344CB8AC3E}">
        <p14:creationId xmlns:p14="http://schemas.microsoft.com/office/powerpoint/2010/main" val="147571455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561675842"/>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Tree>
    <p:extLst>
      <p:ext uri="{BB962C8B-B14F-4D97-AF65-F5344CB8AC3E}">
        <p14:creationId xmlns:p14="http://schemas.microsoft.com/office/powerpoint/2010/main" val="935057515"/>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81057334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995614502"/>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Tree>
    <p:extLst>
      <p:ext uri="{BB962C8B-B14F-4D97-AF65-F5344CB8AC3E}">
        <p14:creationId xmlns:p14="http://schemas.microsoft.com/office/powerpoint/2010/main" val="23375001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ー 3"/>
          <p:cNvSpPr>
            <a:spLocks noGrp="1"/>
          </p:cNvSpPr>
          <p:nvPr>
            <p:ph type="dt" sz="half" idx="10"/>
          </p:nvPr>
        </p:nvSpPr>
        <p:spPr/>
        <p:txBody>
          <a:bodyPr/>
          <a:lstStyle>
            <a:lvl1pPr>
              <a:defRPr/>
            </a:lvl1pPr>
          </a:lstStyle>
          <a:p>
            <a:pPr>
              <a:defRPr/>
            </a:pPr>
            <a:fld id="{9BCB5E23-CC82-4627-B562-863ACCDF54E4}" type="datetime2">
              <a:rPr lang="en-US"/>
              <a:pPr>
                <a:defRPr/>
              </a:pPr>
              <a:t>Saturday, April 18, 2015</a:t>
            </a:fld>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7" name="スライド番号プレースホルダー 5"/>
          <p:cNvSpPr>
            <a:spLocks noGrp="1"/>
          </p:cNvSpPr>
          <p:nvPr>
            <p:ph type="sldNum" sz="quarter" idx="12"/>
          </p:nvPr>
        </p:nvSpPr>
        <p:spPr/>
        <p:txBody>
          <a:bodyPr/>
          <a:lstStyle>
            <a:lvl1pPr>
              <a:defRPr/>
            </a:lvl1pPr>
          </a:lstStyle>
          <a:p>
            <a:fld id="{F1562DA5-D763-492F-A657-B167D512A1FA}" type="slidenum">
              <a:rPr lang="ja-JP" altLang="en-US"/>
              <a:pPr/>
              <a:t>‹#›</a:t>
            </a:fld>
            <a:endParaRPr lang="en-US" altLang="ja-JP"/>
          </a:p>
        </p:txBody>
      </p:sp>
    </p:spTree>
    <p:extLst>
      <p:ext uri="{BB962C8B-B14F-4D97-AF65-F5344CB8AC3E}">
        <p14:creationId xmlns:p14="http://schemas.microsoft.com/office/powerpoint/2010/main" val="29961366"/>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7474378"/>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532332043"/>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Tree>
    <p:extLst>
      <p:ext uri="{BB962C8B-B14F-4D97-AF65-F5344CB8AC3E}">
        <p14:creationId xmlns:p14="http://schemas.microsoft.com/office/powerpoint/2010/main" val="1942303826"/>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3132168670"/>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Tree>
    <p:extLst>
      <p:ext uri="{BB962C8B-B14F-4D97-AF65-F5344CB8AC3E}">
        <p14:creationId xmlns:p14="http://schemas.microsoft.com/office/powerpoint/2010/main" val="18139534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ー 3"/>
          <p:cNvSpPr>
            <a:spLocks noGrp="1"/>
          </p:cNvSpPr>
          <p:nvPr>
            <p:ph type="dt" sz="half" idx="10"/>
          </p:nvPr>
        </p:nvSpPr>
        <p:spPr/>
        <p:txBody>
          <a:bodyPr/>
          <a:lstStyle>
            <a:lvl1pPr>
              <a:defRPr/>
            </a:lvl1pPr>
          </a:lstStyle>
          <a:p>
            <a:pPr>
              <a:defRPr/>
            </a:pPr>
            <a:fld id="{F262B3E0-9A6E-4268-8AE5-15FC891905E2}" type="datetime2">
              <a:rPr lang="en-US"/>
              <a:pPr>
                <a:defRPr/>
              </a:pPr>
              <a:t>Saturday, April 18, 2015</a:t>
            </a:fld>
            <a:endParaRPr lang="en-US" altLang="ja-JP"/>
          </a:p>
        </p:txBody>
      </p:sp>
      <p:sp>
        <p:nvSpPr>
          <p:cNvPr id="8"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9" name="スライド番号プレースホルダー 5"/>
          <p:cNvSpPr>
            <a:spLocks noGrp="1"/>
          </p:cNvSpPr>
          <p:nvPr>
            <p:ph type="sldNum" sz="quarter" idx="12"/>
          </p:nvPr>
        </p:nvSpPr>
        <p:spPr/>
        <p:txBody>
          <a:bodyPr/>
          <a:lstStyle>
            <a:lvl1pPr>
              <a:defRPr/>
            </a:lvl1pPr>
          </a:lstStyle>
          <a:p>
            <a:fld id="{CA792047-D9A3-4FE3-926C-F824A1A0B314}" type="slidenum">
              <a:rPr lang="ja-JP" altLang="en-US"/>
              <a:pPr/>
              <a:t>‹#›</a:t>
            </a:fld>
            <a:endParaRPr lang="en-US" altLang="ja-JP"/>
          </a:p>
        </p:txBody>
      </p:sp>
    </p:spTree>
    <p:extLst>
      <p:ext uri="{BB962C8B-B14F-4D97-AF65-F5344CB8AC3E}">
        <p14:creationId xmlns:p14="http://schemas.microsoft.com/office/powerpoint/2010/main" val="164284588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日付プレースホルダー 3"/>
          <p:cNvSpPr>
            <a:spLocks noGrp="1"/>
          </p:cNvSpPr>
          <p:nvPr>
            <p:ph type="dt" sz="half" idx="10"/>
          </p:nvPr>
        </p:nvSpPr>
        <p:spPr/>
        <p:txBody>
          <a:bodyPr/>
          <a:lstStyle>
            <a:lvl1pPr>
              <a:defRPr/>
            </a:lvl1pPr>
          </a:lstStyle>
          <a:p>
            <a:pPr>
              <a:defRPr/>
            </a:pPr>
            <a:fld id="{D643D1E7-E9F7-40A1-A9FB-56C4D7FCFAA1}" type="datetime2">
              <a:rPr lang="en-US"/>
              <a:pPr>
                <a:defRPr/>
              </a:pPr>
              <a:t>Saturday, April 18, 2015</a:t>
            </a:fld>
            <a:endParaRPr lang="en-US" altLang="ja-JP"/>
          </a:p>
        </p:txBody>
      </p:sp>
      <p:sp>
        <p:nvSpPr>
          <p:cNvPr id="4"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5" name="スライド番号プレースホルダー 5"/>
          <p:cNvSpPr>
            <a:spLocks noGrp="1"/>
          </p:cNvSpPr>
          <p:nvPr>
            <p:ph type="sldNum" sz="quarter" idx="12"/>
          </p:nvPr>
        </p:nvSpPr>
        <p:spPr/>
        <p:txBody>
          <a:bodyPr/>
          <a:lstStyle>
            <a:lvl1pPr>
              <a:defRPr/>
            </a:lvl1pPr>
          </a:lstStyle>
          <a:p>
            <a:fld id="{C3974818-C83D-4091-ABB2-E5734A22DB6E}" type="slidenum">
              <a:rPr lang="ja-JP" altLang="en-US"/>
              <a:pPr/>
              <a:t>‹#›</a:t>
            </a:fld>
            <a:endParaRPr lang="en-US" altLang="ja-JP"/>
          </a:p>
        </p:txBody>
      </p:sp>
    </p:spTree>
    <p:extLst>
      <p:ext uri="{BB962C8B-B14F-4D97-AF65-F5344CB8AC3E}">
        <p14:creationId xmlns:p14="http://schemas.microsoft.com/office/powerpoint/2010/main" val="31239846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3"/>
          <p:cNvSpPr>
            <a:spLocks noGrp="1"/>
          </p:cNvSpPr>
          <p:nvPr>
            <p:ph type="dt" sz="half" idx="10"/>
          </p:nvPr>
        </p:nvSpPr>
        <p:spPr/>
        <p:txBody>
          <a:bodyPr/>
          <a:lstStyle>
            <a:lvl1pPr>
              <a:defRPr/>
            </a:lvl1pPr>
          </a:lstStyle>
          <a:p>
            <a:pPr>
              <a:defRPr/>
            </a:pPr>
            <a:fld id="{A4D4B8BA-A867-46D2-9399-CAB3B9B898CE}" type="datetime2">
              <a:rPr lang="en-US"/>
              <a:pPr>
                <a:defRPr/>
              </a:pPr>
              <a:t>Saturday, April 18, 2015</a:t>
            </a:fld>
            <a:endParaRPr lang="en-US" altLang="ja-JP"/>
          </a:p>
        </p:txBody>
      </p:sp>
      <p:sp>
        <p:nvSpPr>
          <p:cNvPr id="3"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4" name="スライド番号プレースホルダー 5"/>
          <p:cNvSpPr>
            <a:spLocks noGrp="1"/>
          </p:cNvSpPr>
          <p:nvPr>
            <p:ph type="sldNum" sz="quarter" idx="12"/>
          </p:nvPr>
        </p:nvSpPr>
        <p:spPr/>
        <p:txBody>
          <a:bodyPr/>
          <a:lstStyle>
            <a:lvl1pPr>
              <a:defRPr/>
            </a:lvl1pPr>
          </a:lstStyle>
          <a:p>
            <a:fld id="{ACC90D8C-019F-48D8-AF1A-54874A47FA9B}" type="slidenum">
              <a:rPr lang="ja-JP" altLang="en-US"/>
              <a:pPr/>
              <a:t>‹#›</a:t>
            </a:fld>
            <a:endParaRPr lang="en-US" altLang="ja-JP"/>
          </a:p>
        </p:txBody>
      </p:sp>
    </p:spTree>
    <p:extLst>
      <p:ext uri="{BB962C8B-B14F-4D97-AF65-F5344CB8AC3E}">
        <p14:creationId xmlns:p14="http://schemas.microsoft.com/office/powerpoint/2010/main" val="369884042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273050"/>
            <a:ext cx="3008313" cy="1162050"/>
          </a:xfrm>
        </p:spPr>
        <p:txBody>
          <a:bodyPr anchor="b"/>
          <a:lstStyle>
            <a:lvl1pPr algn="l">
              <a:defRPr sz="2000" b="1"/>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A5F1BD1D-489C-4672-98AB-C316BD0B1EE8}" type="datetime2">
              <a:rPr lang="en-US"/>
              <a:pPr>
                <a:defRPr/>
              </a:pPr>
              <a:t>Saturday, April 18, 2015</a:t>
            </a:fld>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7" name="スライド番号プレースホルダー 5"/>
          <p:cNvSpPr>
            <a:spLocks noGrp="1"/>
          </p:cNvSpPr>
          <p:nvPr>
            <p:ph type="sldNum" sz="quarter" idx="12"/>
          </p:nvPr>
        </p:nvSpPr>
        <p:spPr/>
        <p:txBody>
          <a:bodyPr/>
          <a:lstStyle>
            <a:lvl1pPr>
              <a:defRPr/>
            </a:lvl1pPr>
          </a:lstStyle>
          <a:p>
            <a:fld id="{2922D1A8-9992-47A4-98D2-06E7EDCF821D}" type="slidenum">
              <a:rPr lang="ja-JP" altLang="en-US"/>
              <a:pPr/>
              <a:t>‹#›</a:t>
            </a:fld>
            <a:endParaRPr lang="en-US" altLang="ja-JP"/>
          </a:p>
        </p:txBody>
      </p:sp>
    </p:spTree>
    <p:extLst>
      <p:ext uri="{BB962C8B-B14F-4D97-AF65-F5344CB8AC3E}">
        <p14:creationId xmlns:p14="http://schemas.microsoft.com/office/powerpoint/2010/main" val="403040116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1"/>
            <a:ext cx="5486400" cy="566738"/>
          </a:xfrm>
        </p:spPr>
        <p:txBody>
          <a:bodyPr anchor="b"/>
          <a:lstStyle>
            <a:lvl1pPr algn="l">
              <a:defRPr sz="2000" b="1"/>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ー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日付プレースホルダー 3"/>
          <p:cNvSpPr>
            <a:spLocks noGrp="1"/>
          </p:cNvSpPr>
          <p:nvPr>
            <p:ph type="dt" sz="half" idx="10"/>
          </p:nvPr>
        </p:nvSpPr>
        <p:spPr/>
        <p:txBody>
          <a:bodyPr/>
          <a:lstStyle>
            <a:lvl1pPr>
              <a:defRPr/>
            </a:lvl1pPr>
          </a:lstStyle>
          <a:p>
            <a:pPr>
              <a:defRPr/>
            </a:pPr>
            <a:fld id="{09E5E643-960D-47FD-A26A-123A945F9987}" type="datetime2">
              <a:rPr lang="en-US"/>
              <a:pPr>
                <a:defRPr/>
              </a:pPr>
              <a:t>Saturday, April 18, 2015</a:t>
            </a:fld>
            <a:endParaRPr lang="en-US" altLang="ja-JP"/>
          </a:p>
        </p:txBody>
      </p:sp>
      <p:sp>
        <p:nvSpPr>
          <p:cNvPr id="6" name="フッター プレースホルダー 4"/>
          <p:cNvSpPr>
            <a:spLocks noGrp="1"/>
          </p:cNvSpPr>
          <p:nvPr>
            <p:ph type="ftr" sz="quarter" idx="11"/>
          </p:nvPr>
        </p:nvSpPr>
        <p:spPr/>
        <p:txBody>
          <a:bodyPr/>
          <a:lstStyle>
            <a:lvl1pPr>
              <a:defRPr/>
            </a:lvl1pPr>
          </a:lstStyle>
          <a:p>
            <a:pPr>
              <a:defRPr/>
            </a:pPr>
            <a:endParaRPr lang="en-US" altLang="ja-JP"/>
          </a:p>
        </p:txBody>
      </p:sp>
      <p:sp>
        <p:nvSpPr>
          <p:cNvPr id="7" name="スライド番号プレースホルダー 5"/>
          <p:cNvSpPr>
            <a:spLocks noGrp="1"/>
          </p:cNvSpPr>
          <p:nvPr>
            <p:ph type="sldNum" sz="quarter" idx="12"/>
          </p:nvPr>
        </p:nvSpPr>
        <p:spPr/>
        <p:txBody>
          <a:bodyPr/>
          <a:lstStyle>
            <a:lvl1pPr>
              <a:defRPr/>
            </a:lvl1pPr>
          </a:lstStyle>
          <a:p>
            <a:fld id="{5B7053B3-DAC6-4F20-B973-56686722AEEE}" type="slidenum">
              <a:rPr lang="ja-JP" altLang="en-US"/>
              <a:pPr/>
              <a:t>‹#›</a:t>
            </a:fld>
            <a:endParaRPr lang="en-US" altLang="ja-JP"/>
          </a:p>
        </p:txBody>
      </p:sp>
    </p:spTree>
    <p:extLst>
      <p:ext uri="{BB962C8B-B14F-4D97-AF65-F5344CB8AC3E}">
        <p14:creationId xmlns:p14="http://schemas.microsoft.com/office/powerpoint/2010/main" val="334432962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ＭＳ Ｐゴシック" charset="-128"/>
              </a:defRPr>
            </a:lvl1pPr>
          </a:lstStyle>
          <a:p>
            <a:pPr>
              <a:defRPr/>
            </a:pPr>
            <a:fld id="{FDEB7645-5912-45E0-AB52-1DE5616ED769}" type="datetime2">
              <a:rPr lang="en-US"/>
              <a:pPr>
                <a:defRPr/>
              </a:pPr>
              <a:t>Saturday, April 18, 2015</a:t>
            </a:fld>
            <a:endParaRPr lang="en-US" altLang="ja-JP"/>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ＭＳ Ｐゴシック" charset="-128"/>
              </a:defRPr>
            </a:lvl1pPr>
          </a:lstStyle>
          <a:p>
            <a:pPr>
              <a:defRPr/>
            </a:pPr>
            <a:endParaRPr lang="en-US" altLang="ja-JP"/>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ea typeface="ＭＳ Ｐゴシック" panose="020B0600070205080204" pitchFamily="50" charset="-128"/>
              </a:defRPr>
            </a:lvl1pPr>
          </a:lstStyle>
          <a:p>
            <a:fld id="{DF8DD8BE-7326-4A5B-8FA0-1C171F1487E4}"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iming>
    <p:tnLst>
      <p:par>
        <p:cTn id="1" dur="indefinite" restart="never" nodeType="tmRoot"/>
      </p:par>
    </p:tnLst>
  </p:timing>
  <p:hf sldNum="0" hdr="0" ftr="0" dt="0"/>
  <p:txStyles>
    <p:titleStyle>
      <a:lvl1pPr algn="ctr" defTabSz="457200" rtl="0" eaLnBrk="0" fontAlgn="base" hangingPunct="0">
        <a:spcBef>
          <a:spcPct val="0"/>
        </a:spcBef>
        <a:spcAft>
          <a:spcPct val="0"/>
        </a:spcAft>
        <a:defRPr kumimoji="1" sz="4400" kern="1200">
          <a:solidFill>
            <a:schemeClr val="tx1"/>
          </a:solidFill>
          <a:latin typeface="+mj-lt"/>
          <a:ea typeface="+mj-ea"/>
          <a:cs typeface="+mj-cs"/>
        </a:defRPr>
      </a:lvl1pPr>
      <a:lvl2pPr algn="ctr" defTabSz="457200"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defTabSz="457200"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defTabSz="457200"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defTabSz="457200"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defTabSz="457200" rtl="0" fontAlgn="base">
        <a:spcBef>
          <a:spcPct val="0"/>
        </a:spcBef>
        <a:spcAft>
          <a:spcPct val="0"/>
        </a:spcAft>
        <a:defRPr kumimoji="1" sz="4400">
          <a:solidFill>
            <a:schemeClr val="tx1"/>
          </a:solidFill>
          <a:latin typeface="Calibri" pitchFamily="34" charset="0"/>
          <a:ea typeface="ＭＳ Ｐゴシック" charset="-128"/>
        </a:defRPr>
      </a:lvl6pPr>
      <a:lvl7pPr marL="914400" algn="ctr" defTabSz="457200"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defTabSz="457200"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defTabSz="457200"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ChangeArrowheads="1"/>
          </p:cNvSpPr>
          <p:nvPr userDrawn="1"/>
        </p:nvSpPr>
        <p:spPr bwMode="auto">
          <a:xfrm>
            <a:off x="0" y="6292850"/>
            <a:ext cx="9144000" cy="5651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テキスト ボックス 7"/>
          <p:cNvSpPr txBox="1"/>
          <p:nvPr/>
        </p:nvSpPr>
        <p:spPr>
          <a:xfrm>
            <a:off x="2901585" y="6293184"/>
            <a:ext cx="6242415" cy="523220"/>
          </a:xfrm>
          <a:prstGeom prst="rect">
            <a:avLst/>
          </a:prstGeom>
          <a:noFill/>
        </p:spPr>
        <p:txBody>
          <a:bodyPr wrap="none">
            <a:spAutoFit/>
          </a:bodyPr>
          <a:lstStyle/>
          <a:p>
            <a:pPr fontAlgn="auto">
              <a:spcBef>
                <a:spcPts val="0"/>
              </a:spcBef>
              <a:spcAft>
                <a:spcPts val="0"/>
              </a:spcAft>
              <a:defRPr/>
            </a:pPr>
            <a:r>
              <a:rPr lang="en-US" altLang="ja-JP" sz="28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panose="020B0604020202020204" pitchFamily="34" charset="0"/>
                <a:ea typeface="+mn-ea"/>
                <a:cs typeface="Arial" panose="020B0604020202020204" pitchFamily="34" charset="0"/>
              </a:rPr>
              <a:t>Intelligent Systems Design Laboratory</a:t>
            </a:r>
            <a:endParaRPr lang="ja-JP" altLang="en-US" sz="28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panose="020B0604020202020204" pitchFamily="34" charset="0"/>
              <a:ea typeface="+mn-ea"/>
              <a:cs typeface="Arial" panose="020B0604020202020204" pitchFamily="34" charset="0"/>
            </a:endParaRPr>
          </a:p>
        </p:txBody>
      </p:sp>
      <p:sp>
        <p:nvSpPr>
          <p:cNvPr id="12" name="Rectangle 13"/>
          <p:cNvSpPr>
            <a:spLocks noChangeArrowheads="1"/>
          </p:cNvSpPr>
          <p:nvPr/>
        </p:nvSpPr>
        <p:spPr bwMode="auto">
          <a:xfrm>
            <a:off x="457200" y="6354763"/>
            <a:ext cx="184150" cy="366712"/>
          </a:xfrm>
          <a:prstGeom prst="rect">
            <a:avLst/>
          </a:prstGeom>
          <a:noFill/>
          <a:ln w="9525">
            <a:noFill/>
            <a:miter lim="800000"/>
            <a:headEnd/>
            <a:tailEnd/>
          </a:ln>
          <a:effectLst/>
        </p:spPr>
        <p:txBody>
          <a:bodyPr wrap="none">
            <a:spAutoFit/>
          </a:bodyPr>
          <a:lstStyle/>
          <a:p>
            <a:pPr defTabSz="914400">
              <a:defRPr/>
            </a:pPr>
            <a:endParaRPr lang="en-US" altLang="ja-JP">
              <a:solidFill>
                <a:srgbClr val="FFFFFF"/>
              </a:solidFill>
              <a:latin typeface="Arial" charset="0"/>
              <a:ea typeface="ＭＳ Ｐゴシック" charset="-128"/>
            </a:endParaRPr>
          </a:p>
        </p:txBody>
      </p:sp>
      <p:sp>
        <p:nvSpPr>
          <p:cNvPr id="139269"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39271" name="Rectangle 7"/>
          <p:cNvSpPr>
            <a:spLocks noChangeArrowheads="1"/>
          </p:cNvSpPr>
          <p:nvPr userDrawn="1"/>
        </p:nvSpPr>
        <p:spPr bwMode="auto">
          <a:xfrm>
            <a:off x="0" y="1149350"/>
            <a:ext cx="9144000" cy="2682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39272"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iming>
    <p:tnLst>
      <p:par>
        <p:cTn id="1" dur="indefinite" restart="never" nodeType="tmRoot"/>
      </p:par>
    </p:tnLst>
  </p:timing>
  <p:hf sldNum="0" hdr="0" ftr="0" dt="0"/>
  <p:txStyles>
    <p:title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2pPr>
      <a:lvl3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3pPr>
      <a:lvl4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4pPr>
      <a:lvl5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5pPr>
      <a:lvl6pPr marL="4572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6pPr>
      <a:lvl7pPr marL="9144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7pPr>
      <a:lvl8pPr marL="13716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8pPr>
      <a:lvl9pPr marL="18288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9pPr>
    </p:titleStyle>
    <p:bodyStyle>
      <a:lvl1pPr marL="342900" indent="-342900" algn="l" rtl="0" fontAlgn="base">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43370" name="Rectangle 10"/>
          <p:cNvSpPr>
            <a:spLocks noChangeArrowheads="1"/>
          </p:cNvSpPr>
          <p:nvPr userDrawn="1"/>
        </p:nvSpPr>
        <p:spPr bwMode="auto">
          <a:xfrm>
            <a:off x="0" y="901700"/>
            <a:ext cx="9144000" cy="2682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143369" name="Rectangle 9"/>
          <p:cNvSpPr>
            <a:spLocks noChangeArrowheads="1"/>
          </p:cNvSpPr>
          <p:nvPr userDrawn="1"/>
        </p:nvSpPr>
        <p:spPr bwMode="auto">
          <a:xfrm>
            <a:off x="0" y="6292850"/>
            <a:ext cx="9144000" cy="5651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テキスト ボックス 7"/>
          <p:cNvSpPr txBox="1"/>
          <p:nvPr/>
        </p:nvSpPr>
        <p:spPr>
          <a:xfrm>
            <a:off x="2933335" y="6292595"/>
            <a:ext cx="6242415" cy="523220"/>
          </a:xfrm>
          <a:prstGeom prst="rect">
            <a:avLst/>
          </a:prstGeom>
          <a:noFill/>
        </p:spPr>
        <p:txBody>
          <a:bodyPr wrap="none">
            <a:spAutoFit/>
          </a:bodyPr>
          <a:lstStyle/>
          <a:p>
            <a:pPr fontAlgn="auto">
              <a:spcBef>
                <a:spcPts val="0"/>
              </a:spcBef>
              <a:spcAft>
                <a:spcPts val="0"/>
              </a:spcAft>
              <a:defRPr/>
            </a:pPr>
            <a:r>
              <a:rPr lang="en-US" altLang="ja-JP" sz="28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panose="020B0604020202020204" pitchFamily="34" charset="0"/>
                <a:ea typeface="+mn-ea"/>
                <a:cs typeface="Arial" panose="020B0604020202020204" pitchFamily="34" charset="0"/>
              </a:rPr>
              <a:t>Intelligent Systems Design Laboratory</a:t>
            </a:r>
            <a:endParaRPr lang="ja-JP" altLang="en-US" sz="28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panose="020B0604020202020204" pitchFamily="34" charset="0"/>
              <a:ea typeface="+mn-ea"/>
              <a:cs typeface="Arial" panose="020B0604020202020204" pitchFamily="34" charset="0"/>
            </a:endParaRPr>
          </a:p>
        </p:txBody>
      </p:sp>
      <p:sp>
        <p:nvSpPr>
          <p:cNvPr id="12" name="Rectangle 13"/>
          <p:cNvSpPr>
            <a:spLocks noChangeArrowheads="1"/>
          </p:cNvSpPr>
          <p:nvPr/>
        </p:nvSpPr>
        <p:spPr bwMode="auto">
          <a:xfrm>
            <a:off x="457200" y="6354763"/>
            <a:ext cx="577850" cy="366712"/>
          </a:xfrm>
          <a:prstGeom prst="rect">
            <a:avLst/>
          </a:prstGeom>
          <a:noFill/>
          <a:ln w="9525">
            <a:noFill/>
            <a:miter lim="800000"/>
            <a:headEnd/>
            <a:tailEnd/>
          </a:ln>
          <a:effectLst/>
        </p:spPr>
        <p:txBody>
          <a:bodyPr wrap="none">
            <a:spAutoFit/>
          </a:bodyP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defTabSz="914400"/>
            <a:fld id="{5A6898C5-BED2-4906-9418-CFB7FA9BFCC0}" type="slidenum">
              <a:rPr lang="ja-JP" altLang="en-US">
                <a:solidFill>
                  <a:srgbClr val="FFFFFF"/>
                </a:solidFill>
              </a:rPr>
              <a:pPr defTabSz="914400"/>
              <a:t>‹#›</a:t>
            </a:fld>
            <a:endParaRPr lang="en-US" altLang="ja-JP">
              <a:solidFill>
                <a:srgbClr val="FFFFFF"/>
              </a:solidFill>
            </a:endParaRPr>
          </a:p>
        </p:txBody>
      </p:sp>
      <p:sp>
        <p:nvSpPr>
          <p:cNvPr id="143366" name="タイトル プレースホルダー 1"/>
          <p:cNvSpPr>
            <a:spLocks noGrp="1"/>
          </p:cNvSpPr>
          <p:nvPr>
            <p:ph type="title"/>
          </p:nvPr>
        </p:nvSpPr>
        <p:spPr bwMode="auto">
          <a:xfrm>
            <a:off x="457200" y="-68263"/>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43367" name="テキスト プレースホルダー 2"/>
          <p:cNvSpPr>
            <a:spLocks noGrp="1"/>
          </p:cNvSpPr>
          <p:nvPr>
            <p:ph type="body" idx="1"/>
          </p:nvPr>
        </p:nvSpPr>
        <p:spPr bwMode="auto">
          <a:xfrm>
            <a:off x="457200" y="1171575"/>
            <a:ext cx="82296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3" name="スライド番号プレースホルダー 5"/>
          <p:cNvSpPr>
            <a:spLocks noGrp="1"/>
          </p:cNvSpPr>
          <p:nvPr>
            <p:ph type="sldNum" sz="quarter" idx="4"/>
          </p:nvPr>
        </p:nvSpPr>
        <p:spPr>
          <a:xfrm>
            <a:off x="-3175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mn-lt"/>
                <a:ea typeface="+mn-ea"/>
              </a:defRPr>
            </a:lvl1pPr>
          </a:lstStyle>
          <a:p>
            <a:fld id="{2D604470-7661-4964-8729-6B68BB1F5E45}"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iming>
    <p:tnLst>
      <p:par>
        <p:cTn id="1" dur="indefinite" restart="never" nodeType="tmRoot"/>
      </p:par>
    </p:tnLst>
  </p:timing>
  <p:hf sldNum="0" hdr="0" ftr="0" dt="0"/>
  <p:txStyles>
    <p:titleStyle>
      <a:lvl1pPr algn="ctr" rtl="0" fontAlgn="base">
        <a:spcBef>
          <a:spcPct val="0"/>
        </a:spcBef>
        <a:spcAft>
          <a:spcPct val="0"/>
        </a:spcAft>
        <a:defRPr kumimoji="1" sz="4400" kern="1200">
          <a:solidFill>
            <a:schemeClr val="tx1"/>
          </a:solidFill>
          <a:latin typeface="+mj-lt"/>
          <a:ea typeface="+mj-ea"/>
          <a:cs typeface="+mj-cs"/>
        </a:defRPr>
      </a:lvl1pPr>
      <a:lvl2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2pPr>
      <a:lvl3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3pPr>
      <a:lvl4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4pPr>
      <a:lvl5pPr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5pPr>
      <a:lvl6pPr marL="4572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6pPr>
      <a:lvl7pPr marL="9144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7pPr>
      <a:lvl8pPr marL="13716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8pPr>
      <a:lvl9pPr marL="1828800" algn="ctr" rtl="0" fontAlgn="base">
        <a:spcBef>
          <a:spcPct val="0"/>
        </a:spcBef>
        <a:spcAft>
          <a:spcPct val="0"/>
        </a:spcAft>
        <a:defRPr kumimoji="1" sz="4400">
          <a:solidFill>
            <a:schemeClr val="tx1"/>
          </a:solidFill>
          <a:latin typeface="Calibri" panose="020F0502020204030204" pitchFamily="34" charset="0"/>
          <a:ea typeface="ＭＳ Ｐゴシック" panose="020B0600070205080204" pitchFamily="50" charset="-128"/>
        </a:defRPr>
      </a:lvl9pPr>
    </p:titleStyle>
    <p:bodyStyle>
      <a:lvl1pPr marL="342900" indent="-342900" algn="l" rtl="0" fontAlgn="base">
        <a:spcBef>
          <a:spcPct val="20000"/>
        </a:spcBef>
        <a:spcAft>
          <a:spcPct val="0"/>
        </a:spcAft>
        <a:buFont typeface="Arial" panose="020B0604020202020204" pitchFamily="34" charset="0"/>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879" name="Rectangle 15"/>
          <p:cNvSpPr>
            <a:spLocks noChangeArrowheads="1"/>
          </p:cNvSpPr>
          <p:nvPr userDrawn="1"/>
        </p:nvSpPr>
        <p:spPr bwMode="auto">
          <a:xfrm>
            <a:off x="0" y="6292850"/>
            <a:ext cx="9144000" cy="565150"/>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8" name="テキスト ボックス 7"/>
          <p:cNvSpPr txBox="1"/>
          <p:nvPr/>
        </p:nvSpPr>
        <p:spPr>
          <a:xfrm>
            <a:off x="2901585" y="6292595"/>
            <a:ext cx="6242415" cy="523220"/>
          </a:xfrm>
          <a:prstGeom prst="rect">
            <a:avLst/>
          </a:prstGeom>
          <a:noFill/>
        </p:spPr>
        <p:txBody>
          <a:bodyPr wrap="none">
            <a:spAutoFit/>
          </a:bodyPr>
          <a:lstStyle/>
          <a:p>
            <a:pPr fontAlgn="auto">
              <a:spcBef>
                <a:spcPts val="0"/>
              </a:spcBef>
              <a:spcAft>
                <a:spcPts val="0"/>
              </a:spcAft>
              <a:defRPr/>
            </a:pPr>
            <a:r>
              <a:rPr lang="en-US" altLang="ja-JP" sz="28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panose="020B0604020202020204" pitchFamily="34" charset="0"/>
                <a:ea typeface="+mn-ea"/>
                <a:cs typeface="Arial" panose="020B0604020202020204" pitchFamily="34" charset="0"/>
              </a:rPr>
              <a:t>Intelligent Systems Design Laboratory</a:t>
            </a:r>
            <a:endParaRPr lang="ja-JP" altLang="en-US" sz="280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Arial" panose="020B0604020202020204" pitchFamily="34" charset="0"/>
              <a:ea typeface="+mn-ea"/>
              <a:cs typeface="Arial" panose="020B0604020202020204" pitchFamily="34" charset="0"/>
            </a:endParaRPr>
          </a:p>
        </p:txBody>
      </p:sp>
      <p:sp>
        <p:nvSpPr>
          <p:cNvPr id="12" name="Rectangle 13"/>
          <p:cNvSpPr>
            <a:spLocks noChangeArrowheads="1"/>
          </p:cNvSpPr>
          <p:nvPr/>
        </p:nvSpPr>
        <p:spPr bwMode="auto">
          <a:xfrm>
            <a:off x="457200" y="6354763"/>
            <a:ext cx="184150" cy="366712"/>
          </a:xfrm>
          <a:prstGeom prst="rect">
            <a:avLst/>
          </a:prstGeom>
          <a:noFill/>
          <a:ln w="9525">
            <a:noFill/>
            <a:miter lim="800000"/>
            <a:headEnd/>
            <a:tailEnd/>
          </a:ln>
          <a:effectLst/>
        </p:spPr>
        <p:txBody>
          <a:bodyPr wrap="none">
            <a:spAutoFit/>
          </a:bodyPr>
          <a:lstStyle/>
          <a:p>
            <a:pPr defTabSz="914400">
              <a:defRPr/>
            </a:pPr>
            <a:endParaRPr lang="en-US" altLang="ja-JP">
              <a:solidFill>
                <a:srgbClr val="FFFFFF"/>
              </a:solidFill>
              <a:latin typeface="Arial" charset="0"/>
              <a:ea typeface="ＭＳ Ｐゴシック" charset="-128"/>
            </a:endParaRPr>
          </a:p>
        </p:txBody>
      </p:sp>
      <p:sp>
        <p:nvSpPr>
          <p:cNvPr id="36873"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p>
        </p:txBody>
      </p:sp>
      <p:sp>
        <p:nvSpPr>
          <p:cNvPr id="36876" name="Rectangle 12"/>
          <p:cNvSpPr>
            <a:spLocks noChangeArrowheads="1"/>
          </p:cNvSpPr>
          <p:nvPr userDrawn="1"/>
        </p:nvSpPr>
        <p:spPr bwMode="auto">
          <a:xfrm>
            <a:off x="0" y="-14288"/>
            <a:ext cx="9144000" cy="1614488"/>
          </a:xfrm>
          <a:prstGeom prst="rect">
            <a:avLst/>
          </a:prstGeom>
          <a:solidFill>
            <a:srgbClr val="CC9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77" name="Rectangle 13"/>
          <p:cNvSpPr>
            <a:spLocks noChangeArrowheads="1"/>
          </p:cNvSpPr>
          <p:nvPr userDrawn="1"/>
        </p:nvSpPr>
        <p:spPr bwMode="auto">
          <a:xfrm>
            <a:off x="0" y="1330325"/>
            <a:ext cx="9144000" cy="268288"/>
          </a:xfrm>
          <a:prstGeom prst="rect">
            <a:avLst/>
          </a:prstGeom>
          <a:solidFill>
            <a:srgbClr val="99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6872"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Tree>
  </p:cSld>
  <p:clrMap bg1="lt1" tx1="dk1" bg2="lt2" tx2="dk2" accent1="accent1" accent2="accent2" accent3="accent3" accent4="accent4" accent5="accent5" accent6="accent6" hlink="hlink" folHlink="folHlink"/>
  <p:sldLayoutIdLst>
    <p:sldLayoutId id="2147483728" r:id="rId1"/>
    <p:sldLayoutId id="2147483727" r:id="rId2"/>
    <p:sldLayoutId id="2147483726" r:id="rId3"/>
    <p:sldLayoutId id="2147483725" r:id="rId4"/>
    <p:sldLayoutId id="2147483724" r:id="rId5"/>
    <p:sldLayoutId id="2147483723" r:id="rId6"/>
    <p:sldLayoutId id="2147483722" r:id="rId7"/>
    <p:sldLayoutId id="2147483721" r:id="rId8"/>
    <p:sldLayoutId id="2147483720" r:id="rId9"/>
    <p:sldLayoutId id="2147483719" r:id="rId10"/>
    <p:sldLayoutId id="2147483718"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4400">
          <a:solidFill>
            <a:schemeClr val="tx1"/>
          </a:solidFill>
          <a:latin typeface="+mj-lt"/>
          <a:ea typeface="+mj-ea"/>
          <a:cs typeface="+mj-cs"/>
        </a:defRPr>
      </a:lvl1pPr>
      <a:lvl2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2pPr>
      <a:lvl3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3pPr>
      <a:lvl4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4pPr>
      <a:lvl5pPr algn="ctr" rtl="0" eaLnBrk="0" fontAlgn="base" hangingPunct="0">
        <a:spcBef>
          <a:spcPct val="0"/>
        </a:spcBef>
        <a:spcAft>
          <a:spcPct val="0"/>
        </a:spcAft>
        <a:defRPr kumimoji="1" sz="4400">
          <a:solidFill>
            <a:schemeClr val="tx1"/>
          </a:solidFill>
          <a:latin typeface="Calibri" pitchFamily="34"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defRPr>
      </a:lvl5pPr>
      <a:lvl6pPr marL="2514600" indent="-228600" algn="l" rtl="0" fontAlgn="base">
        <a:spcBef>
          <a:spcPct val="20000"/>
        </a:spcBef>
        <a:spcAft>
          <a:spcPct val="0"/>
        </a:spcAft>
        <a:buFont typeface="Arial" charset="0"/>
        <a:buChar char="»"/>
        <a:defRPr kumimoji="1" sz="2000">
          <a:solidFill>
            <a:schemeClr val="tx1"/>
          </a:solidFill>
          <a:latin typeface="+mn-lt"/>
          <a:ea typeface="+mn-ea"/>
        </a:defRPr>
      </a:lvl6pPr>
      <a:lvl7pPr marL="2971800" indent="-228600" algn="l" rtl="0" fontAlgn="base">
        <a:spcBef>
          <a:spcPct val="20000"/>
        </a:spcBef>
        <a:spcAft>
          <a:spcPct val="0"/>
        </a:spcAft>
        <a:buFont typeface="Arial" charset="0"/>
        <a:buChar char="»"/>
        <a:defRPr kumimoji="1" sz="2000">
          <a:solidFill>
            <a:schemeClr val="tx1"/>
          </a:solidFill>
          <a:latin typeface="+mn-lt"/>
          <a:ea typeface="+mn-ea"/>
        </a:defRPr>
      </a:lvl7pPr>
      <a:lvl8pPr marL="3429000" indent="-228600" algn="l" rtl="0" fontAlgn="base">
        <a:spcBef>
          <a:spcPct val="20000"/>
        </a:spcBef>
        <a:spcAft>
          <a:spcPct val="0"/>
        </a:spcAft>
        <a:buFont typeface="Arial" charset="0"/>
        <a:buChar char="»"/>
        <a:defRPr kumimoji="1" sz="2000">
          <a:solidFill>
            <a:schemeClr val="tx1"/>
          </a:solidFill>
          <a:latin typeface="+mn-lt"/>
          <a:ea typeface="+mn-ea"/>
        </a:defRPr>
      </a:lvl8pPr>
      <a:lvl9pPr marL="3886200" indent="-228600" algn="l" rtl="0" fontAlgn="base">
        <a:spcBef>
          <a:spcPct val="20000"/>
        </a:spcBef>
        <a:spcAft>
          <a:spcPct val="0"/>
        </a:spcAft>
        <a:buFont typeface="Arial" charset="0"/>
        <a:buChar char="»"/>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タイトル 1"/>
          <p:cNvSpPr>
            <a:spLocks noGrp="1"/>
          </p:cNvSpPr>
          <p:nvPr>
            <p:ph type="ctrTitle" idx="4294967295"/>
          </p:nvPr>
        </p:nvSpPr>
        <p:spPr>
          <a:xfrm>
            <a:off x="520700" y="21510"/>
            <a:ext cx="8001000" cy="1346200"/>
          </a:xfrm>
        </p:spPr>
        <p:txBody>
          <a:bodyPr/>
          <a:lstStyle/>
          <a:p>
            <a:pPr eaLnBrk="1" hangingPunct="1"/>
            <a:r>
              <a:rPr lang="en-US" altLang="ja-JP" sz="7200" dirty="0" smtClean="0">
                <a:latin typeface="HGPｺﾞｼｯｸE" panose="020B0900000000000000" pitchFamily="50" charset="-128"/>
                <a:ea typeface="HGPｺﾞｼｯｸE" panose="020B0900000000000000" pitchFamily="50" charset="-128"/>
              </a:rPr>
              <a:t>HTTP/2</a:t>
            </a:r>
          </a:p>
        </p:txBody>
      </p:sp>
      <p:sp>
        <p:nvSpPr>
          <p:cNvPr id="51202" name="サブタイトル 2"/>
          <p:cNvSpPr>
            <a:spLocks noGrp="1"/>
          </p:cNvSpPr>
          <p:nvPr>
            <p:ph type="subTitle" idx="4294967295"/>
          </p:nvPr>
        </p:nvSpPr>
        <p:spPr>
          <a:xfrm>
            <a:off x="5367136" y="4139753"/>
            <a:ext cx="4032250" cy="1393825"/>
          </a:xfrm>
        </p:spPr>
        <p:txBody>
          <a:bodyPr/>
          <a:lstStyle/>
          <a:p>
            <a:pPr marL="0" indent="0" eaLnBrk="1" hangingPunct="1">
              <a:lnSpc>
                <a:spcPct val="80000"/>
              </a:lnSpc>
              <a:buFont typeface="Arial" panose="020B0604020202020204" pitchFamily="34" charset="0"/>
              <a:buNone/>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U4   ○</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梅田　玲旺</a:t>
            </a:r>
          </a:p>
          <a:p>
            <a:pPr marL="0" indent="0" eaLnBrk="1" hangingPunct="1">
              <a:lnSpc>
                <a:spcPct val="80000"/>
              </a:lnSpc>
              <a:buFont typeface="Arial" panose="020B0604020202020204" pitchFamily="34" charset="0"/>
              <a:buNone/>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M1</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a:t>
            </a:r>
            <a:r>
              <a:rPr lang="ja-JP" altLang="en-US" dirty="0">
                <a:latin typeface="Arial" panose="020B0604020202020204" pitchFamily="34" charset="0"/>
                <a:ea typeface="ＭＳ ゴシック" panose="020B0609070205080204" pitchFamily="49" charset="-128"/>
                <a:cs typeface="Arial" panose="020B0604020202020204" pitchFamily="34" charset="0"/>
              </a:rPr>
              <a:t> </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松井</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健人</a:t>
            </a:r>
          </a:p>
          <a:p>
            <a:pPr marL="0" indent="0" eaLnBrk="1" hangingPunct="1">
              <a:lnSpc>
                <a:spcPct val="80000"/>
              </a:lnSpc>
              <a:buFont typeface="Arial" panose="020B0604020202020204" pitchFamily="34" charset="0"/>
              <a:buNone/>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M2</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内村</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祐之</a:t>
            </a:r>
          </a:p>
          <a:p>
            <a:pPr marL="0" indent="0" eaLnBrk="1" hangingPunct="1">
              <a:lnSpc>
                <a:spcPct val="80000"/>
              </a:lnSpc>
              <a:buFont typeface="Arial" panose="020B0604020202020204" pitchFamily="34" charset="0"/>
              <a:buNone/>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M2    </a:t>
            </a:r>
            <a:r>
              <a:rPr lang="en-US" altLang="ja-JP" dirty="0" smtClean="0">
                <a:latin typeface="Arial" panose="020B0604020202020204" pitchFamily="34" charset="0"/>
                <a:ea typeface="ＭＳ ゴシック" panose="020B0609070205080204" pitchFamily="49" charset="-128"/>
                <a:cs typeface="Arial" panose="020B0604020202020204" pitchFamily="34" charset="0"/>
              </a:rPr>
              <a:t>   </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市川</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　</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耀</a:t>
            </a:r>
            <a:endParaRPr lang="ja-JP" altLang="en-US" dirty="0" smtClean="0">
              <a:latin typeface="Arial" panose="020B0604020202020204" pitchFamily="34" charset="0"/>
              <a:ea typeface="ＭＳ ゴシック" panose="020B0609070205080204" pitchFamily="49" charset="-128"/>
              <a:cs typeface="Arial" panose="020B0604020202020204" pitchFamily="34" charset="0"/>
            </a:endParaRPr>
          </a:p>
        </p:txBody>
      </p:sp>
    </p:spTree>
  </p:cSld>
  <p:clrMapOvr>
    <a:masterClrMapping/>
  </p:clrMapOvr>
  <p:transition spd="slow" advTm="5782"/>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79875"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79900" name="AutoShape 28" descr="RRa8"/>
          <p:cNvSpPr>
            <a:spLocks noChangeArrowheads="1"/>
          </p:cNvSpPr>
          <p:nvPr/>
        </p:nvSpPr>
        <p:spPr bwMode="auto">
          <a:xfrm>
            <a:off x="1381125" y="1685925"/>
            <a:ext cx="6734175" cy="4440238"/>
          </a:xfrm>
          <a:prstGeom prst="flowChartProcess">
            <a:avLst/>
          </a:prstGeom>
          <a:blipFill dpi="0" rotWithShape="1">
            <a:blip r:embed="rId3"/>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87043"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87044" name="AutoShape 4" descr="RRa7"/>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88067"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88068" name="AutoShape 4" descr="RRa6"/>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89091"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89092" name="AutoShape 4" descr="RRa5"/>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90115"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90116" name="AutoShape 4" descr="RRa4"/>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91139"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91140" name="AutoShape 4" descr="RRa3"/>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92163"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92164" name="AutoShape 4" descr="RRa2"/>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93187"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93188" name="AutoShape 4" descr="RRa1"/>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94211"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94212" name="AutoShape 4" descr="RRa0"/>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95235"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sp>
        <p:nvSpPr>
          <p:cNvPr id="95236" name="AutoShape 4" descr="RR8"/>
          <p:cNvSpPr>
            <a:spLocks noChangeArrowheads="1"/>
          </p:cNvSpPr>
          <p:nvPr/>
        </p:nvSpPr>
        <p:spPr bwMode="auto">
          <a:xfrm>
            <a:off x="1381125" y="1685925"/>
            <a:ext cx="6734175" cy="4440238"/>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idx="4294967295"/>
          </p:nvPr>
        </p:nvSpPr>
        <p:spPr/>
        <p:txBody>
          <a:bodyPr/>
          <a:lstStyle/>
          <a:p>
            <a:r>
              <a:rPr lang="ja-JP" altLang="en-US">
                <a:latin typeface="Arial" panose="020B0604020202020204" pitchFamily="34" charset="0"/>
                <a:ea typeface="ＭＳ ゴシック" panose="020B0609070205080204" pitchFamily="49" charset="-128"/>
              </a:rPr>
              <a:t>はじめに</a:t>
            </a:r>
          </a:p>
        </p:txBody>
      </p:sp>
      <p:sp>
        <p:nvSpPr>
          <p:cNvPr id="53250" name="Rectangle 3"/>
          <p:cNvSpPr>
            <a:spLocks noGrp="1"/>
          </p:cNvSpPr>
          <p:nvPr>
            <p:ph type="body" idx="4294967295"/>
          </p:nvPr>
        </p:nvSpPr>
        <p:spPr/>
        <p:txBody>
          <a:bodyPr/>
          <a:lstStyle/>
          <a:p>
            <a:pPr>
              <a:buFont typeface="Arial" panose="020B0604020202020204" pitchFamily="34" charset="0"/>
              <a:buNone/>
            </a:pPr>
            <a:r>
              <a:rPr lang="ja-JP" altLang="en-US" dirty="0">
                <a:latin typeface="ＭＳ ゴシック" panose="020B0609070205080204" pitchFamily="49" charset="-128"/>
                <a:ea typeface="ＭＳ ゴシック" panose="020B0609070205080204" pitchFamily="49" charset="-128"/>
              </a:rPr>
              <a:t>近頃では誰でもネットを</a:t>
            </a:r>
            <a:r>
              <a:rPr lang="ja-JP" altLang="en-US" dirty="0" smtClean="0">
                <a:latin typeface="ＭＳ ゴシック" panose="020B0609070205080204" pitchFamily="49" charset="-128"/>
                <a:ea typeface="ＭＳ ゴシック" panose="020B0609070205080204" pitchFamily="49" charset="-128"/>
              </a:rPr>
              <a:t>閲覧</a:t>
            </a:r>
            <a:endParaRPr lang="en-US" altLang="ja-JP" dirty="0">
              <a:latin typeface="ＭＳ ゴシック" panose="020B0609070205080204" pitchFamily="49" charset="-128"/>
              <a:ea typeface="ＭＳ ゴシック" panose="020B0609070205080204" pitchFamily="49" charset="-128"/>
            </a:endParaRPr>
          </a:p>
        </p:txBody>
      </p:sp>
      <p:pic>
        <p:nvPicPr>
          <p:cNvPr id="53253" name="Picture 5" descr="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4875" y="2782888"/>
            <a:ext cx="4762500" cy="3343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ja-JP" altLang="en-US">
                <a:ea typeface="HGPｺﾞｼｯｸE" panose="020B0900000000000000" pitchFamily="50" charset="-128"/>
              </a:rPr>
              <a:t>フレーム</a:t>
            </a:r>
          </a:p>
        </p:txBody>
      </p:sp>
      <p:sp>
        <p:nvSpPr>
          <p:cNvPr id="66563"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フレームという形式でメッセージ処理の効率化</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p:cNvSpPr>
          <p:nvPr>
            <p:ph type="title"/>
          </p:nvPr>
        </p:nvSpPr>
        <p:spPr/>
        <p:txBody>
          <a:bodyPr/>
          <a:lstStyle/>
          <a:p>
            <a:r>
              <a:rPr lang="ja-JP" altLang="en-US">
                <a:ea typeface="HGPｺﾞｼｯｸE" panose="020B0900000000000000" pitchFamily="50" charset="-128"/>
              </a:rPr>
              <a:t>フレーム</a:t>
            </a:r>
          </a:p>
        </p:txBody>
      </p:sp>
      <p:sp>
        <p:nvSpPr>
          <p:cNvPr id="118787"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単語認識</a:t>
            </a:r>
          </a:p>
        </p:txBody>
      </p:sp>
      <p:sp>
        <p:nvSpPr>
          <p:cNvPr id="118788" name="AutoShape 4"/>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p:cNvSpPr>
          <p:nvPr>
            <p:ph type="title"/>
          </p:nvPr>
        </p:nvSpPr>
        <p:spPr/>
        <p:txBody>
          <a:bodyPr/>
          <a:lstStyle/>
          <a:p>
            <a:r>
              <a:rPr lang="ja-JP" altLang="en-US">
                <a:ea typeface="HGPｺﾞｼｯｸE" panose="020B0900000000000000" pitchFamily="50" charset="-128"/>
              </a:rPr>
              <a:t>フレーム</a:t>
            </a:r>
          </a:p>
        </p:txBody>
      </p:sp>
      <p:sp>
        <p:nvSpPr>
          <p:cNvPr id="121859"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単語認識</a:t>
            </a:r>
          </a:p>
          <a:p>
            <a:pPr>
              <a:buFont typeface="Arial" panose="020B0604020202020204" pitchFamily="34" charset="0"/>
              <a:buNone/>
            </a:pPr>
            <a:endParaRPr lang="ja-JP" altLang="en-US">
              <a:ea typeface="HGPｺﾞｼｯｸE" panose="020B0900000000000000" pitchFamily="50" charset="-128"/>
            </a:endParaRPr>
          </a:p>
        </p:txBody>
      </p:sp>
      <p:sp>
        <p:nvSpPr>
          <p:cNvPr id="121860" name="AutoShape 4" descr="AHEADa0"/>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p:txBody>
          <a:bodyPr/>
          <a:lstStyle/>
          <a:p>
            <a:r>
              <a:rPr lang="ja-JP" altLang="en-US">
                <a:ea typeface="HGPｺﾞｼｯｸE" panose="020B0900000000000000" pitchFamily="50" charset="-128"/>
              </a:rPr>
              <a:t>フレーム</a:t>
            </a:r>
          </a:p>
        </p:txBody>
      </p:sp>
      <p:sp>
        <p:nvSpPr>
          <p:cNvPr id="122883"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単語認識</a:t>
            </a:r>
          </a:p>
          <a:p>
            <a:pPr>
              <a:buFont typeface="Arial" panose="020B0604020202020204" pitchFamily="34" charset="0"/>
              <a:buNone/>
            </a:pPr>
            <a:endParaRPr lang="ja-JP" altLang="en-US">
              <a:ea typeface="HGPｺﾞｼｯｸE" panose="020B0900000000000000" pitchFamily="50" charset="-128"/>
            </a:endParaRPr>
          </a:p>
        </p:txBody>
      </p:sp>
      <p:sp>
        <p:nvSpPr>
          <p:cNvPr id="122884" name="AutoShape 4" descr="AHEADa1"/>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p:txBody>
          <a:bodyPr/>
          <a:lstStyle/>
          <a:p>
            <a:r>
              <a:rPr lang="ja-JP" altLang="en-US">
                <a:ea typeface="HGPｺﾞｼｯｸE" panose="020B0900000000000000" pitchFamily="50" charset="-128"/>
              </a:rPr>
              <a:t>フレーム</a:t>
            </a:r>
          </a:p>
        </p:txBody>
      </p:sp>
      <p:sp>
        <p:nvSpPr>
          <p:cNvPr id="124931"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単語認識</a:t>
            </a:r>
          </a:p>
          <a:p>
            <a:pPr>
              <a:buFont typeface="Arial" panose="020B0604020202020204" pitchFamily="34" charset="0"/>
              <a:buNone/>
            </a:pPr>
            <a:endParaRPr lang="ja-JP" altLang="en-US">
              <a:ea typeface="HGPｺﾞｼｯｸE" panose="020B0900000000000000" pitchFamily="50" charset="-128"/>
            </a:endParaRPr>
          </a:p>
        </p:txBody>
      </p:sp>
      <p:sp>
        <p:nvSpPr>
          <p:cNvPr id="124932" name="AutoShape 4" descr="AHEADa2"/>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p:cNvSpPr>
          <p:nvPr>
            <p:ph type="title"/>
          </p:nvPr>
        </p:nvSpPr>
        <p:spPr/>
        <p:txBody>
          <a:bodyPr/>
          <a:lstStyle/>
          <a:p>
            <a:r>
              <a:rPr lang="ja-JP" altLang="en-US">
                <a:ea typeface="HGPｺﾞｼｯｸE" panose="020B0900000000000000" pitchFamily="50" charset="-128"/>
              </a:rPr>
              <a:t>フレーム</a:t>
            </a:r>
          </a:p>
        </p:txBody>
      </p:sp>
      <p:sp>
        <p:nvSpPr>
          <p:cNvPr id="123907"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単語認識</a:t>
            </a:r>
          </a:p>
          <a:p>
            <a:pPr>
              <a:buFont typeface="Arial" panose="020B0604020202020204" pitchFamily="34" charset="0"/>
              <a:buNone/>
            </a:pPr>
            <a:endParaRPr lang="ja-JP" altLang="en-US">
              <a:ea typeface="HGPｺﾞｼｯｸE" panose="020B0900000000000000" pitchFamily="50" charset="-128"/>
            </a:endParaRPr>
          </a:p>
        </p:txBody>
      </p:sp>
      <p:sp>
        <p:nvSpPr>
          <p:cNvPr id="123908" name="AutoShape 4" descr="AHEADa3"/>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a:lstStyle/>
          <a:p>
            <a:r>
              <a:rPr lang="ja-JP" altLang="en-US">
                <a:ea typeface="HGPｺﾞｼｯｸE" panose="020B0900000000000000" pitchFamily="50" charset="-128"/>
              </a:rPr>
              <a:t>サーバプッシュ</a:t>
            </a:r>
          </a:p>
        </p:txBody>
      </p:sp>
      <p:sp>
        <p:nvSpPr>
          <p:cNvPr id="67587"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サーバはブラウザの要求に対する応答に追加し，関係のあるデータを一緒に送る</a:t>
            </a:r>
            <a:endParaRPr lang="en-US" altLang="ja-JP">
              <a:ea typeface="HGPｺﾞｼｯｸE" panose="020B0900000000000000" pitchFamily="50" charset="-128"/>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p:txBody>
          <a:bodyPr/>
          <a:lstStyle/>
          <a:p>
            <a:r>
              <a:rPr lang="ja-JP" altLang="en-US">
                <a:ea typeface="HGPｺﾞｼｯｸE" panose="020B0900000000000000" pitchFamily="50" charset="-128"/>
              </a:rPr>
              <a:t>サーバプッシュ</a:t>
            </a:r>
          </a:p>
        </p:txBody>
      </p:sp>
      <p:sp>
        <p:nvSpPr>
          <p:cNvPr id="103427"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サーバプッシュの例</a:t>
            </a:r>
          </a:p>
        </p:txBody>
      </p:sp>
      <p:sp>
        <p:nvSpPr>
          <p:cNvPr id="103428" name="AutoShape 4" descr="SPa04"/>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p:cNvSpPr>
          <p:nvPr>
            <p:ph type="title"/>
          </p:nvPr>
        </p:nvSpPr>
        <p:spPr/>
        <p:txBody>
          <a:bodyPr/>
          <a:lstStyle/>
          <a:p>
            <a:r>
              <a:rPr lang="ja-JP" altLang="en-US">
                <a:ea typeface="HGPｺﾞｼｯｸE" panose="020B0900000000000000" pitchFamily="50" charset="-128"/>
              </a:rPr>
              <a:t>サーバプッシュ</a:t>
            </a:r>
          </a:p>
        </p:txBody>
      </p:sp>
      <p:sp>
        <p:nvSpPr>
          <p:cNvPr id="113667"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サーバプッシュの例</a:t>
            </a:r>
          </a:p>
        </p:txBody>
      </p:sp>
      <p:sp>
        <p:nvSpPr>
          <p:cNvPr id="113668" name="AutoShape 4" descr="SPa03"/>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a:lstStyle/>
          <a:p>
            <a:r>
              <a:rPr lang="ja-JP" altLang="en-US">
                <a:ea typeface="HGPｺﾞｼｯｸE" panose="020B0900000000000000" pitchFamily="50" charset="-128"/>
              </a:rPr>
              <a:t>サーバプッシュ</a:t>
            </a:r>
          </a:p>
        </p:txBody>
      </p:sp>
      <p:sp>
        <p:nvSpPr>
          <p:cNvPr id="114691"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サーバプッシュの例</a:t>
            </a:r>
          </a:p>
        </p:txBody>
      </p:sp>
      <p:sp>
        <p:nvSpPr>
          <p:cNvPr id="114692" name="AutoShape 4" descr="SPa02"/>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ja-JP" altLang="en-US">
                <a:ea typeface="HGPｺﾞｼｯｸE" panose="020B0900000000000000" pitchFamily="50" charset="-128"/>
              </a:rPr>
              <a:t>ブラウザ</a:t>
            </a:r>
          </a:p>
        </p:txBody>
      </p:sp>
      <p:sp>
        <p:nvSpPr>
          <p:cNvPr id="69635" name="Rectangle 3"/>
          <p:cNvSpPr>
            <a:spLocks noGrp="1"/>
          </p:cNvSpPr>
          <p:nvPr>
            <p:ph type="body" idx="1"/>
          </p:nvPr>
        </p:nvSpPr>
        <p:spPr/>
        <p:txBody>
          <a:bodyPr/>
          <a:lstStyle/>
          <a:p>
            <a:pPr>
              <a:buFont typeface="Wingdings" panose="05000000000000000000" pitchFamily="2" charset="2"/>
              <a:buChar char="u"/>
            </a:pPr>
            <a:r>
              <a:rPr lang="ja-JP" altLang="en-US" dirty="0" smtClean="0">
                <a:latin typeface="Arial" panose="020B0604020202020204" pitchFamily="34" charset="0"/>
                <a:ea typeface="ＭＳ ゴシック" panose="020B0609070205080204" pitchFamily="49" charset="-128"/>
                <a:cs typeface="Arial" panose="020B0604020202020204" pitchFamily="34" charset="0"/>
              </a:rPr>
              <a:t>ネットを見るためにはブラウザという</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a:buFont typeface="Arial" panose="020B0604020202020204" pitchFamily="34" charset="0"/>
              <a:buNone/>
            </a:pPr>
            <a:r>
              <a:rPr lang="ja-JP" altLang="en-US" dirty="0" smtClean="0">
                <a:latin typeface="Arial" panose="020B0604020202020204" pitchFamily="34" charset="0"/>
                <a:ea typeface="ＭＳ ゴシック" panose="020B0609070205080204" pitchFamily="49" charset="-128"/>
                <a:cs typeface="Arial" panose="020B0604020202020204" pitchFamily="34" charset="0"/>
              </a:rPr>
              <a:t>ソフトウェアが必要</a:t>
            </a:r>
          </a:p>
          <a:p>
            <a:pPr>
              <a:buFont typeface="Wingdings" panose="05000000000000000000" pitchFamily="2" charset="2"/>
              <a:buChar char="u"/>
            </a:pPr>
            <a:r>
              <a:rPr lang="ja-JP" altLang="en-US" dirty="0" smtClean="0">
                <a:latin typeface="Arial" panose="020B0604020202020204" pitchFamily="34" charset="0"/>
                <a:ea typeface="ＭＳ ゴシック" panose="020B0609070205080204" pitchFamily="49" charset="-128"/>
                <a:cs typeface="Arial" panose="020B0604020202020204" pitchFamily="34" charset="0"/>
              </a:rPr>
              <a:t>ブラウザ</a:t>
            </a:r>
            <a:r>
              <a:rPr lang="ja-JP" altLang="en-US" dirty="0">
                <a:latin typeface="Arial" panose="020B0604020202020204" pitchFamily="34" charset="0"/>
                <a:ea typeface="ＭＳ ゴシック" panose="020B0609070205080204" pitchFamily="49" charset="-128"/>
                <a:cs typeface="Arial" panose="020B0604020202020204" pitchFamily="34" charset="0"/>
              </a:rPr>
              <a:t>はインターネットに接続</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して</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a:buFont typeface="Arial" panose="020B0604020202020204" pitchFamily="34" charset="0"/>
              <a:buNone/>
            </a:pPr>
            <a:r>
              <a:rPr lang="ja-JP" altLang="en-US" dirty="0" smtClean="0">
                <a:latin typeface="Arial" panose="020B0604020202020204" pitchFamily="34" charset="0"/>
                <a:ea typeface="ＭＳ ゴシック" panose="020B0609070205080204" pitchFamily="49" charset="-128"/>
                <a:cs typeface="Arial" panose="020B0604020202020204" pitchFamily="34" charset="0"/>
              </a:rPr>
              <a:t>データ</a:t>
            </a:r>
            <a:r>
              <a:rPr lang="ja-JP" altLang="en-US" dirty="0">
                <a:latin typeface="Arial" panose="020B0604020202020204" pitchFamily="34" charset="0"/>
                <a:ea typeface="ＭＳ ゴシック" panose="020B0609070205080204" pitchFamily="49" charset="-128"/>
                <a:cs typeface="Arial" panose="020B0604020202020204" pitchFamily="34" charset="0"/>
              </a:rPr>
              <a:t>の送受信</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をし</a:t>
            </a:r>
            <a:r>
              <a:rPr lang="ja-JP" altLang="en-US" dirty="0">
                <a:latin typeface="Arial" panose="020B0604020202020204" pitchFamily="34" charset="0"/>
                <a:ea typeface="ＭＳ ゴシック" panose="020B0609070205080204" pitchFamily="49" charset="-128"/>
                <a:cs typeface="Arial" panose="020B0604020202020204" pitchFamily="34" charset="0"/>
              </a:rPr>
              <a:t>，</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画面</a:t>
            </a:r>
            <a:r>
              <a:rPr lang="ja-JP" altLang="en-US" dirty="0">
                <a:latin typeface="Arial" panose="020B0604020202020204" pitchFamily="34" charset="0"/>
                <a:ea typeface="ＭＳ ゴシック" panose="020B0609070205080204" pitchFamily="49" charset="-128"/>
                <a:cs typeface="Arial" panose="020B0604020202020204" pitchFamily="34" charset="0"/>
              </a:rPr>
              <a:t>に表示</a:t>
            </a:r>
          </a:p>
        </p:txBody>
      </p:sp>
      <p:pic>
        <p:nvPicPr>
          <p:cNvPr id="69636" name="Picture 4" descr="p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3816350"/>
            <a:ext cx="3744913" cy="23098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a:lstStyle/>
          <a:p>
            <a:r>
              <a:rPr lang="ja-JP" altLang="en-US">
                <a:ea typeface="HGPｺﾞｼｯｸE" panose="020B0900000000000000" pitchFamily="50" charset="-128"/>
              </a:rPr>
              <a:t>サーバプッシュ</a:t>
            </a:r>
          </a:p>
        </p:txBody>
      </p:sp>
      <p:sp>
        <p:nvSpPr>
          <p:cNvPr id="115715"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サーバプッシュの例</a:t>
            </a:r>
          </a:p>
        </p:txBody>
      </p:sp>
      <p:sp>
        <p:nvSpPr>
          <p:cNvPr id="115716" name="AutoShape 4" descr="SPa01"/>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a:lstStyle/>
          <a:p>
            <a:r>
              <a:rPr lang="ja-JP" altLang="en-US">
                <a:ea typeface="HGPｺﾞｼｯｸE" panose="020B0900000000000000" pitchFamily="50" charset="-128"/>
              </a:rPr>
              <a:t>サーバプッシュ</a:t>
            </a:r>
          </a:p>
        </p:txBody>
      </p:sp>
      <p:sp>
        <p:nvSpPr>
          <p:cNvPr id="116739" name="Rectangle 3"/>
          <p:cNvSpPr>
            <a:spLocks noGrp="1"/>
          </p:cNvSpPr>
          <p:nvPr>
            <p:ph type="body" idx="1"/>
          </p:nvPr>
        </p:nvSpPr>
        <p:spPr/>
        <p:txBody>
          <a:bodyPr/>
          <a:lstStyle/>
          <a:p>
            <a:pPr>
              <a:buFont typeface="Arial" panose="020B0604020202020204" pitchFamily="34" charset="0"/>
              <a:buNone/>
            </a:pPr>
            <a:r>
              <a:rPr lang="ja-JP" altLang="en-US">
                <a:ea typeface="HGPｺﾞｼｯｸE" panose="020B0900000000000000" pitchFamily="50" charset="-128"/>
              </a:rPr>
              <a:t>サーバプッシュの例</a:t>
            </a:r>
          </a:p>
        </p:txBody>
      </p:sp>
      <p:sp>
        <p:nvSpPr>
          <p:cNvPr id="116740" name="AutoShape 4" descr="SPa00"/>
          <p:cNvSpPr>
            <a:spLocks noChangeArrowheads="1"/>
          </p:cNvSpPr>
          <p:nvPr/>
        </p:nvSpPr>
        <p:spPr bwMode="auto">
          <a:xfrm>
            <a:off x="1582738" y="2322513"/>
            <a:ext cx="5865812" cy="3538537"/>
          </a:xfrm>
          <a:prstGeom prst="flowChartProcess">
            <a:avLst/>
          </a:prstGeom>
          <a:blipFill dpi="0" rotWithShape="1">
            <a:blip r:embed="rId2"/>
            <a:srcRect/>
            <a:stretch>
              <a:fillRect/>
            </a:stretch>
          </a:blip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ja-JP" altLang="en-US">
                <a:ea typeface="HGPｺﾞｼｯｸE" panose="020B0900000000000000" pitchFamily="50" charset="-128"/>
              </a:rPr>
              <a:t>今後の展望</a:t>
            </a:r>
          </a:p>
        </p:txBody>
      </p:sp>
      <p:sp>
        <p:nvSpPr>
          <p:cNvPr id="73731" name="Rectangle 3"/>
          <p:cNvSpPr>
            <a:spLocks noGrp="1"/>
          </p:cNvSpPr>
          <p:nvPr>
            <p:ph type="body" idx="4294967295"/>
          </p:nvPr>
        </p:nvSpPr>
        <p:spPr/>
        <p:txBody>
          <a:bodyPr/>
          <a:lstStyle/>
          <a:p>
            <a:r>
              <a:rPr lang="ja-JP" altLang="en-US">
                <a:latin typeface="Arial" panose="020B0604020202020204" pitchFamily="34" charset="0"/>
                <a:ea typeface="HGPｺﾞｼｯｸE" panose="020B0900000000000000" pitchFamily="50" charset="-128"/>
              </a:rPr>
              <a:t>サーバとブラウザ両方の対応が必要</a:t>
            </a:r>
          </a:p>
          <a:p>
            <a:r>
              <a:rPr lang="ja-JP" altLang="en-US">
                <a:latin typeface="Arial" panose="020B0604020202020204" pitchFamily="34" charset="0"/>
                <a:ea typeface="HGPｺﾞｼｯｸE" panose="020B0900000000000000" pitchFamily="50" charset="-128"/>
              </a:rPr>
              <a:t>主要ブラウザはすでに実装</a:t>
            </a:r>
          </a:p>
          <a:p>
            <a:r>
              <a:rPr lang="ja-JP" altLang="en-US">
                <a:latin typeface="Arial" panose="020B0604020202020204" pitchFamily="34" charset="0"/>
                <a:ea typeface="HGPｺﾞｼｯｸE" panose="020B0900000000000000" pitchFamily="50" charset="-128"/>
              </a:rPr>
              <a:t>まだ正式な文書ができていない</a:t>
            </a:r>
          </a:p>
          <a:p>
            <a:r>
              <a:rPr lang="en-US" altLang="ja-JP">
                <a:latin typeface="Arial" panose="020B0604020202020204" pitchFamily="34" charset="0"/>
                <a:ea typeface="HGPｺﾞｼｯｸE" panose="020B0900000000000000" pitchFamily="50" charset="-128"/>
              </a:rPr>
              <a:t>Google</a:t>
            </a:r>
            <a:r>
              <a:rPr lang="ja-JP" altLang="en-US">
                <a:latin typeface="Arial" panose="020B0604020202020204" pitchFamily="34" charset="0"/>
                <a:ea typeface="HGPｺﾞｼｯｸE" panose="020B0900000000000000" pitchFamily="50" charset="-128"/>
              </a:rPr>
              <a:t>や</a:t>
            </a:r>
            <a:r>
              <a:rPr lang="en-US" altLang="ja-JP">
                <a:latin typeface="Arial" panose="020B0604020202020204" pitchFamily="34" charset="0"/>
                <a:ea typeface="HGPｺﾞｼｯｸE" panose="020B0900000000000000" pitchFamily="50" charset="-128"/>
              </a:rPr>
              <a:t>twitter</a:t>
            </a:r>
            <a:r>
              <a:rPr lang="ja-JP" altLang="en-US">
                <a:latin typeface="Arial" panose="020B0604020202020204" pitchFamily="34" charset="0"/>
                <a:ea typeface="HGPｺﾞｼｯｸE" panose="020B0900000000000000" pitchFamily="50" charset="-128"/>
              </a:rPr>
              <a:t>はすでに導入</a:t>
            </a:r>
          </a:p>
        </p:txBody>
      </p:sp>
      <p:pic>
        <p:nvPicPr>
          <p:cNvPr id="73732" name="Picture 4" descr="PP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3640138"/>
            <a:ext cx="4114800" cy="2451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AutoShape 4"/>
          <p:cNvSpPr>
            <a:spLocks noChangeArrowheads="1"/>
          </p:cNvSpPr>
          <p:nvPr/>
        </p:nvSpPr>
        <p:spPr bwMode="auto">
          <a:xfrm>
            <a:off x="0" y="0"/>
            <a:ext cx="9144000" cy="6858000"/>
          </a:xfrm>
          <a:prstGeom prst="flowChartProcess">
            <a:avLst/>
          </a:prstGeom>
          <a:solidFill>
            <a:srgbClr val="949494"/>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a:defRPr kumimoji="1">
                <a:solidFill>
                  <a:schemeClr val="tx1"/>
                </a:solidFill>
                <a:latin typeface="Arial" panose="020B0604020202020204" pitchFamily="34" charset="0"/>
                <a:ea typeface="ＭＳ Ｐゴシック" panose="020B0600070205080204" pitchFamily="50" charset="-128"/>
              </a:defRPr>
            </a:lvl2pPr>
            <a:lvl3pPr>
              <a:defRPr kumimoji="1">
                <a:solidFill>
                  <a:schemeClr val="tx1"/>
                </a:solidFill>
                <a:latin typeface="Arial" panose="020B0604020202020204" pitchFamily="34" charset="0"/>
                <a:ea typeface="ＭＳ Ｐゴシック" panose="020B0600070205080204" pitchFamily="50" charset="-128"/>
              </a:defRPr>
            </a:lvl3pPr>
            <a:lvl4pPr>
              <a:defRPr kumimoji="1">
                <a:solidFill>
                  <a:schemeClr val="tx1"/>
                </a:solidFill>
                <a:latin typeface="Arial" panose="020B0604020202020204" pitchFamily="34" charset="0"/>
                <a:ea typeface="ＭＳ Ｐゴシック" panose="020B0600070205080204" pitchFamily="50" charset="-128"/>
              </a:defRPr>
            </a:lvl4pPr>
            <a:lvl5pPr>
              <a:defRPr kumimoji="1">
                <a:solidFill>
                  <a:schemeClr val="tx1"/>
                </a:solidFill>
                <a:latin typeface="Arial" panose="020B0604020202020204" pitchFamily="34" charset="0"/>
                <a:ea typeface="ＭＳ Ｐゴシック" panose="020B0600070205080204" pitchFamily="50" charset="-128"/>
              </a:defRPr>
            </a:lvl5pPr>
            <a:lvl6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a:r>
              <a:rPr lang="ja-JP" altLang="en-US" sz="9600">
                <a:solidFill>
                  <a:srgbClr val="FF0000"/>
                </a:solidFill>
                <a:ea typeface="HGPｺﾞｼｯｸE" panose="020B0900000000000000" pitchFamily="50" charset="-128"/>
              </a:rPr>
              <a:t>けつばん</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ヘッダ</a:t>
            </a:r>
            <a:r>
              <a:rPr lang="ja-JP" altLang="en-US" dirty="0" smtClean="0"/>
              <a:t>の圧縮</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en-US" altLang="ja-JP" dirty="0" smtClean="0"/>
              <a:t>HTTP/2</a:t>
            </a:r>
            <a:r>
              <a:rPr lang="ja-JP" altLang="en-US" dirty="0" smtClean="0"/>
              <a:t>ヘッダの圧縮</a:t>
            </a:r>
            <a:r>
              <a:rPr lang="en-US" altLang="ja-JP" dirty="0" smtClean="0"/>
              <a:t>HPACK</a:t>
            </a:r>
            <a:endParaRPr kumimoji="1" lang="en-US" altLang="ja-JP" dirty="0" smtClean="0"/>
          </a:p>
          <a:p>
            <a:pPr>
              <a:buFont typeface="Wingdings" panose="05000000000000000000" pitchFamily="2" charset="2"/>
              <a:buChar char="u"/>
            </a:pPr>
            <a:r>
              <a:rPr kumimoji="1" lang="ja-JP" altLang="en-US" dirty="0" smtClean="0"/>
              <a:t>ハフマン符号</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smtClean="0">
                <a:latin typeface="Arial" panose="020B0604020202020204" pitchFamily="34" charset="0"/>
                <a:ea typeface="ＭＳ ゴシック" panose="020B0609070205080204" pitchFamily="49" charset="-128"/>
                <a:cs typeface="Arial" panose="020B0604020202020204" pitchFamily="34" charset="0"/>
              </a:rPr>
              <a:t>平均データ量の削減</a:t>
            </a:r>
            <a:endParaRPr lang="en-US" altLang="ja-JP" dirty="0" smtClean="0"/>
          </a:p>
          <a:p>
            <a:pPr>
              <a:buFont typeface="Wingdings" panose="05000000000000000000" pitchFamily="2" charset="2"/>
              <a:buChar char="u"/>
            </a:pPr>
            <a:r>
              <a:rPr lang="en-US" altLang="ja-JP" dirty="0" smtClean="0"/>
              <a:t>Static Table</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smtClean="0">
                <a:latin typeface="Arial" panose="020B0604020202020204" pitchFamily="34" charset="0"/>
                <a:ea typeface="ＭＳ ゴシック" panose="020B0609070205080204" pitchFamily="49" charset="-128"/>
                <a:cs typeface="Arial" panose="020B0604020202020204" pitchFamily="34" charset="0"/>
              </a:rPr>
              <a:t>ヘッダ名とヘッダ値を番号にして送信</a:t>
            </a:r>
            <a:endParaRPr lang="en-US" altLang="ja-JP" dirty="0"/>
          </a:p>
          <a:p>
            <a:pPr>
              <a:buFont typeface="Wingdings" panose="05000000000000000000" pitchFamily="2" charset="2"/>
              <a:buChar char="u"/>
            </a:pPr>
            <a:r>
              <a:rPr kumimoji="1" lang="en-US" altLang="ja-JP" dirty="0" smtClean="0"/>
              <a:t>Reference Set</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kumimoji="1" lang="ja-JP" altLang="en-US" dirty="0" smtClean="0"/>
              <a:t>差分のみを送信</a:t>
            </a:r>
            <a:endParaRPr kumimoji="1" lang="en-US" altLang="ja-JP" dirty="0" smtClean="0"/>
          </a:p>
          <a:p>
            <a:pPr marL="0" indent="0">
              <a:buNone/>
            </a:pPr>
            <a:endParaRPr lang="en-US" altLang="ja-JP" dirty="0"/>
          </a:p>
        </p:txBody>
      </p:sp>
    </p:spTree>
    <p:extLst>
      <p:ext uri="{BB962C8B-B14F-4D97-AF65-F5344CB8AC3E}">
        <p14:creationId xmlns:p14="http://schemas.microsoft.com/office/powerpoint/2010/main" val="16658315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HTTP/2</a:t>
            </a:r>
            <a:r>
              <a:rPr kumimoji="1" lang="ja-JP" altLang="en-US" dirty="0" smtClean="0"/>
              <a:t>通信</a:t>
            </a:r>
            <a:endParaRPr kumimoji="1" lang="ja-JP" altLang="en-US" dirty="0"/>
          </a:p>
        </p:txBody>
      </p:sp>
      <p:sp>
        <p:nvSpPr>
          <p:cNvPr id="3" name="コンテンツ プレースホルダー 2"/>
          <p:cNvSpPr>
            <a:spLocks noGrp="1"/>
          </p:cNvSpPr>
          <p:nvPr>
            <p:ph idx="1"/>
          </p:nvPr>
        </p:nvSpPr>
        <p:spPr/>
        <p:txBody>
          <a:bodyPr/>
          <a:lstStyle/>
          <a:p>
            <a:pPr>
              <a:buFont typeface="Wingdings" panose="05000000000000000000" pitchFamily="2" charset="2"/>
              <a:buChar char="u"/>
            </a:pPr>
            <a:r>
              <a:rPr lang="en-US" altLang="ja-JP" dirty="0" smtClean="0"/>
              <a:t>http</a:t>
            </a:r>
            <a:r>
              <a:rPr lang="ja-JP" altLang="en-US" dirty="0" smtClean="0"/>
              <a:t>の使用</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en-US" altLang="ja-JP" dirty="0" smtClean="0">
                <a:latin typeface="Arial" panose="020B0604020202020204" pitchFamily="34" charset="0"/>
                <a:ea typeface="ＭＳ ゴシック" panose="020B0609070205080204" pitchFamily="49" charset="-128"/>
                <a:cs typeface="Arial" panose="020B0604020202020204" pitchFamily="34" charset="0"/>
              </a:rPr>
              <a:t>Upgrade</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ヘッダを使用</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a:buFont typeface="Wingdings" panose="05000000000000000000" pitchFamily="2" charset="2"/>
              <a:buChar char="u"/>
            </a:pPr>
            <a:r>
              <a:rPr lang="en-US" altLang="ja-JP" dirty="0" smtClean="0"/>
              <a:t>https</a:t>
            </a:r>
            <a:r>
              <a:rPr lang="ja-JP" altLang="en-US" dirty="0" smtClean="0"/>
              <a:t>の使用</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en-US" altLang="ja-JP" dirty="0" smtClean="0">
                <a:latin typeface="Arial" panose="020B0604020202020204" pitchFamily="34" charset="0"/>
                <a:ea typeface="ＭＳ ゴシック" panose="020B0609070205080204" pitchFamily="49" charset="-128"/>
                <a:cs typeface="Arial" panose="020B0604020202020204" pitchFamily="34" charset="0"/>
              </a:rPr>
              <a:t>Application layer protocol negotiation(ALPN)</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を使用</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p:txBody>
      </p:sp>
    </p:spTree>
    <p:extLst>
      <p:ext uri="{BB962C8B-B14F-4D97-AF65-F5344CB8AC3E}">
        <p14:creationId xmlns:p14="http://schemas.microsoft.com/office/powerpoint/2010/main" val="14920355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ChangeArrowheads="1"/>
          </p:cNvSpPr>
          <p:nvPr/>
        </p:nvSpPr>
        <p:spPr bwMode="auto">
          <a:xfrm>
            <a:off x="12700" y="0"/>
            <a:ext cx="9144000" cy="685800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a:defRPr kumimoji="1">
                <a:solidFill>
                  <a:schemeClr val="tx1"/>
                </a:solidFill>
                <a:latin typeface="Arial" panose="020B0604020202020204" pitchFamily="34" charset="0"/>
                <a:ea typeface="ＭＳ Ｐゴシック" panose="020B0600070205080204" pitchFamily="50" charset="-128"/>
              </a:defRPr>
            </a:lvl2pPr>
            <a:lvl3pPr>
              <a:defRPr kumimoji="1">
                <a:solidFill>
                  <a:schemeClr val="tx1"/>
                </a:solidFill>
                <a:latin typeface="Arial" panose="020B0604020202020204" pitchFamily="34" charset="0"/>
                <a:ea typeface="ＭＳ Ｐゴシック" panose="020B0600070205080204" pitchFamily="50" charset="-128"/>
              </a:defRPr>
            </a:lvl3pPr>
            <a:lvl4pPr>
              <a:defRPr kumimoji="1">
                <a:solidFill>
                  <a:schemeClr val="tx1"/>
                </a:solidFill>
                <a:latin typeface="Arial" panose="020B0604020202020204" pitchFamily="34" charset="0"/>
                <a:ea typeface="ＭＳ Ｐゴシック" panose="020B0600070205080204" pitchFamily="50" charset="-128"/>
              </a:defRPr>
            </a:lvl4pPr>
            <a:lvl5pPr>
              <a:defRPr kumimoji="1">
                <a:solidFill>
                  <a:schemeClr val="tx1"/>
                </a:solidFill>
                <a:latin typeface="Arial" panose="020B0604020202020204" pitchFamily="34" charset="0"/>
                <a:ea typeface="ＭＳ Ｐゴシック" panose="020B0600070205080204" pitchFamily="50" charset="-128"/>
              </a:defRPr>
            </a:lvl5pPr>
            <a:lvl6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a:r>
              <a:rPr lang="ja-JP" altLang="en-US" sz="9600">
                <a:solidFill>
                  <a:schemeClr val="bg1"/>
                </a:solidFill>
                <a:ea typeface="HGPｺﾞｼｯｸE" panose="020B0900000000000000" pitchFamily="50" charset="-128"/>
              </a:rPr>
              <a:t>没スライド</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83971" name="Rectangle 3"/>
          <p:cNvSpPr>
            <a:spLocks noGrp="1"/>
          </p:cNvSpPr>
          <p:nvPr>
            <p:ph type="body" idx="1"/>
          </p:nvPr>
        </p:nvSpPr>
        <p:spPr/>
        <p:txBody>
          <a:bodyPr/>
          <a:lstStyle/>
          <a:p>
            <a:r>
              <a:rPr lang="ja-JP" altLang="en-US">
                <a:ea typeface="HGPｺﾞｼｯｸE" panose="020B0900000000000000" pitchFamily="50" charset="-128"/>
              </a:rPr>
              <a:t>要求と応答</a:t>
            </a:r>
          </a:p>
        </p:txBody>
      </p:sp>
      <p:pic>
        <p:nvPicPr>
          <p:cNvPr id="83972" name="Picture 4" descr="R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838325"/>
            <a:ext cx="5862638" cy="42878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endParaRPr lang="ja-JP" altLang="en-US"/>
          </a:p>
        </p:txBody>
      </p:sp>
      <p:sp>
        <p:nvSpPr>
          <p:cNvPr id="71683" name="Rectangle 3"/>
          <p:cNvSpPr>
            <a:spLocks noGrp="1"/>
          </p:cNvSpPr>
          <p:nvPr>
            <p:ph type="body" idx="1"/>
          </p:nvPr>
        </p:nvSpPr>
        <p:spPr/>
        <p:txBody>
          <a:bodyPr/>
          <a:lstStyle/>
          <a:p>
            <a:endParaRPr lang="ja-JP" altLang="en-US"/>
          </a:p>
        </p:txBody>
      </p:sp>
      <p:sp>
        <p:nvSpPr>
          <p:cNvPr id="71684" name="AutoShape 5"/>
          <p:cNvSpPr>
            <a:spLocks noChangeArrowheads="1"/>
          </p:cNvSpPr>
          <p:nvPr/>
        </p:nvSpPr>
        <p:spPr bwMode="auto">
          <a:xfrm>
            <a:off x="827088" y="3454400"/>
            <a:ext cx="5194300" cy="1147763"/>
          </a:xfrm>
          <a:prstGeom prst="flowChartAlternateProcess">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a:r>
              <a:rPr lang="ja-JP" altLang="en-US" sz="3600">
                <a:ea typeface="HGPｺﾞｼｯｸE" panose="020B0900000000000000" pitchFamily="50" charset="-128"/>
              </a:rPr>
              <a:t>新たな</a:t>
            </a:r>
            <a:r>
              <a:rPr lang="en-US" altLang="ja-JP" sz="3600">
                <a:ea typeface="HGPｺﾞｼｯｸE" panose="020B0900000000000000" pitchFamily="50" charset="-128"/>
              </a:rPr>
              <a:t>HTTP</a:t>
            </a:r>
          </a:p>
          <a:p>
            <a:pPr algn="ctr" defTabSz="914400"/>
            <a:r>
              <a:rPr lang="en-US" altLang="ja-JP" sz="3600">
                <a:ea typeface="HGPｺﾞｼｯｸE" panose="020B0900000000000000" pitchFamily="50" charset="-128"/>
              </a:rPr>
              <a:t>HTTP/2</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endParaRPr lang="ja-JP" altLang="en-US"/>
          </a:p>
        </p:txBody>
      </p:sp>
      <p:sp>
        <p:nvSpPr>
          <p:cNvPr id="98307" name="Rectangle 3"/>
          <p:cNvSpPr>
            <a:spLocks noGrp="1"/>
          </p:cNvSpPr>
          <p:nvPr>
            <p:ph type="body" idx="1"/>
          </p:nvPr>
        </p:nvSpPr>
        <p:spPr/>
        <p:txBody>
          <a:bodyPr/>
          <a:lstStyle/>
          <a:p>
            <a:endParaRPr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lstStyle/>
          <a:p>
            <a:r>
              <a:rPr lang="ja-JP" altLang="en-US" dirty="0" smtClean="0">
                <a:latin typeface="ＭＳ ゴシック" panose="020B0609070205080204" pitchFamily="49" charset="-128"/>
                <a:ea typeface="ＭＳ ゴシック" panose="020B0609070205080204" pitchFamily="49" charset="-128"/>
              </a:rPr>
              <a:t>はじめ</a:t>
            </a:r>
            <a:r>
              <a:rPr lang="ja-JP" altLang="en-US" dirty="0">
                <a:latin typeface="ＭＳ ゴシック" panose="020B0609070205080204" pitchFamily="49" charset="-128"/>
                <a:ea typeface="ＭＳ ゴシック" panose="020B0609070205080204" pitchFamily="49" charset="-128"/>
              </a:rPr>
              <a:t>に</a:t>
            </a:r>
          </a:p>
        </p:txBody>
      </p:sp>
      <p:sp>
        <p:nvSpPr>
          <p:cNvPr id="70659" name="Rectangle 3"/>
          <p:cNvSpPr>
            <a:spLocks noGrp="1"/>
          </p:cNvSpPr>
          <p:nvPr>
            <p:ph type="body" idx="1"/>
          </p:nvPr>
        </p:nvSpPr>
        <p:spPr/>
        <p:txBody>
          <a:bodyPr/>
          <a:lstStyle/>
          <a:p>
            <a:pPr>
              <a:buFont typeface="Wingdings" panose="05000000000000000000" pitchFamily="2" charset="2"/>
              <a:buChar char="u"/>
            </a:pPr>
            <a:r>
              <a:rPr lang="ja-JP" altLang="en-US" dirty="0" smtClean="0">
                <a:latin typeface="Arial" panose="020B0604020202020204" pitchFamily="34" charset="0"/>
                <a:ea typeface="ＭＳ ゴシック" panose="020B0609070205080204" pitchFamily="49" charset="-128"/>
                <a:cs typeface="Arial" panose="020B0604020202020204" pitchFamily="34" charset="0"/>
              </a:rPr>
              <a:t>ブラウザ</a:t>
            </a:r>
            <a:r>
              <a:rPr lang="ja-JP" altLang="en-US" dirty="0">
                <a:latin typeface="Arial" panose="020B0604020202020204" pitchFamily="34" charset="0"/>
                <a:ea typeface="ＭＳ ゴシック" panose="020B0609070205080204" pitchFamily="49" charset="-128"/>
                <a:cs typeface="Arial" panose="020B0604020202020204" pitchFamily="34" charset="0"/>
              </a:rPr>
              <a:t>は</a:t>
            </a:r>
            <a:r>
              <a:rPr lang="en-US" altLang="ja-JP" dirty="0">
                <a:latin typeface="Arial" panose="020B0604020202020204" pitchFamily="34" charset="0"/>
                <a:ea typeface="ＭＳ ゴシック" panose="020B0609070205080204" pitchFamily="49" charset="-128"/>
                <a:cs typeface="Arial" panose="020B0604020202020204" pitchFamily="34" charset="0"/>
              </a:rPr>
              <a:t>HTTP</a:t>
            </a:r>
            <a:r>
              <a:rPr lang="ja-JP" altLang="en-US" dirty="0">
                <a:latin typeface="Arial" panose="020B0604020202020204" pitchFamily="34" charset="0"/>
                <a:ea typeface="ＭＳ ゴシック" panose="020B0609070205080204" pitchFamily="49" charset="-128"/>
                <a:cs typeface="Arial" panose="020B0604020202020204" pitchFamily="34" charset="0"/>
              </a:rPr>
              <a:t>というプロトコル</a:t>
            </a:r>
            <a:r>
              <a:rPr lang="en-US" altLang="ja-JP" dirty="0">
                <a:latin typeface="Arial" panose="020B0604020202020204" pitchFamily="34" charset="0"/>
                <a:ea typeface="ＭＳ ゴシック" panose="020B0609070205080204" pitchFamily="49" charset="-128"/>
                <a:cs typeface="Arial" panose="020B0604020202020204" pitchFamily="34" charset="0"/>
              </a:rPr>
              <a:t>(</a:t>
            </a:r>
            <a:r>
              <a:rPr lang="ja-JP" altLang="en-US" dirty="0">
                <a:latin typeface="Arial" panose="020B0604020202020204" pitchFamily="34" charset="0"/>
                <a:ea typeface="ＭＳ ゴシック" panose="020B0609070205080204" pitchFamily="49" charset="-128"/>
                <a:cs typeface="Arial" panose="020B0604020202020204" pitchFamily="34" charset="0"/>
              </a:rPr>
              <a:t>決まり</a:t>
            </a:r>
            <a:r>
              <a:rPr lang="en-US" altLang="ja-JP" dirty="0">
                <a:latin typeface="Arial" panose="020B0604020202020204" pitchFamily="34" charset="0"/>
                <a:ea typeface="ＭＳ ゴシック" panose="020B0609070205080204" pitchFamily="49" charset="-128"/>
                <a:cs typeface="Arial" panose="020B0604020202020204" pitchFamily="34" charset="0"/>
              </a:rPr>
              <a:t>)</a:t>
            </a:r>
            <a:r>
              <a:rPr lang="ja-JP" altLang="en-US" dirty="0">
                <a:latin typeface="Arial" panose="020B0604020202020204" pitchFamily="34" charset="0"/>
                <a:ea typeface="ＭＳ ゴシック" panose="020B0609070205080204" pitchFamily="49" charset="-128"/>
                <a:cs typeface="Arial" panose="020B0604020202020204" pitchFamily="34" charset="0"/>
              </a:rPr>
              <a:t>によってデータ</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の</a:t>
            </a:r>
            <a:r>
              <a:rPr lang="ja-JP" altLang="en-US" dirty="0">
                <a:latin typeface="Arial" panose="020B0604020202020204" pitchFamily="34" charset="0"/>
                <a:ea typeface="ＭＳ ゴシック" panose="020B0609070205080204" pitchFamily="49" charset="-128"/>
                <a:cs typeface="Arial" panose="020B0604020202020204" pitchFamily="34" charset="0"/>
              </a:rPr>
              <a:t>送受信</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p:txBody>
          <a:bodyPr/>
          <a:lstStyle/>
          <a:p>
            <a:r>
              <a:rPr lang="ja-JP" altLang="en-US">
                <a:ea typeface="HGPｺﾞｼｯｸE" panose="020B0900000000000000" pitchFamily="50" charset="-128"/>
              </a:rPr>
              <a:t>通信</a:t>
            </a:r>
          </a:p>
        </p:txBody>
      </p:sp>
      <p:sp>
        <p:nvSpPr>
          <p:cNvPr id="101379" name="Rectangle 3"/>
          <p:cNvSpPr>
            <a:spLocks noGrp="1"/>
          </p:cNvSpPr>
          <p:nvPr>
            <p:ph type="body" idx="1"/>
          </p:nvPr>
        </p:nvSpPr>
        <p:spPr/>
        <p:txBody>
          <a:bodyPr/>
          <a:lstStyle/>
          <a:p>
            <a:pPr>
              <a:buFont typeface="Arial" panose="020B0604020202020204" pitchFamily="34" charset="0"/>
              <a:buNone/>
            </a:pPr>
            <a:r>
              <a:rPr lang="ja-JP" altLang="en-US">
                <a:latin typeface="Arial" panose="020B0604020202020204" pitchFamily="34" charset="0"/>
                <a:ea typeface="HGPｺﾞｼｯｸE" panose="020B0900000000000000" pitchFamily="50" charset="-128"/>
              </a:rPr>
              <a:t>では、どのような通信をブラウザはしているのでしょう？</a:t>
            </a:r>
          </a:p>
          <a:p>
            <a:pPr>
              <a:buFont typeface="Arial" panose="020B0604020202020204" pitchFamily="34" charset="0"/>
              <a:buNone/>
            </a:pPr>
            <a:r>
              <a:rPr lang="ja-JP" altLang="en-US">
                <a:latin typeface="Arial" panose="020B0604020202020204" pitchFamily="34" charset="0"/>
                <a:ea typeface="HGPｺﾞｼｯｸE" panose="020B0900000000000000" pitchFamily="50" charset="-128"/>
              </a:rPr>
              <a:t>ブラウザは</a:t>
            </a:r>
            <a:r>
              <a:rPr lang="en-US" altLang="ja-JP">
                <a:latin typeface="Arial" panose="020B0604020202020204" pitchFamily="34" charset="0"/>
                <a:ea typeface="HGPｺﾞｼｯｸE" panose="020B0900000000000000" pitchFamily="50" charset="-128"/>
              </a:rPr>
              <a:t>HTTP</a:t>
            </a:r>
            <a:r>
              <a:rPr lang="ja-JP" altLang="en-US">
                <a:latin typeface="Arial" panose="020B0604020202020204" pitchFamily="34" charset="0"/>
                <a:ea typeface="HGPｺﾞｼｯｸE" panose="020B0900000000000000" pitchFamily="50" charset="-128"/>
              </a:rPr>
              <a:t>というプロトコル</a:t>
            </a:r>
            <a:r>
              <a:rPr lang="en-US" altLang="ja-JP">
                <a:latin typeface="Arial" panose="020B0604020202020204" pitchFamily="34" charset="0"/>
                <a:ea typeface="HGPｺﾞｼｯｸE" panose="020B0900000000000000" pitchFamily="50" charset="-128"/>
              </a:rPr>
              <a:t>(</a:t>
            </a:r>
            <a:r>
              <a:rPr lang="ja-JP" altLang="en-US">
                <a:latin typeface="Arial" panose="020B0604020202020204" pitchFamily="34" charset="0"/>
                <a:ea typeface="HGPｺﾞｼｯｸE" panose="020B0900000000000000" pitchFamily="50" charset="-128"/>
              </a:rPr>
              <a:t>決まり</a:t>
            </a:r>
            <a:r>
              <a:rPr lang="en-US" altLang="ja-JP">
                <a:latin typeface="Arial" panose="020B0604020202020204" pitchFamily="34" charset="0"/>
                <a:ea typeface="HGPｺﾞｼｯｸE" panose="020B0900000000000000" pitchFamily="50" charset="-128"/>
              </a:rPr>
              <a:t>)</a:t>
            </a:r>
            <a:r>
              <a:rPr lang="ja-JP" altLang="en-US">
                <a:latin typeface="Arial" panose="020B0604020202020204" pitchFamily="34" charset="0"/>
                <a:ea typeface="HGPｺﾞｼｯｸE" panose="020B0900000000000000" pitchFamily="50" charset="-128"/>
              </a:rPr>
              <a:t>によってデータのやり取りをしています</a:t>
            </a:r>
          </a:p>
        </p:txBody>
      </p:sp>
      <p:pic>
        <p:nvPicPr>
          <p:cNvPr id="101380" name="Picture 4" descr="http test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038" y="3930650"/>
            <a:ext cx="4427537" cy="219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idx="4294967295"/>
          </p:nvPr>
        </p:nvSpPr>
        <p:spPr/>
        <p:txBody>
          <a:bodyPr/>
          <a:lstStyle/>
          <a:p>
            <a:r>
              <a:rPr lang="en-US" altLang="ja-JP">
                <a:latin typeface="Arial" panose="020B0604020202020204" pitchFamily="34" charset="0"/>
              </a:rPr>
              <a:t>HTTP</a:t>
            </a:r>
          </a:p>
        </p:txBody>
      </p:sp>
      <p:sp>
        <p:nvSpPr>
          <p:cNvPr id="100355" name="Rectangle 3"/>
          <p:cNvSpPr>
            <a:spLocks noGrp="1"/>
          </p:cNvSpPr>
          <p:nvPr>
            <p:ph type="body" idx="4294967295"/>
          </p:nvPr>
        </p:nvSpPr>
        <p:spPr/>
        <p:txBody>
          <a:bodyPr/>
          <a:lstStyle/>
          <a:p>
            <a:r>
              <a:rPr lang="en-US" altLang="ja-JP">
                <a:latin typeface="Arial" panose="020B0604020202020204" pitchFamily="34" charset="0"/>
                <a:ea typeface="HGPｺﾞｼｯｸE" panose="020B0900000000000000" pitchFamily="50" charset="-128"/>
              </a:rPr>
              <a:t>0.9</a:t>
            </a:r>
          </a:p>
          <a:p>
            <a:pPr lvl="1"/>
            <a:r>
              <a:rPr lang="ja-JP" altLang="en-US">
                <a:latin typeface="Arial" panose="020B0604020202020204" pitchFamily="34" charset="0"/>
                <a:ea typeface="HGPｺﾞｼｯｸE" panose="020B0900000000000000" pitchFamily="50" charset="-128"/>
              </a:rPr>
              <a:t>テキストの送受信に限られていた</a:t>
            </a:r>
          </a:p>
          <a:p>
            <a:r>
              <a:rPr lang="en-US" altLang="ja-JP">
                <a:latin typeface="Arial" panose="020B0604020202020204" pitchFamily="34" charset="0"/>
                <a:ea typeface="HGPｺﾞｼｯｸE" panose="020B0900000000000000" pitchFamily="50" charset="-128"/>
              </a:rPr>
              <a:t>1.0</a:t>
            </a:r>
          </a:p>
          <a:p>
            <a:pPr lvl="1"/>
            <a:r>
              <a:rPr lang="ja-JP" altLang="en-US">
                <a:latin typeface="Arial" panose="020B0604020202020204" pitchFamily="34" charset="0"/>
                <a:ea typeface="HGPｺﾞｼｯｸE" panose="020B0900000000000000" pitchFamily="50" charset="-128"/>
              </a:rPr>
              <a:t>様々なデータに対応した</a:t>
            </a:r>
          </a:p>
          <a:p>
            <a:r>
              <a:rPr lang="en-US" altLang="ja-JP">
                <a:latin typeface="Arial" panose="020B0604020202020204" pitchFamily="34" charset="0"/>
                <a:ea typeface="HGPｺﾞｼｯｸE" panose="020B0900000000000000" pitchFamily="50" charset="-128"/>
              </a:rPr>
              <a:t>1.1</a:t>
            </a:r>
          </a:p>
          <a:p>
            <a:pPr lvl="1"/>
            <a:r>
              <a:rPr lang="ja-JP" altLang="en-US">
                <a:latin typeface="Arial" panose="020B0604020202020204" pitchFamily="34" charset="0"/>
                <a:ea typeface="HGPｺﾞｼｯｸE" panose="020B0900000000000000" pitchFamily="50" charset="-128"/>
              </a:rPr>
              <a:t>効率的な通信</a:t>
            </a:r>
          </a:p>
          <a:p>
            <a:endParaRPr lang="ja-JP" altLang="en-US"/>
          </a:p>
        </p:txBody>
      </p:sp>
      <p:sp>
        <p:nvSpPr>
          <p:cNvPr id="100356" name="AutoShape 5"/>
          <p:cNvSpPr>
            <a:spLocks noChangeArrowheads="1"/>
          </p:cNvSpPr>
          <p:nvPr/>
        </p:nvSpPr>
        <p:spPr bwMode="auto">
          <a:xfrm>
            <a:off x="1858963" y="4978400"/>
            <a:ext cx="5194300" cy="1147763"/>
          </a:xfrm>
          <a:prstGeom prst="flowChartAlternateProcess">
            <a:avLst/>
          </a:prstGeom>
          <a:solidFill>
            <a:schemeClr val="accent1"/>
          </a:solidFill>
          <a:ln w="9525">
            <a:solidFill>
              <a:schemeClr val="tx1"/>
            </a:solidFill>
            <a:miter lim="800000"/>
            <a:headEnd/>
            <a:tailEnd/>
          </a:ln>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a:r>
              <a:rPr lang="ja-JP" altLang="en-US" sz="3600">
                <a:ea typeface="HGPｺﾞｼｯｸE" panose="020B0900000000000000" pitchFamily="50" charset="-128"/>
              </a:rPr>
              <a:t>始まるよ，</a:t>
            </a:r>
            <a:r>
              <a:rPr lang="en-US" altLang="ja-JP" sz="3600">
                <a:ea typeface="HGPｺﾞｼｯｸE" panose="020B0900000000000000" pitchFamily="50" charset="-128"/>
              </a:rPr>
              <a:t>HTTP/2</a:t>
            </a:r>
            <a:endParaRPr lang="ja-JP" altLang="en-US" sz="3600">
              <a:ea typeface="HGPｺﾞｼｯｸE" panose="020B0900000000000000" pitchFamily="50" charset="-128"/>
            </a:endParaRPr>
          </a:p>
          <a:p>
            <a:pPr algn="ctr" defTabSz="914400"/>
            <a:r>
              <a:rPr lang="ja-JP" altLang="en-US" sz="3600">
                <a:ea typeface="HGPｺﾞｼｯｸE" panose="020B0900000000000000" pitchFamily="50" charset="-128"/>
              </a:rPr>
              <a:t>インターネットの未来が</a:t>
            </a:r>
          </a:p>
        </p:txBody>
      </p:sp>
      <p:pic>
        <p:nvPicPr>
          <p:cNvPr id="100357" name="Picture 5" descr="httptest0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338" y="2687638"/>
            <a:ext cx="3954462" cy="2087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p:txBody>
          <a:bodyPr/>
          <a:lstStyle/>
          <a:p>
            <a:r>
              <a:rPr lang="en-US" altLang="ja-JP">
                <a:latin typeface="Arial" panose="020B0604020202020204" pitchFamily="34" charset="0"/>
              </a:rPr>
              <a:t>HTTP2</a:t>
            </a:r>
            <a:endParaRPr lang="ja-JP" altLang="en-US">
              <a:latin typeface="Arial" panose="020B0604020202020204" pitchFamily="34" charset="0"/>
            </a:endParaRPr>
          </a:p>
        </p:txBody>
      </p:sp>
      <p:sp>
        <p:nvSpPr>
          <p:cNvPr id="102403" name="Rectangle 3"/>
          <p:cNvSpPr>
            <a:spLocks noGrp="1"/>
          </p:cNvSpPr>
          <p:nvPr>
            <p:ph type="body" idx="4294967295"/>
          </p:nvPr>
        </p:nvSpPr>
        <p:spPr/>
        <p:txBody>
          <a:bodyPr/>
          <a:lstStyle/>
          <a:p>
            <a:r>
              <a:rPr lang="ja-JP" altLang="en-US">
                <a:ea typeface="HGPｺﾞｼｯｸE" panose="020B0900000000000000" pitchFamily="50" charset="-128"/>
              </a:rPr>
              <a:t>ストリームによる通信路の効率化</a:t>
            </a:r>
          </a:p>
          <a:p>
            <a:r>
              <a:rPr lang="ja-JP" altLang="en-US">
                <a:ea typeface="HGPｺﾞｼｯｸE" panose="020B0900000000000000" pitchFamily="50" charset="-128"/>
              </a:rPr>
              <a:t>フレームによるメッセージ処理の効率化</a:t>
            </a:r>
          </a:p>
          <a:p>
            <a:r>
              <a:rPr lang="ja-JP" altLang="en-US">
                <a:ea typeface="HGPｺﾞｼｯｸE" panose="020B0900000000000000" pitchFamily="50" charset="-128"/>
              </a:rPr>
              <a:t>プッシュによる通信の効率化</a:t>
            </a:r>
          </a:p>
        </p:txBody>
      </p:sp>
      <p:pic>
        <p:nvPicPr>
          <p:cNvPr id="102404" name="Picture 4" descr="http2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088" y="2779713"/>
            <a:ext cx="5930900" cy="309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idx="4294967295"/>
          </p:nvPr>
        </p:nvSpPr>
        <p:spPr/>
        <p:txBody>
          <a:bodyPr/>
          <a:lstStyle/>
          <a:p>
            <a:r>
              <a:rPr lang="en-US" altLang="ja-JP" dirty="0">
                <a:latin typeface="Arial" panose="020B0604020202020204" pitchFamily="34" charset="0"/>
              </a:rPr>
              <a:t>HTTP</a:t>
            </a:r>
          </a:p>
        </p:txBody>
      </p:sp>
      <p:sp>
        <p:nvSpPr>
          <p:cNvPr id="54274" name="Rectangle 3"/>
          <p:cNvSpPr>
            <a:spLocks noGrp="1"/>
          </p:cNvSpPr>
          <p:nvPr>
            <p:ph type="body" idx="4294967295"/>
          </p:nvPr>
        </p:nvSpPr>
        <p:spPr/>
        <p:txBody>
          <a:bodyPr/>
          <a:lstStyle/>
          <a:p>
            <a:pPr>
              <a:buFont typeface="Wingdings" panose="05000000000000000000" pitchFamily="2" charset="2"/>
              <a:buChar char="u"/>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HTTP/0.9</a:t>
            </a:r>
            <a:endParaRPr lang="en-US" altLang="ja-JP" dirty="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smtClean="0">
                <a:latin typeface="Arial" panose="020B0604020202020204" pitchFamily="34" charset="0"/>
                <a:ea typeface="ＭＳ ゴシック" panose="020B0609070205080204" pitchFamily="49" charset="-128"/>
                <a:cs typeface="Arial" panose="020B0604020202020204" pitchFamily="34" charset="0"/>
              </a:rPr>
              <a:t>テキストに限られた送受信</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pPr>
              <a:buFont typeface="Wingdings" panose="05000000000000000000" pitchFamily="2" charset="2"/>
              <a:buChar char="u"/>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HTTP/1.0</a:t>
            </a:r>
            <a:endParaRPr lang="en-US" altLang="ja-JP" dirty="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a:latin typeface="Arial" panose="020B0604020202020204" pitchFamily="34" charset="0"/>
                <a:ea typeface="ＭＳ ゴシック" panose="020B0609070205080204" pitchFamily="49" charset="-128"/>
                <a:cs typeface="Arial" panose="020B0604020202020204" pitchFamily="34" charset="0"/>
              </a:rPr>
              <a:t>画像</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など様々</a:t>
            </a:r>
            <a:r>
              <a:rPr lang="ja-JP" altLang="en-US" dirty="0">
                <a:latin typeface="Arial" panose="020B0604020202020204" pitchFamily="34" charset="0"/>
                <a:ea typeface="ＭＳ ゴシック" panose="020B0609070205080204" pitchFamily="49" charset="-128"/>
                <a:cs typeface="Arial" panose="020B0604020202020204" pitchFamily="34" charset="0"/>
              </a:rPr>
              <a:t>なデータに</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対応</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pPr>
              <a:buFont typeface="Wingdings" panose="05000000000000000000" pitchFamily="2" charset="2"/>
              <a:buChar char="u"/>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HTTP/1.1</a:t>
            </a:r>
            <a:endParaRPr lang="en-US" altLang="ja-JP" dirty="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a:latin typeface="Arial" panose="020B0604020202020204" pitchFamily="34" charset="0"/>
                <a:ea typeface="ＭＳ ゴシック" panose="020B0609070205080204" pitchFamily="49" charset="-128"/>
                <a:cs typeface="Arial" panose="020B0604020202020204" pitchFamily="34" charset="0"/>
              </a:rPr>
              <a:t>通信路</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の持続</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endParaRPr lang="ja-JP" altLang="en-US" dirty="0"/>
          </a:p>
        </p:txBody>
      </p:sp>
      <p:sp>
        <p:nvSpPr>
          <p:cNvPr id="54282" name="AutoShape 5"/>
          <p:cNvSpPr>
            <a:spLocks noChangeArrowheads="1"/>
          </p:cNvSpPr>
          <p:nvPr/>
        </p:nvSpPr>
        <p:spPr bwMode="auto">
          <a:xfrm>
            <a:off x="2135188" y="4978400"/>
            <a:ext cx="5194300" cy="1147763"/>
          </a:xfrm>
          <a:prstGeom prst="flowChartAlternateProcess">
            <a:avLst/>
          </a:prstGeom>
          <a:solidFill>
            <a:schemeClr val="tx1"/>
          </a:solidFill>
          <a:ln w="9525">
            <a:solidFill>
              <a:schemeClr val="tx1"/>
            </a:solidFill>
            <a:miter lim="800000"/>
            <a:headEnd/>
            <a:tailEnd/>
          </a:ln>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a:r>
              <a:rPr lang="en-US" altLang="ja-JP" sz="3600" dirty="0" smtClean="0">
                <a:solidFill>
                  <a:srgbClr val="FF0000"/>
                </a:solidFill>
                <a:ea typeface="ＭＳ ゴシック" panose="020B0609070205080204" pitchFamily="49" charset="-128"/>
                <a:cs typeface="Arial" panose="020B0604020202020204" pitchFamily="34" charset="0"/>
              </a:rPr>
              <a:t>HTTP/1.1</a:t>
            </a:r>
            <a:r>
              <a:rPr lang="ja-JP" altLang="en-US" sz="3600" dirty="0" smtClean="0">
                <a:solidFill>
                  <a:srgbClr val="FF0000"/>
                </a:solidFill>
                <a:ea typeface="ＭＳ ゴシック" panose="020B0609070205080204" pitchFamily="49" charset="-128"/>
                <a:cs typeface="Arial" panose="020B0604020202020204" pitchFamily="34" charset="0"/>
              </a:rPr>
              <a:t>を効率化した</a:t>
            </a:r>
            <a:endParaRPr lang="en-US" altLang="ja-JP" sz="3600" dirty="0">
              <a:solidFill>
                <a:srgbClr val="FF0000"/>
              </a:solidFill>
              <a:ea typeface="ＭＳ ゴシック" panose="020B0609070205080204" pitchFamily="49" charset="-128"/>
              <a:cs typeface="Arial" panose="020B0604020202020204" pitchFamily="34" charset="0"/>
            </a:endParaRPr>
          </a:p>
          <a:p>
            <a:pPr algn="ctr" defTabSz="914400"/>
            <a:r>
              <a:rPr lang="en-US" altLang="ja-JP" sz="3600" dirty="0">
                <a:solidFill>
                  <a:srgbClr val="FF0000"/>
                </a:solidFill>
                <a:ea typeface="ＭＳ ゴシック" panose="020B0609070205080204" pitchFamily="49" charset="-128"/>
                <a:cs typeface="Arial" panose="020B0604020202020204" pitchFamily="34" charset="0"/>
              </a:rPr>
              <a:t>HTTP/2</a:t>
            </a:r>
          </a:p>
        </p:txBody>
      </p:sp>
      <p:pic>
        <p:nvPicPr>
          <p:cNvPr id="54283" name="Picture 11" descr="http_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275" y="1918551"/>
            <a:ext cx="2869725" cy="2292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378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p:cNvSpPr>
          <p:nvPr>
            <p:ph type="title" idx="4294967295"/>
          </p:nvPr>
        </p:nvSpPr>
        <p:spPr/>
        <p:txBody>
          <a:bodyPr/>
          <a:lstStyle/>
          <a:p>
            <a:r>
              <a:rPr lang="en-US" altLang="ja-JP" dirty="0">
                <a:latin typeface="Arial" panose="020B0604020202020204" pitchFamily="34" charset="0"/>
              </a:rPr>
              <a:t>HTTP</a:t>
            </a:r>
          </a:p>
        </p:txBody>
      </p:sp>
      <p:sp>
        <p:nvSpPr>
          <p:cNvPr id="54274" name="Rectangle 3"/>
          <p:cNvSpPr>
            <a:spLocks noGrp="1"/>
          </p:cNvSpPr>
          <p:nvPr>
            <p:ph type="body" idx="4294967295"/>
          </p:nvPr>
        </p:nvSpPr>
        <p:spPr/>
        <p:txBody>
          <a:bodyPr/>
          <a:lstStyle/>
          <a:p>
            <a:pPr>
              <a:buFont typeface="Wingdings" panose="05000000000000000000" pitchFamily="2" charset="2"/>
              <a:buChar char="u"/>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HTTP/0.9</a:t>
            </a:r>
            <a:endParaRPr lang="en-US" altLang="ja-JP" dirty="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smtClean="0">
                <a:latin typeface="Arial" panose="020B0604020202020204" pitchFamily="34" charset="0"/>
                <a:ea typeface="ＭＳ ゴシック" panose="020B0609070205080204" pitchFamily="49" charset="-128"/>
                <a:cs typeface="Arial" panose="020B0604020202020204" pitchFamily="34" charset="0"/>
              </a:rPr>
              <a:t>テキストに限られた送受信</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pPr>
              <a:buFont typeface="Wingdings" panose="05000000000000000000" pitchFamily="2" charset="2"/>
              <a:buChar char="u"/>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HTTP/1.0</a:t>
            </a:r>
            <a:endParaRPr lang="en-US" altLang="ja-JP" dirty="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a:latin typeface="Arial" panose="020B0604020202020204" pitchFamily="34" charset="0"/>
                <a:ea typeface="ＭＳ ゴシック" panose="020B0609070205080204" pitchFamily="49" charset="-128"/>
                <a:cs typeface="Arial" panose="020B0604020202020204" pitchFamily="34" charset="0"/>
              </a:rPr>
              <a:t>画像</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など様々</a:t>
            </a:r>
            <a:r>
              <a:rPr lang="ja-JP" altLang="en-US" dirty="0">
                <a:latin typeface="Arial" panose="020B0604020202020204" pitchFamily="34" charset="0"/>
                <a:ea typeface="ＭＳ ゴシック" panose="020B0609070205080204" pitchFamily="49" charset="-128"/>
                <a:cs typeface="Arial" panose="020B0604020202020204" pitchFamily="34" charset="0"/>
              </a:rPr>
              <a:t>なデータに</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対応</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pPr>
              <a:buFont typeface="Wingdings" panose="05000000000000000000" pitchFamily="2" charset="2"/>
              <a:buChar char="u"/>
            </a:pPr>
            <a:r>
              <a:rPr lang="en-US" altLang="ja-JP" dirty="0" smtClean="0">
                <a:latin typeface="Arial" panose="020B0604020202020204" pitchFamily="34" charset="0"/>
                <a:ea typeface="ＭＳ ゴシック" panose="020B0609070205080204" pitchFamily="49" charset="-128"/>
                <a:cs typeface="Arial" panose="020B0604020202020204" pitchFamily="34" charset="0"/>
              </a:rPr>
              <a:t>HTTP/1.1</a:t>
            </a:r>
            <a:endParaRPr lang="en-US" altLang="ja-JP" dirty="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a:latin typeface="Arial" panose="020B0604020202020204" pitchFamily="34" charset="0"/>
                <a:ea typeface="ＭＳ ゴシック" panose="020B0609070205080204" pitchFamily="49" charset="-128"/>
                <a:cs typeface="Arial" panose="020B0604020202020204" pitchFamily="34" charset="0"/>
              </a:rPr>
              <a:t>通信路</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の持続</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endParaRPr lang="ja-JP" altLang="en-US" dirty="0"/>
          </a:p>
        </p:txBody>
      </p:sp>
      <p:sp>
        <p:nvSpPr>
          <p:cNvPr id="54282" name="AutoShape 5"/>
          <p:cNvSpPr>
            <a:spLocks noChangeArrowheads="1"/>
          </p:cNvSpPr>
          <p:nvPr/>
        </p:nvSpPr>
        <p:spPr bwMode="auto">
          <a:xfrm>
            <a:off x="2135188" y="4978400"/>
            <a:ext cx="5194300" cy="1147763"/>
          </a:xfrm>
          <a:prstGeom prst="flowChartAlternateProcess">
            <a:avLst/>
          </a:prstGeom>
          <a:solidFill>
            <a:schemeClr val="accent1">
              <a:lumMod val="60000"/>
              <a:lumOff val="40000"/>
            </a:schemeClr>
          </a:solidFill>
          <a:ln w="9525">
            <a:solidFill>
              <a:schemeClr val="tx1"/>
            </a:solidFill>
            <a:miter lim="800000"/>
            <a:headEnd/>
            <a:tailEnd/>
          </a:ln>
        </p:spPr>
        <p:txBody>
          <a:bodyPr wrap="none"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defTabSz="914400"/>
            <a:r>
              <a:rPr lang="en-US" altLang="ja-JP" sz="3600" dirty="0" smtClean="0">
                <a:solidFill>
                  <a:schemeClr val="bg1"/>
                </a:solidFill>
                <a:ea typeface="ＭＳ ゴシック" panose="020B0609070205080204" pitchFamily="49" charset="-128"/>
                <a:cs typeface="Arial" panose="020B0604020202020204" pitchFamily="34" charset="0"/>
              </a:rPr>
              <a:t>HTTP/1.1</a:t>
            </a:r>
            <a:r>
              <a:rPr lang="ja-JP" altLang="en-US" sz="3600" dirty="0" smtClean="0">
                <a:solidFill>
                  <a:schemeClr val="bg1"/>
                </a:solidFill>
                <a:ea typeface="ＭＳ ゴシック" panose="020B0609070205080204" pitchFamily="49" charset="-128"/>
                <a:cs typeface="Arial" panose="020B0604020202020204" pitchFamily="34" charset="0"/>
              </a:rPr>
              <a:t>を効率化した</a:t>
            </a:r>
            <a:endParaRPr lang="en-US" altLang="ja-JP" sz="3600" dirty="0">
              <a:solidFill>
                <a:schemeClr val="bg1"/>
              </a:solidFill>
              <a:ea typeface="ＭＳ ゴシック" panose="020B0609070205080204" pitchFamily="49" charset="-128"/>
              <a:cs typeface="Arial" panose="020B0604020202020204" pitchFamily="34" charset="0"/>
            </a:endParaRPr>
          </a:p>
          <a:p>
            <a:pPr algn="ctr" defTabSz="914400"/>
            <a:r>
              <a:rPr lang="en-US" altLang="ja-JP" sz="3600" dirty="0">
                <a:solidFill>
                  <a:schemeClr val="bg1"/>
                </a:solidFill>
                <a:ea typeface="ＭＳ ゴシック" panose="020B0609070205080204" pitchFamily="49" charset="-128"/>
                <a:cs typeface="Arial" panose="020B0604020202020204" pitchFamily="34" charset="0"/>
              </a:rPr>
              <a:t>HTTP/2</a:t>
            </a:r>
          </a:p>
        </p:txBody>
      </p:sp>
      <p:pic>
        <p:nvPicPr>
          <p:cNvPr id="54283" name="Picture 11" descr="http_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275" y="1918551"/>
            <a:ext cx="2869725" cy="2292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idx="4294967295"/>
          </p:nvPr>
        </p:nvSpPr>
        <p:spPr/>
        <p:txBody>
          <a:bodyPr/>
          <a:lstStyle/>
          <a:p>
            <a:r>
              <a:rPr lang="en-US" altLang="ja-JP">
                <a:latin typeface="Arial" panose="020B0604020202020204" pitchFamily="34" charset="0"/>
              </a:rPr>
              <a:t>HTTP2</a:t>
            </a:r>
            <a:endParaRPr lang="ja-JP" altLang="en-US">
              <a:latin typeface="Arial" panose="020B0604020202020204" pitchFamily="34" charset="0"/>
            </a:endParaRPr>
          </a:p>
        </p:txBody>
      </p:sp>
      <p:sp>
        <p:nvSpPr>
          <p:cNvPr id="55298" name="Rectangle 3"/>
          <p:cNvSpPr>
            <a:spLocks noGrp="1"/>
          </p:cNvSpPr>
          <p:nvPr>
            <p:ph type="body" idx="4294967295"/>
          </p:nvPr>
        </p:nvSpPr>
        <p:spPr/>
        <p:txBody>
          <a:bodyPr/>
          <a:lstStyle/>
          <a:p>
            <a:pPr>
              <a:buFont typeface="Wingdings" panose="05000000000000000000" pitchFamily="2" charset="2"/>
              <a:buChar char="u"/>
            </a:pPr>
            <a:r>
              <a:rPr lang="ja-JP" altLang="en-US" dirty="0">
                <a:latin typeface="Arial" panose="020B0604020202020204" pitchFamily="34" charset="0"/>
                <a:ea typeface="ＭＳ ゴシック" panose="020B0609070205080204" pitchFamily="49" charset="-128"/>
                <a:cs typeface="Arial" panose="020B0604020202020204" pitchFamily="34" charset="0"/>
              </a:rPr>
              <a:t>ストリームによる通信路の</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効率化</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smtClean="0">
                <a:latin typeface="Arial" panose="020B0604020202020204" pitchFamily="34" charset="0"/>
                <a:ea typeface="ＭＳ ゴシック" panose="020B0609070205080204" pitchFamily="49" charset="-128"/>
                <a:cs typeface="Arial" panose="020B0604020202020204" pitchFamily="34" charset="0"/>
              </a:rPr>
              <a:t>効率の良い通信と素早い応答</a:t>
            </a:r>
          </a:p>
          <a:p>
            <a:pPr>
              <a:buFont typeface="Wingdings" panose="05000000000000000000" pitchFamily="2" charset="2"/>
              <a:buChar char="u"/>
            </a:pPr>
            <a:r>
              <a:rPr lang="ja-JP" altLang="en-US" dirty="0" smtClean="0">
                <a:latin typeface="Arial" panose="020B0604020202020204" pitchFamily="34" charset="0"/>
                <a:ea typeface="ＭＳ ゴシック" panose="020B0609070205080204" pitchFamily="49" charset="-128"/>
                <a:cs typeface="Arial" panose="020B0604020202020204" pitchFamily="34" charset="0"/>
              </a:rPr>
              <a:t>フレーム</a:t>
            </a:r>
            <a:r>
              <a:rPr lang="ja-JP" altLang="en-US" dirty="0">
                <a:latin typeface="Arial" panose="020B0604020202020204" pitchFamily="34" charset="0"/>
                <a:ea typeface="ＭＳ ゴシック" panose="020B0609070205080204" pitchFamily="49" charset="-128"/>
                <a:cs typeface="Arial" panose="020B0604020202020204" pitchFamily="34" charset="0"/>
              </a:rPr>
              <a:t>によるメッセージ処理の</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効率化</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smtClean="0">
                <a:latin typeface="Arial" panose="020B0604020202020204" pitchFamily="34" charset="0"/>
                <a:ea typeface="ＭＳ ゴシック" panose="020B0609070205080204" pitchFamily="49" charset="-128"/>
                <a:cs typeface="Arial" panose="020B0604020202020204" pitchFamily="34" charset="0"/>
              </a:rPr>
              <a:t>決まった形でのメッセージ処理</a:t>
            </a:r>
            <a:endParaRPr lang="ja-JP" altLang="en-US" dirty="0">
              <a:latin typeface="Arial" panose="020B0604020202020204" pitchFamily="34" charset="0"/>
              <a:ea typeface="ＭＳ ゴシック" panose="020B0609070205080204" pitchFamily="49" charset="-128"/>
              <a:cs typeface="Arial" panose="020B0604020202020204" pitchFamily="34" charset="0"/>
            </a:endParaRPr>
          </a:p>
          <a:p>
            <a:pPr>
              <a:buFont typeface="Wingdings" panose="05000000000000000000" pitchFamily="2" charset="2"/>
              <a:buChar char="u"/>
            </a:pPr>
            <a:r>
              <a:rPr lang="ja-JP" altLang="en-US" dirty="0">
                <a:latin typeface="Arial" panose="020B0604020202020204" pitchFamily="34" charset="0"/>
                <a:ea typeface="ＭＳ ゴシック" panose="020B0609070205080204" pitchFamily="49" charset="-128"/>
                <a:cs typeface="Arial" panose="020B0604020202020204" pitchFamily="34" charset="0"/>
              </a:rPr>
              <a:t>プッシュによる通信の</a:t>
            </a:r>
            <a:r>
              <a:rPr lang="ja-JP" altLang="en-US" dirty="0" smtClean="0">
                <a:latin typeface="Arial" panose="020B0604020202020204" pitchFamily="34" charset="0"/>
                <a:ea typeface="ＭＳ ゴシック" panose="020B0609070205080204" pitchFamily="49" charset="-128"/>
                <a:cs typeface="Arial" panose="020B0604020202020204" pitchFamily="34" charset="0"/>
              </a:rPr>
              <a:t>効率化</a:t>
            </a:r>
            <a:endParaRPr lang="en-US" altLang="ja-JP" dirty="0" smtClean="0">
              <a:latin typeface="Arial" panose="020B0604020202020204" pitchFamily="34" charset="0"/>
              <a:ea typeface="ＭＳ ゴシック" panose="020B0609070205080204" pitchFamily="49" charset="-128"/>
              <a:cs typeface="Arial" panose="020B0604020202020204" pitchFamily="34" charset="0"/>
            </a:endParaRPr>
          </a:p>
          <a:p>
            <a:pPr lvl="1"/>
            <a:r>
              <a:rPr lang="ja-JP" altLang="en-US" dirty="0" smtClean="0">
                <a:latin typeface="Arial" panose="020B0604020202020204" pitchFamily="34" charset="0"/>
                <a:ea typeface="ＭＳ ゴシック" panose="020B0609070205080204" pitchFamily="49" charset="-128"/>
                <a:cs typeface="Arial" panose="020B0604020202020204" pitchFamily="34" charset="0"/>
              </a:rPr>
              <a:t>サーバからブラウザの要求に対する応答に関係のあるデータを追加する</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p:cNvSpPr>
          <p:nvPr>
            <p:ph type="title" idx="4294967295"/>
          </p:nvPr>
        </p:nvSpPr>
        <p:spPr/>
        <p:txBody>
          <a:bodyPr/>
          <a:lstStyle/>
          <a:p>
            <a:r>
              <a:rPr lang="ja-JP" altLang="en-US">
                <a:ea typeface="HGPｺﾞｼｯｸE" panose="020B0900000000000000" pitchFamily="50" charset="-128"/>
              </a:rPr>
              <a:t>ストリーム</a:t>
            </a:r>
          </a:p>
        </p:txBody>
      </p:sp>
      <p:sp>
        <p:nvSpPr>
          <p:cNvPr id="56322" name="Rectangle 3"/>
          <p:cNvSpPr>
            <a:spLocks noGrp="1"/>
          </p:cNvSpPr>
          <p:nvPr>
            <p:ph type="body" idx="4294967295"/>
          </p:nvPr>
        </p:nvSpPr>
        <p:spPr/>
        <p:txBody>
          <a:bodyPr/>
          <a:lstStyle/>
          <a:p>
            <a:pPr>
              <a:buFont typeface="Arial" panose="020B0604020202020204" pitchFamily="34" charset="0"/>
              <a:buNone/>
            </a:pPr>
            <a:r>
              <a:rPr lang="ja-JP" altLang="en-US">
                <a:ea typeface="HGPｺﾞｼｯｸE" panose="020B0900000000000000" pitchFamily="50" charset="-128"/>
              </a:rPr>
              <a:t>仮想通信路であるストリーム</a:t>
            </a:r>
          </a:p>
          <a:p>
            <a:r>
              <a:rPr lang="ja-JP" altLang="en-US">
                <a:ea typeface="HGPｺﾞｼｯｸE" panose="020B0900000000000000" pitchFamily="50" charset="-128"/>
              </a:rPr>
              <a:t>効率の良い通信</a:t>
            </a:r>
          </a:p>
          <a:p>
            <a:r>
              <a:rPr lang="ja-JP" altLang="en-US">
                <a:ea typeface="HGPｺﾞｼｯｸE" panose="020B0900000000000000" pitchFamily="50" charset="-128"/>
              </a:rPr>
              <a:t>素早い応答</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74755" name="Rectangle 3"/>
          <p:cNvSpPr>
            <a:spLocks noGrp="1"/>
          </p:cNvSpPr>
          <p:nvPr>
            <p:ph type="body" idx="1"/>
          </p:nvPr>
        </p:nvSpPr>
        <p:spPr/>
        <p:txBody>
          <a:bodyPr/>
          <a:lstStyle/>
          <a:p>
            <a:r>
              <a:rPr lang="en-US" altLang="ja-JP">
                <a:latin typeface="Arial" panose="020B0604020202020204" pitchFamily="34" charset="0"/>
              </a:rPr>
              <a:t>HTTP/1.1</a:t>
            </a:r>
          </a:p>
        </p:txBody>
      </p:sp>
      <p:pic>
        <p:nvPicPr>
          <p:cNvPr id="74758" name="Picture 6" descr="TCP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1568450"/>
            <a:ext cx="6953250" cy="4138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r>
              <a:rPr lang="ja-JP" altLang="en-US">
                <a:ea typeface="HGPｺﾞｼｯｸE" panose="020B0900000000000000" pitchFamily="50" charset="-128"/>
              </a:rPr>
              <a:t>ストリーム</a:t>
            </a:r>
          </a:p>
        </p:txBody>
      </p:sp>
      <p:sp>
        <p:nvSpPr>
          <p:cNvPr id="78851" name="Rectangle 3"/>
          <p:cNvSpPr>
            <a:spLocks noGrp="1"/>
          </p:cNvSpPr>
          <p:nvPr>
            <p:ph type="body" idx="1"/>
          </p:nvPr>
        </p:nvSpPr>
        <p:spPr/>
        <p:txBody>
          <a:bodyPr/>
          <a:lstStyle/>
          <a:p>
            <a:r>
              <a:rPr lang="en-US" altLang="ja-JP">
                <a:latin typeface="Arial" panose="020B0604020202020204" pitchFamily="34" charset="0"/>
              </a:rPr>
              <a:t>HTTP/2</a:t>
            </a:r>
          </a:p>
          <a:p>
            <a:pPr>
              <a:buFont typeface="Arial" panose="020B0604020202020204" pitchFamily="34" charset="0"/>
              <a:buNone/>
            </a:pPr>
            <a:endParaRPr lang="ja-JP" altLang="en-US">
              <a:latin typeface="Arial" panose="020B0604020202020204" pitchFamily="34" charset="0"/>
            </a:endParaRPr>
          </a:p>
        </p:txBody>
      </p:sp>
      <p:pic>
        <p:nvPicPr>
          <p:cNvPr id="78852" name="Picture 4" descr="TCP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225" y="1411288"/>
            <a:ext cx="8208963" cy="45259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3_Office ​​テーマ">
  <a:themeElements>
    <a:clrScheme name="3_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テーマ">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3_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テーマ">
  <a:themeElements>
    <a:clrScheme name="1_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ユーザー定義 1">
      <a:majorFont>
        <a:latin typeface="Arial"/>
        <a:ea typeface="ＭＳ ゴシック"/>
        <a:cs typeface=""/>
      </a:majorFont>
      <a:minorFont>
        <a:latin typeface="Arial"/>
        <a:ea typeface="ＭＳ 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テーマ">
  <a:themeElements>
    <a:clrScheme name="2_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テーマ">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テーマ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17260</TotalTime>
  <Words>707</Words>
  <Application>Microsoft Office PowerPoint</Application>
  <PresentationFormat>画面に合わせる (4:3)</PresentationFormat>
  <Paragraphs>156</Paragraphs>
  <Slides>43</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4</vt:i4>
      </vt:variant>
      <vt:variant>
        <vt:lpstr>スライド タイトル</vt:lpstr>
      </vt:variant>
      <vt:variant>
        <vt:i4>43</vt:i4>
      </vt:variant>
    </vt:vector>
  </HeadingPairs>
  <TitlesOfParts>
    <vt:vector size="53" baseType="lpstr">
      <vt:lpstr>Arial</vt:lpstr>
      <vt:lpstr>ＭＳ Ｐゴシック</vt:lpstr>
      <vt:lpstr>Calibri</vt:lpstr>
      <vt:lpstr>ＭＳ Ｐ明朝</vt:lpstr>
      <vt:lpstr>HGPｺﾞｼｯｸE</vt:lpstr>
      <vt:lpstr>ＭＳ ゴシック</vt:lpstr>
      <vt:lpstr>デザインの設定</vt:lpstr>
      <vt:lpstr>3_Office ​​テーマ</vt:lpstr>
      <vt:lpstr>1_Office ​​テーマ</vt:lpstr>
      <vt:lpstr>2_Office ​​テーマ</vt:lpstr>
      <vt:lpstr>HTTP/2</vt:lpstr>
      <vt:lpstr>はじめに</vt:lpstr>
      <vt:lpstr>ブラウザ</vt:lpstr>
      <vt:lpstr>はじめに</vt:lpstr>
      <vt:lpstr>HTTP</vt:lpstr>
      <vt:lpstr>HTTP2</vt:lpstr>
      <vt:lpstr>ストリーム</vt:lpstr>
      <vt:lpstr>ストリーム</vt:lpstr>
      <vt:lpstr>ストリーム</vt:lpstr>
      <vt:lpstr>ストリーム</vt:lpstr>
      <vt:lpstr>ストリーム</vt:lpstr>
      <vt:lpstr>ストリーム</vt:lpstr>
      <vt:lpstr>ストリーム</vt:lpstr>
      <vt:lpstr>ストリーム</vt:lpstr>
      <vt:lpstr>ストリーム</vt:lpstr>
      <vt:lpstr>ストリーム</vt:lpstr>
      <vt:lpstr>ストリーム</vt:lpstr>
      <vt:lpstr>ストリーム</vt:lpstr>
      <vt:lpstr>ストリーム</vt:lpstr>
      <vt:lpstr>フレーム</vt:lpstr>
      <vt:lpstr>フレーム</vt:lpstr>
      <vt:lpstr>フレーム</vt:lpstr>
      <vt:lpstr>フレーム</vt:lpstr>
      <vt:lpstr>フレーム</vt:lpstr>
      <vt:lpstr>フレーム</vt:lpstr>
      <vt:lpstr>サーバプッシュ</vt:lpstr>
      <vt:lpstr>サーバプッシュ</vt:lpstr>
      <vt:lpstr>サーバプッシュ</vt:lpstr>
      <vt:lpstr>サーバプッシュ</vt:lpstr>
      <vt:lpstr>サーバプッシュ</vt:lpstr>
      <vt:lpstr>サーバプッシュ</vt:lpstr>
      <vt:lpstr>今後の展望</vt:lpstr>
      <vt:lpstr>PowerPoint プレゼンテーション</vt:lpstr>
      <vt:lpstr>ヘッダの圧縮</vt:lpstr>
      <vt:lpstr>HTTP/2通信</vt:lpstr>
      <vt:lpstr>PowerPoint プレゼンテーション</vt:lpstr>
      <vt:lpstr>ストリーム</vt:lpstr>
      <vt:lpstr>PowerPoint プレゼンテーション</vt:lpstr>
      <vt:lpstr>PowerPoint プレゼンテーション</vt:lpstr>
      <vt:lpstr>通信</vt:lpstr>
      <vt:lpstr>HTTP</vt:lpstr>
      <vt:lpstr>HTTP2</vt:lpstr>
      <vt:lpstr>HTTP</vt:lpstr>
    </vt:vector>
  </TitlesOfParts>
  <Company>mikilab</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taiki matsumoto</dc:creator>
  <cp:lastModifiedBy>yiedtreyktiuytytdrkf</cp:lastModifiedBy>
  <cp:revision>283</cp:revision>
  <cp:lastPrinted>2014-04-26T04:23:30Z</cp:lastPrinted>
  <dcterms:created xsi:type="dcterms:W3CDTF">2014-04-17T18:33:41Z</dcterms:created>
  <dcterms:modified xsi:type="dcterms:W3CDTF">2015-04-18T17:26:37Z</dcterms:modified>
</cp:coreProperties>
</file>