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1075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5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74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68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34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1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9BB-3F16-4E26-85EA-CCCF91169BF5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FD7A-A775-4292-B4EB-B9DE150A21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7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8CD5FF7-C211-6401-FA1F-5E8D53E9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91740"/>
              </p:ext>
            </p:extLst>
          </p:nvPr>
        </p:nvGraphicFramePr>
        <p:xfrm>
          <a:off x="6506484" y="1717347"/>
          <a:ext cx="2143488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3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485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ユーザ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  <a:b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パスワード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ニックネーム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学科名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専攻名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学年</a:t>
                      </a:r>
                      <a:b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クラス名</a:t>
                      </a:r>
                      <a:b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o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得意科目</a:t>
                      </a:r>
                      <a:endParaRPr lang="en-US" altLang="ja-JP" sz="20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評価</a:t>
                      </a:r>
                      <a:r>
                        <a:rPr lang="en-US" altLang="ja-JP" sz="20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</a:txBody>
                  <a:tcPr marL="101600" marR="101600" marT="101600" marB="101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54354B-2BFD-2636-7210-9521D487C08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7578228" y="7054958"/>
            <a:ext cx="2992497" cy="15532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DE1F14E-8DDA-3521-E84B-2BD3FE3C7F18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10569179" y="7054958"/>
            <a:ext cx="1546" cy="155326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5F6CFD3-7180-B765-79FF-7A61768E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63217"/>
              </p:ext>
            </p:extLst>
          </p:nvPr>
        </p:nvGraphicFramePr>
        <p:xfrm>
          <a:off x="3514786" y="4921358"/>
          <a:ext cx="2143489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28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open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フラグ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投稿日時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投稿タイトル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授業科目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endParaRPr kumimoji="1" lang="en-US" altLang="ja-JP" sz="1800" b="1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DCEA09B-A9F5-378C-ACDA-225C5C352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58841"/>
              </p:ext>
            </p:extLst>
          </p:nvPr>
        </p:nvGraphicFramePr>
        <p:xfrm>
          <a:off x="9493256" y="5195678"/>
          <a:ext cx="215493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68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</a:p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ユーザ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ID(FK2)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回答日時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テキスト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3A55B6-2CE1-302F-4E9E-8CEC17E6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27869"/>
              </p:ext>
            </p:extLst>
          </p:nvPr>
        </p:nvGraphicFramePr>
        <p:xfrm>
          <a:off x="6510664" y="8608224"/>
          <a:ext cx="213512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5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回答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6219A5D-B353-1C0C-764C-9E32B870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061"/>
              </p:ext>
            </p:extLst>
          </p:nvPr>
        </p:nvGraphicFramePr>
        <p:xfrm>
          <a:off x="626142" y="8585413"/>
          <a:ext cx="2138914" cy="133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0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投稿画像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81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画像パス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F968163F-3384-C430-FC7D-626E0C62A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27622"/>
              </p:ext>
            </p:extLst>
          </p:nvPr>
        </p:nvGraphicFramePr>
        <p:xfrm>
          <a:off x="9517661" y="1722776"/>
          <a:ext cx="213053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076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開始日時</a:t>
                      </a:r>
                      <a:endParaRPr lang="en-US" altLang="ja-JP" sz="18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終了日時</a:t>
                      </a:r>
                      <a:endParaRPr lang="en-US" altLang="ja-JP" sz="1800" dirty="0"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イベント名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イベント内容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76951468-BFD9-8BC1-B5E2-17497FE62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53771"/>
              </p:ext>
            </p:extLst>
          </p:nvPr>
        </p:nvGraphicFramePr>
        <p:xfrm>
          <a:off x="3514786" y="8608224"/>
          <a:ext cx="214498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投稿ファイル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759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投稿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63CDD74E-1BAD-E584-6B93-7660667D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74765"/>
              </p:ext>
            </p:extLst>
          </p:nvPr>
        </p:nvGraphicFramePr>
        <p:xfrm>
          <a:off x="9491710" y="8608224"/>
          <a:ext cx="21549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回答ファイル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24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回答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ID(FK)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ファイルパス</a:t>
                      </a:r>
                      <a:endParaRPr kumimoji="1" lang="en-US" altLang="ja-JP" sz="1800" b="0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F74E721-66FF-9D4F-EF29-D032F707A88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1695599" y="7329278"/>
            <a:ext cx="2890931" cy="125613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AE05BA7-F241-EF82-787D-114A350C6B37}"/>
              </a:ext>
            </a:extLst>
          </p:cNvPr>
          <p:cNvCxnSpPr>
            <a:cxnSpLocks/>
            <a:stCxn id="14" idx="0"/>
            <a:endCxn id="2" idx="2"/>
          </p:cNvCxnSpPr>
          <p:nvPr/>
        </p:nvCxnSpPr>
        <p:spPr>
          <a:xfrm flipH="1" flipV="1">
            <a:off x="4586530" y="7329278"/>
            <a:ext cx="747" cy="127894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05D8DC2-4FEA-6DAE-7F4E-F707D325B3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5658275" y="6125318"/>
            <a:ext cx="383498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8FE57CB-06D0-0604-35A0-F36FCDB7B085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4586530" y="3388667"/>
            <a:ext cx="1919954" cy="153269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887E6F7-029F-999D-AF61-A85C2EE26DCF}"/>
              </a:ext>
            </a:extLst>
          </p:cNvPr>
          <p:cNvCxnSpPr>
            <a:cxnSpLocks/>
            <a:stCxn id="3" idx="0"/>
            <a:endCxn id="6" idx="3"/>
          </p:cNvCxnSpPr>
          <p:nvPr/>
        </p:nvCxnSpPr>
        <p:spPr>
          <a:xfrm flipH="1" flipV="1">
            <a:off x="8649972" y="3388667"/>
            <a:ext cx="1920753" cy="18070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E5A1C2C-9FCE-B402-7237-C209EBFE6901}"/>
              </a:ext>
            </a:extLst>
          </p:cNvPr>
          <p:cNvSpPr txBox="1"/>
          <p:nvPr/>
        </p:nvSpPr>
        <p:spPr>
          <a:xfrm>
            <a:off x="8679138" y="3014295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FFACDC6-B407-359E-5942-DD99270AF9B2}"/>
              </a:ext>
            </a:extLst>
          </p:cNvPr>
          <p:cNvSpPr txBox="1"/>
          <p:nvPr/>
        </p:nvSpPr>
        <p:spPr>
          <a:xfrm>
            <a:off x="10387142" y="4540358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036252F-BD7F-45AA-B0D0-A97BA3FB31D8}"/>
              </a:ext>
            </a:extLst>
          </p:cNvPr>
          <p:cNvSpPr txBox="1"/>
          <p:nvPr/>
        </p:nvSpPr>
        <p:spPr>
          <a:xfrm>
            <a:off x="10583472" y="7144612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B26534E-BE59-C49C-3888-0EBA430C6D9B}"/>
              </a:ext>
            </a:extLst>
          </p:cNvPr>
          <p:cNvSpPr txBox="1"/>
          <p:nvPr/>
        </p:nvSpPr>
        <p:spPr>
          <a:xfrm>
            <a:off x="10608327" y="8126427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6789BB2-9806-3C7B-AD95-EAF2F0AA4E7E}"/>
              </a:ext>
            </a:extLst>
          </p:cNvPr>
          <p:cNvSpPr txBox="1"/>
          <p:nvPr/>
        </p:nvSpPr>
        <p:spPr>
          <a:xfrm>
            <a:off x="7232120" y="8126427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35DB8-A2BE-46AD-8158-6B86553BACBC}"/>
              </a:ext>
            </a:extLst>
          </p:cNvPr>
          <p:cNvSpPr txBox="1"/>
          <p:nvPr/>
        </p:nvSpPr>
        <p:spPr>
          <a:xfrm>
            <a:off x="9433058" y="7186324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E5592D9-6C61-982D-F6E1-EDA62E01A9CF}"/>
              </a:ext>
            </a:extLst>
          </p:cNvPr>
          <p:cNvSpPr txBox="1"/>
          <p:nvPr/>
        </p:nvSpPr>
        <p:spPr>
          <a:xfrm>
            <a:off x="5777207" y="3454659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FFEEDE1-5B97-D7B6-5A91-7428DE8FB442}"/>
              </a:ext>
            </a:extLst>
          </p:cNvPr>
          <p:cNvSpPr txBox="1"/>
          <p:nvPr/>
        </p:nvSpPr>
        <p:spPr>
          <a:xfrm>
            <a:off x="4229769" y="4351736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4715571-3123-CE4E-D903-AE88AA01B9B3}"/>
              </a:ext>
            </a:extLst>
          </p:cNvPr>
          <p:cNvSpPr txBox="1"/>
          <p:nvPr/>
        </p:nvSpPr>
        <p:spPr>
          <a:xfrm>
            <a:off x="4680972" y="8216081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40F0FF2-0F73-52FF-4512-9F33E648DC12}"/>
              </a:ext>
            </a:extLst>
          </p:cNvPr>
          <p:cNvSpPr txBox="1"/>
          <p:nvPr/>
        </p:nvSpPr>
        <p:spPr>
          <a:xfrm>
            <a:off x="1514833" y="8022558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EA3869E-1FC9-15F0-322F-39146EBDC593}"/>
              </a:ext>
            </a:extLst>
          </p:cNvPr>
          <p:cNvSpPr txBox="1"/>
          <p:nvPr/>
        </p:nvSpPr>
        <p:spPr>
          <a:xfrm>
            <a:off x="4680972" y="7361932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49F82A9-D087-D3BB-9D7A-203C9AB01C5A}"/>
              </a:ext>
            </a:extLst>
          </p:cNvPr>
          <p:cNvSpPr txBox="1"/>
          <p:nvPr/>
        </p:nvSpPr>
        <p:spPr>
          <a:xfrm>
            <a:off x="3359849" y="7370990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06F6AC7-103F-CA0D-994D-A4A05A8AACC6}"/>
              </a:ext>
            </a:extLst>
          </p:cNvPr>
          <p:cNvSpPr txBox="1"/>
          <p:nvPr/>
        </p:nvSpPr>
        <p:spPr>
          <a:xfrm>
            <a:off x="5702929" y="5711201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68019CE-FDC6-8AEA-9578-0268D8F84ACE}"/>
              </a:ext>
            </a:extLst>
          </p:cNvPr>
          <p:cNvSpPr txBox="1"/>
          <p:nvPr/>
        </p:nvSpPr>
        <p:spPr>
          <a:xfrm>
            <a:off x="8805998" y="5690303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0..*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6EA3A64-40B5-1217-C2B0-8A8D5185F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53814"/>
              </p:ext>
            </p:extLst>
          </p:nvPr>
        </p:nvGraphicFramePr>
        <p:xfrm>
          <a:off x="1370147" y="2316827"/>
          <a:ext cx="213891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評価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47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評価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ID(PK)</a:t>
                      </a:r>
                    </a:p>
                    <a:p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TRP</a:t>
                      </a:r>
                      <a:b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* 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被評価回数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総被評価値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与評価回数</a:t>
                      </a:r>
                      <a:b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</a:b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ja-JP" altLang="en-US" sz="1800" dirty="0"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総与評価値</a:t>
                      </a:r>
                      <a:endParaRPr kumimoji="1" lang="en-US" altLang="ja-JP" sz="1800" b="1" dirty="0">
                        <a:latin typeface="ＭＳ ゴシック" pitchFamily="49" charset="-128"/>
                        <a:ea typeface="ＭＳ ゴシック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22CC3F2-4BE5-E40B-5321-F3CBA92FAF79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3509061" y="3383627"/>
            <a:ext cx="2997423" cy="5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6E380F-C91E-04D6-67AC-A49D7FF082E6}"/>
              </a:ext>
            </a:extLst>
          </p:cNvPr>
          <p:cNvSpPr txBox="1"/>
          <p:nvPr/>
        </p:nvSpPr>
        <p:spPr>
          <a:xfrm>
            <a:off x="6119810" y="3014295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7D9C116-A252-C0C4-FECE-CA8C88EC99DC}"/>
              </a:ext>
            </a:extLst>
          </p:cNvPr>
          <p:cNvSpPr txBox="1"/>
          <p:nvPr/>
        </p:nvSpPr>
        <p:spPr>
          <a:xfrm>
            <a:off x="3577740" y="3006262"/>
            <a:ext cx="71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683</TotalTime>
  <Words>267</Words>
  <Application>Microsoft Office PowerPoint</Application>
  <PresentationFormat>ユーザー設定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真義</dc:creator>
  <cp:lastModifiedBy>井上 真義</cp:lastModifiedBy>
  <cp:revision>16</cp:revision>
  <dcterms:created xsi:type="dcterms:W3CDTF">2022-07-29T02:39:01Z</dcterms:created>
  <dcterms:modified xsi:type="dcterms:W3CDTF">2023-05-16T05:23:58Z</dcterms:modified>
</cp:coreProperties>
</file>