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"/>
  </p:notesMasterIdLst>
  <p:sldIdLst>
    <p:sldId id="41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594C-3393-4947-31E2-9B3EBF4D05B9}" v="436" dt="2020-09-08T02:35:48.019"/>
    <p1510:client id="{52D2B532-1C85-4186-63D8-172C000344F4}" v="24" dt="2020-09-08T04:50:17.605"/>
    <p1510:client id="{602F4E75-A950-48DE-4C83-2DFEC3D7D02A}" v="53" dt="2020-09-08T05:51:48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水　徹" userId="S::tshimizu@asojuku.ac.jp::5b83d7e2-ef9b-4ce4-913f-ccee4091e7c5" providerId="AD" clId="Web-{52D2B532-1C85-4186-63D8-172C000344F4}"/>
    <pc:docChg chg="modSld">
      <pc:chgData name="志水　徹" userId="S::tshimizu@asojuku.ac.jp::5b83d7e2-ef9b-4ce4-913f-ccee4091e7c5" providerId="AD" clId="Web-{52D2B532-1C85-4186-63D8-172C000344F4}" dt="2020-09-08T04:50:17.605" v="23" actId="20577"/>
      <pc:docMkLst>
        <pc:docMk/>
      </pc:docMkLst>
      <pc:sldChg chg="addSp modSp">
        <pc:chgData name="志水　徹" userId="S::tshimizu@asojuku.ac.jp::5b83d7e2-ef9b-4ce4-913f-ccee4091e7c5" providerId="AD" clId="Web-{52D2B532-1C85-4186-63D8-172C000344F4}" dt="2020-09-08T04:50:17.605" v="23" actId="20577"/>
        <pc:sldMkLst>
          <pc:docMk/>
          <pc:sldMk cId="2240513547" sldId="411"/>
        </pc:sldMkLst>
        <pc:spChg chg="mod">
          <ac:chgData name="志水　徹" userId="S::tshimizu@asojuku.ac.jp::5b83d7e2-ef9b-4ce4-913f-ccee4091e7c5" providerId="AD" clId="Web-{52D2B532-1C85-4186-63D8-172C000344F4}" dt="2020-09-08T04:49:39.841" v="2" actId="20577"/>
          <ac:spMkLst>
            <pc:docMk/>
            <pc:sldMk cId="2240513547" sldId="411"/>
            <ac:spMk id="2" creationId="{00000000-0000-0000-0000-000000000000}"/>
          </ac:spMkLst>
        </pc:spChg>
        <pc:spChg chg="add mod">
          <ac:chgData name="志水　徹" userId="S::tshimizu@asojuku.ac.jp::5b83d7e2-ef9b-4ce4-913f-ccee4091e7c5" providerId="AD" clId="Web-{52D2B532-1C85-4186-63D8-172C000344F4}" dt="2020-09-08T04:50:17.605" v="23" actId="20577"/>
          <ac:spMkLst>
            <pc:docMk/>
            <pc:sldMk cId="2240513547" sldId="411"/>
            <ac:spMk id="3" creationId="{408CC773-60A1-4060-88B4-BA8A7BD1A9B9}"/>
          </ac:spMkLst>
        </pc:spChg>
      </pc:sldChg>
    </pc:docChg>
  </pc:docChgLst>
  <pc:docChgLst>
    <pc:chgData name="志水　徹" userId="S::tshimizu@asojuku.ac.jp::5b83d7e2-ef9b-4ce4-913f-ccee4091e7c5" providerId="AD" clId="Web-{602F4E75-A950-48DE-4C83-2DFEC3D7D02A}"/>
    <pc:docChg chg="modSld">
      <pc:chgData name="志水　徹" userId="S::tshimizu@asojuku.ac.jp::5b83d7e2-ef9b-4ce4-913f-ccee4091e7c5" providerId="AD" clId="Web-{602F4E75-A950-48DE-4C83-2DFEC3D7D02A}" dt="2020-09-08T05:51:48.925" v="50" actId="1076"/>
      <pc:docMkLst>
        <pc:docMk/>
      </pc:docMkLst>
      <pc:sldChg chg="modSp">
        <pc:chgData name="志水　徹" userId="S::tshimizu@asojuku.ac.jp::5b83d7e2-ef9b-4ce4-913f-ccee4091e7c5" providerId="AD" clId="Web-{602F4E75-A950-48DE-4C83-2DFEC3D7D02A}" dt="2020-09-08T05:51:48.925" v="50" actId="1076"/>
        <pc:sldMkLst>
          <pc:docMk/>
          <pc:sldMk cId="593758827" sldId="415"/>
        </pc:sldMkLst>
        <pc:spChg chg="mod">
          <ac:chgData name="志水　徹" userId="S::tshimizu@asojuku.ac.jp::5b83d7e2-ef9b-4ce4-913f-ccee4091e7c5" providerId="AD" clId="Web-{602F4E75-A950-48DE-4C83-2DFEC3D7D02A}" dt="2020-09-08T05:51:46.722" v="49" actId="1076"/>
          <ac:spMkLst>
            <pc:docMk/>
            <pc:sldMk cId="593758827" sldId="415"/>
            <ac:spMk id="2" creationId="{00000000-0000-0000-0000-000000000000}"/>
          </ac:spMkLst>
        </pc:spChg>
        <pc:spChg chg="mod">
          <ac:chgData name="志水　徹" userId="S::tshimizu@asojuku.ac.jp::5b83d7e2-ef9b-4ce4-913f-ccee4091e7c5" providerId="AD" clId="Web-{602F4E75-A950-48DE-4C83-2DFEC3D7D02A}" dt="2020-09-08T05:51:44.550" v="48" actId="1076"/>
          <ac:spMkLst>
            <pc:docMk/>
            <pc:sldMk cId="593758827" sldId="415"/>
            <ac:spMk id="4" creationId="{00000000-0000-0000-0000-000000000000}"/>
          </ac:spMkLst>
        </pc:spChg>
        <pc:graphicFrameChg chg="mod modGraphic">
          <ac:chgData name="志水　徹" userId="S::tshimizu@asojuku.ac.jp::5b83d7e2-ef9b-4ce4-913f-ccee4091e7c5" providerId="AD" clId="Web-{602F4E75-A950-48DE-4C83-2DFEC3D7D02A}" dt="2020-09-08T05:51:48.925" v="50" actId="1076"/>
          <ac:graphicFrameMkLst>
            <pc:docMk/>
            <pc:sldMk cId="593758827" sldId="415"/>
            <ac:graphicFrameMk id="50" creationId="{00000000-0000-0000-0000-000000000000}"/>
          </ac:graphicFrameMkLst>
        </pc:graphicFrameChg>
      </pc:sldChg>
    </pc:docChg>
  </pc:docChgLst>
  <pc:docChgLst>
    <pc:chgData name="志水　徹" userId="S::tshimizu@asojuku.ac.jp::5b83d7e2-ef9b-4ce4-913f-ccee4091e7c5" providerId="AD" clId="Web-{2A3E594C-3393-4947-31E2-9B3EBF4D05B9}"/>
    <pc:docChg chg="modSld">
      <pc:chgData name="志水　徹" userId="S::tshimizu@asojuku.ac.jp::5b83d7e2-ef9b-4ce4-913f-ccee4091e7c5" providerId="AD" clId="Web-{2A3E594C-3393-4947-31E2-9B3EBF4D05B9}" dt="2020-09-08T02:35:48.019" v="435" actId="20577"/>
      <pc:docMkLst>
        <pc:docMk/>
      </pc:docMkLst>
      <pc:sldChg chg="modSp">
        <pc:chgData name="志水　徹" userId="S::tshimizu@asojuku.ac.jp::5b83d7e2-ef9b-4ce4-913f-ccee4091e7c5" providerId="AD" clId="Web-{2A3E594C-3393-4947-31E2-9B3EBF4D05B9}" dt="2020-09-08T02:35:37.878" v="433" actId="20577"/>
        <pc:sldMkLst>
          <pc:docMk/>
          <pc:sldMk cId="2240513547" sldId="411"/>
        </pc:sldMkLst>
        <pc:spChg chg="mod">
          <ac:chgData name="志水　徹" userId="S::tshimizu@asojuku.ac.jp::5b83d7e2-ef9b-4ce4-913f-ccee4091e7c5" providerId="AD" clId="Web-{2A3E594C-3393-4947-31E2-9B3EBF4D05B9}" dt="2020-09-08T02:35:37.878" v="433" actId="20577"/>
          <ac:spMkLst>
            <pc:docMk/>
            <pc:sldMk cId="2240513547" sldId="411"/>
            <ac:spMk id="2" creationId="{00000000-0000-0000-0000-000000000000}"/>
          </ac:spMkLst>
        </pc:spChg>
      </pc:sldChg>
      <pc:sldChg chg="modSp">
        <pc:chgData name="志水　徹" userId="S::tshimizu@asojuku.ac.jp::5b83d7e2-ef9b-4ce4-913f-ccee4091e7c5" providerId="AD" clId="Web-{2A3E594C-3393-4947-31E2-9B3EBF4D05B9}" dt="2020-09-08T02:34:55.956" v="428" actId="20577"/>
        <pc:sldMkLst>
          <pc:docMk/>
          <pc:sldMk cId="2712351463" sldId="417"/>
        </pc:sldMkLst>
        <pc:spChg chg="mod">
          <ac:chgData name="志水　徹" userId="S::tshimizu@asojuku.ac.jp::5b83d7e2-ef9b-4ce4-913f-ccee4091e7c5" providerId="AD" clId="Web-{2A3E594C-3393-4947-31E2-9B3EBF4D05B9}" dt="2020-09-08T02:34:55.956" v="428" actId="20577"/>
          <ac:spMkLst>
            <pc:docMk/>
            <pc:sldMk cId="2712351463" sldId="41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E9C4-DF26-442B-9B1F-434992CDBE70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9855-1E1A-4AB2-80A8-2F06C349C06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5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7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58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4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1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0446-56E9-4741-B923-80F8B81F4856}" type="datetimeFigureOut">
              <a:rPr kumimoji="1" lang="ja-JP" altLang="en-US" smtClean="0"/>
              <a:pPr/>
              <a:t>2022/9/21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E4ED-2BD3-4283-9322-271A27C2C77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9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プロジェクト憲章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7463" y="1554056"/>
            <a:ext cx="9732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プロジェクト名：　〇〇システム開発プロジェクト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463" y="1926425"/>
            <a:ext cx="2421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PL</a:t>
            </a:r>
            <a:r>
              <a:rPr kumimoji="1" lang="ja-JP" altLang="en-US" dirty="0"/>
              <a:t>：　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46124" y="1181687"/>
            <a:ext cx="2963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作成日：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98785" y="1926425"/>
            <a:ext cx="7311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メンバー：　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0676" y="2507250"/>
            <a:ext cx="98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プロジェクトの目的：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977463" y="2876582"/>
            <a:ext cx="9732578" cy="928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ここにプロジェクトの目的を記載する（ショッピングサイトの開発など・・・）</a:t>
            </a:r>
            <a:r>
              <a:rPr kumimoji="1" lang="ja-JP" altLang="en-US" dirty="0"/>
              <a:t>ああ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931" y="3826297"/>
            <a:ext cx="98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プロダクトの要求事項：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82718" y="4195629"/>
            <a:ext cx="9732578" cy="928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「確かな力が身に着く</a:t>
            </a:r>
            <a:r>
              <a:rPr kumimoji="1" lang="en-US" altLang="ja-JP" dirty="0">
                <a:solidFill>
                  <a:schemeClr val="tx1"/>
                </a:solidFill>
              </a:rPr>
              <a:t>PHP</a:t>
            </a:r>
            <a:r>
              <a:rPr kumimoji="1" lang="ja-JP" altLang="en-US" dirty="0">
                <a:solidFill>
                  <a:schemeClr val="tx1"/>
                </a:solidFill>
              </a:rPr>
              <a:t>「超」入門」記載のショッピングサイトに</a:t>
            </a:r>
            <a:r>
              <a:rPr kumimoji="1" lang="en-US" altLang="ja-JP" dirty="0">
                <a:solidFill>
                  <a:schemeClr val="tx1"/>
                </a:solidFill>
              </a:rPr>
              <a:t>××</a:t>
            </a:r>
            <a:r>
              <a:rPr kumimoji="1" lang="ja-JP" altLang="en-US" dirty="0">
                <a:solidFill>
                  <a:schemeClr val="tx1"/>
                </a:solidFill>
              </a:rPr>
              <a:t>機能を付加したものを開発する、など・・・。</a:t>
            </a:r>
            <a:r>
              <a:rPr kumimoji="1" lang="ja-JP" altLang="en-US" dirty="0"/>
              <a:t>ああ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0676" y="5124318"/>
            <a:ext cx="98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受入基準：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977463" y="5493650"/>
            <a:ext cx="9732578" cy="928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設計書一式、ソースコード</a:t>
            </a:r>
            <a:r>
              <a:rPr lang="ja-JP" altLang="en-US" dirty="0">
                <a:solidFill>
                  <a:schemeClr val="tx1"/>
                </a:solidFill>
              </a:rPr>
              <a:t>一式、実行環境、テスト結果・・・、など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55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30"/>
    </mc:Choice>
    <mc:Fallback xmlns="">
      <p:transition spd="slow" advTm="3823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0e6531-8795-4248-80ce-25efd73518ad">
      <Terms xmlns="http://schemas.microsoft.com/office/infopath/2007/PartnerControls"/>
    </lcf76f155ced4ddcb4097134ff3c332f>
    <TaxCatchAll xmlns="d4884cc8-da59-4935-9350-efc2119afb6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0A7EB1C84FE4E48B42E395C0170D4D9" ma:contentTypeVersion="10" ma:contentTypeDescription="新しいドキュメントを作成します。" ma:contentTypeScope="" ma:versionID="9386bc045b67cafa3351525efa2003fb">
  <xsd:schema xmlns:xsd="http://www.w3.org/2001/XMLSchema" xmlns:xs="http://www.w3.org/2001/XMLSchema" xmlns:p="http://schemas.microsoft.com/office/2006/metadata/properties" xmlns:ns2="540e6531-8795-4248-80ce-25efd73518ad" xmlns:ns3="d4884cc8-da59-4935-9350-efc2119afb64" targetNamespace="http://schemas.microsoft.com/office/2006/metadata/properties" ma:root="true" ma:fieldsID="7588742304aade531307f5737b871ff4" ns2:_="" ns3:_="">
    <xsd:import namespace="540e6531-8795-4248-80ce-25efd73518ad"/>
    <xsd:import namespace="d4884cc8-da59-4935-9350-efc2119af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e6531-8795-4248-80ce-25efd73518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84cc8-da59-4935-9350-efc2119afb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c433c57-3808-49d8-963f-aa7dbb810470}" ma:internalName="TaxCatchAll" ma:showField="CatchAllData" ma:web="d4884cc8-da59-4935-9350-efc2119afb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07BD74-8AA7-4827-B7DA-3BA64CCED9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C04897-C48D-4107-B7C0-501FA4A08BB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f0640e7-314e-4081-8ea3-09c834e9fa8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0EEE9C-C406-4ADD-9261-B72D9E7F97C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98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プロジェクト憲章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データベース演習</dc:title>
  <dc:creator>新納　美佳</dc:creator>
  <cp:lastModifiedBy>正路 文德</cp:lastModifiedBy>
  <cp:revision>39</cp:revision>
  <dcterms:created xsi:type="dcterms:W3CDTF">2016-10-18T07:14:20Z</dcterms:created>
  <dcterms:modified xsi:type="dcterms:W3CDTF">2022-09-20T23:42:26Z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0x010100E0A7EB1C84FE4E48B42E395C0170D4D9</vt:lpwstr>
  </property>
</Properties>
</file>