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290" r:id="rId4"/>
    <p:sldId id="297" r:id="rId5"/>
    <p:sldId id="288" r:id="rId6"/>
    <p:sldId id="292" r:id="rId7"/>
    <p:sldId id="293" r:id="rId8"/>
    <p:sldId id="303" r:id="rId9"/>
    <p:sldId id="295" r:id="rId10"/>
    <p:sldId id="298" r:id="rId11"/>
    <p:sldId id="296" r:id="rId12"/>
    <p:sldId id="289" r:id="rId13"/>
    <p:sldId id="300" r:id="rId14"/>
    <p:sldId id="302" r:id="rId15"/>
    <p:sldId id="304" r:id="rId16"/>
    <p:sldId id="305" r:id="rId17"/>
    <p:sldId id="306" r:id="rId18"/>
    <p:sldId id="307" r:id="rId19"/>
  </p:sldIdLst>
  <p:sldSz cx="9144000" cy="5143500" type="screen16x9"/>
  <p:notesSz cx="6858000" cy="9144000"/>
  <p:embeddedFontLst>
    <p:embeddedFont>
      <p:font typeface="Arial Rounded MT Bold" panose="020F0704030504030204" pitchFamily="34" charset="0"/>
      <p:regular r:id="rId21"/>
    </p:embeddedFont>
    <p:embeddedFont>
      <p:font typeface="Fira Sans Extra Condensed Medium"/>
      <p:regular r:id="rId22"/>
      <p:bold r:id="rId23"/>
      <p:italic r:id="rId24"/>
      <p:boldItalic r:id="rId25"/>
    </p:embeddedFont>
    <p:embeddedFont>
      <p:font typeface="Fira Sans Extra Condensed SemiBold"/>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F41CC4-4997-4384-B944-AA16D78F3ECB}">
  <a:tblStyle styleId="{54F41CC4-4997-4384-B944-AA16D78F3E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384c0e568c9b205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7384c0e568c9b205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a:extLst>
            <a:ext uri="{FF2B5EF4-FFF2-40B4-BE49-F238E27FC236}">
              <a16:creationId xmlns:a16="http://schemas.microsoft.com/office/drawing/2014/main" id="{4C88EE4B-2771-5210-51C1-747B71A8E716}"/>
            </a:ext>
          </a:extLst>
        </p:cNvPr>
        <p:cNvGrpSpPr/>
        <p:nvPr/>
      </p:nvGrpSpPr>
      <p:grpSpPr>
        <a:xfrm>
          <a:off x="0" y="0"/>
          <a:ext cx="0" cy="0"/>
          <a:chOff x="0" y="0"/>
          <a:chExt cx="0" cy="0"/>
        </a:xfrm>
      </p:grpSpPr>
      <p:sp>
        <p:nvSpPr>
          <p:cNvPr id="489" name="Google Shape;489;gfc547cbf63_0_513:notes">
            <a:extLst>
              <a:ext uri="{FF2B5EF4-FFF2-40B4-BE49-F238E27FC236}">
                <a16:creationId xmlns:a16="http://schemas.microsoft.com/office/drawing/2014/main" id="{88480CD4-5F06-C15E-105E-87B07A26DF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c547cbf63_0_513:notes">
            <a:extLst>
              <a:ext uri="{FF2B5EF4-FFF2-40B4-BE49-F238E27FC236}">
                <a16:creationId xmlns:a16="http://schemas.microsoft.com/office/drawing/2014/main" id="{B4F1245B-2B8C-B2F6-B326-69164790A7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391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1034e70190a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1034e70190a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62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a:extLst>
            <a:ext uri="{FF2B5EF4-FFF2-40B4-BE49-F238E27FC236}">
              <a16:creationId xmlns:a16="http://schemas.microsoft.com/office/drawing/2014/main" id="{7E8CAB8F-D467-FEBE-D5E7-21E37D506132}"/>
            </a:ext>
          </a:extLst>
        </p:cNvPr>
        <p:cNvGrpSpPr/>
        <p:nvPr/>
      </p:nvGrpSpPr>
      <p:grpSpPr>
        <a:xfrm>
          <a:off x="0" y="0"/>
          <a:ext cx="0" cy="0"/>
          <a:chOff x="0" y="0"/>
          <a:chExt cx="0" cy="0"/>
        </a:xfrm>
      </p:grpSpPr>
      <p:sp>
        <p:nvSpPr>
          <p:cNvPr id="2717" name="Google Shape;2717;g1034e70190a_0_2287:notes">
            <a:extLst>
              <a:ext uri="{FF2B5EF4-FFF2-40B4-BE49-F238E27FC236}">
                <a16:creationId xmlns:a16="http://schemas.microsoft.com/office/drawing/2014/main" id="{BB266D76-B7BB-D0F9-E8E7-81CC4D5EAB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34e70190a_0_2287:notes">
            <a:extLst>
              <a:ext uri="{FF2B5EF4-FFF2-40B4-BE49-F238E27FC236}">
                <a16:creationId xmlns:a16="http://schemas.microsoft.com/office/drawing/2014/main" id="{18E1B459-5CBB-10D5-DF14-CAE95EF547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393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a:extLst>
            <a:ext uri="{FF2B5EF4-FFF2-40B4-BE49-F238E27FC236}">
              <a16:creationId xmlns:a16="http://schemas.microsoft.com/office/drawing/2014/main" id="{3D11B814-1826-FA30-F48E-A9AF9DA5A795}"/>
            </a:ext>
          </a:extLst>
        </p:cNvPr>
        <p:cNvGrpSpPr/>
        <p:nvPr/>
      </p:nvGrpSpPr>
      <p:grpSpPr>
        <a:xfrm>
          <a:off x="0" y="0"/>
          <a:ext cx="0" cy="0"/>
          <a:chOff x="0" y="0"/>
          <a:chExt cx="0" cy="0"/>
        </a:xfrm>
      </p:grpSpPr>
      <p:sp>
        <p:nvSpPr>
          <p:cNvPr id="1105" name="Google Shape;1105;gddbf325230_0_74:notes">
            <a:extLst>
              <a:ext uri="{FF2B5EF4-FFF2-40B4-BE49-F238E27FC236}">
                <a16:creationId xmlns:a16="http://schemas.microsoft.com/office/drawing/2014/main" id="{777E9F75-64C6-A4EA-32E2-EE3BF6AA12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ddbf325230_0_74:notes">
            <a:extLst>
              <a:ext uri="{FF2B5EF4-FFF2-40B4-BE49-F238E27FC236}">
                <a16:creationId xmlns:a16="http://schemas.microsoft.com/office/drawing/2014/main" id="{4FC91840-8A1D-C8BC-6804-19FAD1FFFA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911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a:extLst>
            <a:ext uri="{FF2B5EF4-FFF2-40B4-BE49-F238E27FC236}">
              <a16:creationId xmlns:a16="http://schemas.microsoft.com/office/drawing/2014/main" id="{D821CC6F-9B1D-650D-542E-F281B1767404}"/>
            </a:ext>
          </a:extLst>
        </p:cNvPr>
        <p:cNvGrpSpPr/>
        <p:nvPr/>
      </p:nvGrpSpPr>
      <p:grpSpPr>
        <a:xfrm>
          <a:off x="0" y="0"/>
          <a:ext cx="0" cy="0"/>
          <a:chOff x="0" y="0"/>
          <a:chExt cx="0" cy="0"/>
        </a:xfrm>
      </p:grpSpPr>
      <p:sp>
        <p:nvSpPr>
          <p:cNvPr id="1476" name="Google Shape;1476;g1034e70190a_0_802:notes">
            <a:extLst>
              <a:ext uri="{FF2B5EF4-FFF2-40B4-BE49-F238E27FC236}">
                <a16:creationId xmlns:a16="http://schemas.microsoft.com/office/drawing/2014/main" id="{9EAED19A-359D-10F0-331E-B2E763FCFA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1034e70190a_0_802:notes">
            <a:extLst>
              <a:ext uri="{FF2B5EF4-FFF2-40B4-BE49-F238E27FC236}">
                <a16:creationId xmlns:a16="http://schemas.microsoft.com/office/drawing/2014/main" id="{8CFEF4CC-E75F-946F-33F8-994FB4A0BC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014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a:extLst>
            <a:ext uri="{FF2B5EF4-FFF2-40B4-BE49-F238E27FC236}">
              <a16:creationId xmlns:a16="http://schemas.microsoft.com/office/drawing/2014/main" id="{6EC1D578-B07E-0D14-BEB8-E8A2862B2A92}"/>
            </a:ext>
          </a:extLst>
        </p:cNvPr>
        <p:cNvGrpSpPr/>
        <p:nvPr/>
      </p:nvGrpSpPr>
      <p:grpSpPr>
        <a:xfrm>
          <a:off x="0" y="0"/>
          <a:ext cx="0" cy="0"/>
          <a:chOff x="0" y="0"/>
          <a:chExt cx="0" cy="0"/>
        </a:xfrm>
      </p:grpSpPr>
      <p:sp>
        <p:nvSpPr>
          <p:cNvPr id="1599" name="Google Shape;1599;g1034e70190a_0_806:notes">
            <a:extLst>
              <a:ext uri="{FF2B5EF4-FFF2-40B4-BE49-F238E27FC236}">
                <a16:creationId xmlns:a16="http://schemas.microsoft.com/office/drawing/2014/main" id="{B4A05ED9-EAEF-EE5D-B7F7-456358056E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1034e70190a_0_806:notes">
            <a:extLst>
              <a:ext uri="{FF2B5EF4-FFF2-40B4-BE49-F238E27FC236}">
                <a16:creationId xmlns:a16="http://schemas.microsoft.com/office/drawing/2014/main" id="{7B3A7E56-1275-9A29-15A6-7F31F1B3D5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8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1034e70190a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1034e70190a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644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6">
          <a:extLst>
            <a:ext uri="{FF2B5EF4-FFF2-40B4-BE49-F238E27FC236}">
              <a16:creationId xmlns:a16="http://schemas.microsoft.com/office/drawing/2014/main" id="{F54E9E28-EAFB-A8E0-C2BC-193A5FC7EEBE}"/>
            </a:ext>
          </a:extLst>
        </p:cNvPr>
        <p:cNvGrpSpPr/>
        <p:nvPr/>
      </p:nvGrpSpPr>
      <p:grpSpPr>
        <a:xfrm>
          <a:off x="0" y="0"/>
          <a:ext cx="0" cy="0"/>
          <a:chOff x="0" y="0"/>
          <a:chExt cx="0" cy="0"/>
        </a:xfrm>
      </p:grpSpPr>
      <p:sp>
        <p:nvSpPr>
          <p:cNvPr id="4017" name="Google Shape;4017;g1034e70190a_0_2327:notes">
            <a:extLst>
              <a:ext uri="{FF2B5EF4-FFF2-40B4-BE49-F238E27FC236}">
                <a16:creationId xmlns:a16="http://schemas.microsoft.com/office/drawing/2014/main" id="{35CC5FCA-2732-6850-57A3-68ECB5D873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8" name="Google Shape;4018;g1034e70190a_0_2327:notes">
            <a:extLst>
              <a:ext uri="{FF2B5EF4-FFF2-40B4-BE49-F238E27FC236}">
                <a16:creationId xmlns:a16="http://schemas.microsoft.com/office/drawing/2014/main" id="{5ABC63BC-4D86-5F4F-D589-1C5472F075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752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9"/>
        <p:cNvGrpSpPr/>
        <p:nvPr/>
      </p:nvGrpSpPr>
      <p:grpSpPr>
        <a:xfrm>
          <a:off x="0" y="0"/>
          <a:ext cx="0" cy="0"/>
          <a:chOff x="0" y="0"/>
          <a:chExt cx="0" cy="0"/>
        </a:xfrm>
      </p:grpSpPr>
      <p:sp>
        <p:nvSpPr>
          <p:cNvPr id="2520" name="Google Shape;2520;g1034e70190a_0_2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1" name="Google Shape;2521;g1034e70190a_0_2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746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c547cbf63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c547cbf63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948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d4aa40ca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d4aa40ca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177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a:extLst>
            <a:ext uri="{FF2B5EF4-FFF2-40B4-BE49-F238E27FC236}">
              <a16:creationId xmlns:a16="http://schemas.microsoft.com/office/drawing/2014/main" id="{1AC91E9C-8386-7438-040E-86ABA4B4434A}"/>
            </a:ext>
          </a:extLst>
        </p:cNvPr>
        <p:cNvGrpSpPr/>
        <p:nvPr/>
      </p:nvGrpSpPr>
      <p:grpSpPr>
        <a:xfrm>
          <a:off x="0" y="0"/>
          <a:ext cx="0" cy="0"/>
          <a:chOff x="0" y="0"/>
          <a:chExt cx="0" cy="0"/>
        </a:xfrm>
      </p:grpSpPr>
      <p:sp>
        <p:nvSpPr>
          <p:cNvPr id="3891" name="Google Shape;3891;g1034e70190a_0_2319:notes">
            <a:extLst>
              <a:ext uri="{FF2B5EF4-FFF2-40B4-BE49-F238E27FC236}">
                <a16:creationId xmlns:a16="http://schemas.microsoft.com/office/drawing/2014/main" id="{560B5E42-5DE6-8EB3-EDB6-67C8C2513D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2" name="Google Shape;3892;g1034e70190a_0_2319:notes">
            <a:extLst>
              <a:ext uri="{FF2B5EF4-FFF2-40B4-BE49-F238E27FC236}">
                <a16:creationId xmlns:a16="http://schemas.microsoft.com/office/drawing/2014/main" id="{65559C1C-08D6-AF0B-BFC3-025D099309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902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8">
          <a:extLst>
            <a:ext uri="{FF2B5EF4-FFF2-40B4-BE49-F238E27FC236}">
              <a16:creationId xmlns:a16="http://schemas.microsoft.com/office/drawing/2014/main" id="{E4A84C3B-B53C-90CF-2061-7048A235D701}"/>
            </a:ext>
          </a:extLst>
        </p:cNvPr>
        <p:cNvGrpSpPr/>
        <p:nvPr/>
      </p:nvGrpSpPr>
      <p:grpSpPr>
        <a:xfrm>
          <a:off x="0" y="0"/>
          <a:ext cx="0" cy="0"/>
          <a:chOff x="0" y="0"/>
          <a:chExt cx="0" cy="0"/>
        </a:xfrm>
      </p:grpSpPr>
      <p:sp>
        <p:nvSpPr>
          <p:cNvPr id="3319" name="Google Shape;3319;g1034e70190a_0_2303:notes">
            <a:extLst>
              <a:ext uri="{FF2B5EF4-FFF2-40B4-BE49-F238E27FC236}">
                <a16:creationId xmlns:a16="http://schemas.microsoft.com/office/drawing/2014/main" id="{7289823E-A0ED-2337-AA06-24903E00DA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0" name="Google Shape;3320;g1034e70190a_0_2303:notes">
            <a:extLst>
              <a:ext uri="{FF2B5EF4-FFF2-40B4-BE49-F238E27FC236}">
                <a16:creationId xmlns:a16="http://schemas.microsoft.com/office/drawing/2014/main" id="{8E15B1F0-6E13-B20B-167D-8E473DBB7A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5813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09600" y="1150825"/>
            <a:ext cx="4252200" cy="23955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09600" y="3546275"/>
            <a:ext cx="4252200" cy="44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8" name="Google Shape;18;p4"/>
          <p:cNvSpPr txBox="1">
            <a:spLocks noGrp="1"/>
          </p:cNvSpPr>
          <p:nvPr>
            <p:ph type="body" idx="1"/>
          </p:nvPr>
        </p:nvSpPr>
        <p:spPr>
          <a:xfrm>
            <a:off x="514775" y="1152475"/>
            <a:ext cx="81144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a:lvl1pPr>
            <a:lvl2pPr lvl="1" algn="ctr">
              <a:spcBef>
                <a:spcPts val="0"/>
              </a:spcBef>
              <a:spcAft>
                <a:spcPts val="0"/>
              </a:spcAft>
              <a:buSzPts val="2500"/>
              <a:buNone/>
              <a:defRPr/>
            </a:lvl2pPr>
            <a:lvl3pPr lvl="2" algn="ctr">
              <a:spcBef>
                <a:spcPts val="0"/>
              </a:spcBef>
              <a:spcAft>
                <a:spcPts val="0"/>
              </a:spcAft>
              <a:buSzPts val="2500"/>
              <a:buNone/>
              <a:defRPr/>
            </a:lvl3pPr>
            <a:lvl4pPr lvl="3" algn="ctr">
              <a:spcBef>
                <a:spcPts val="0"/>
              </a:spcBef>
              <a:spcAft>
                <a:spcPts val="0"/>
              </a:spcAft>
              <a:buSzPts val="2500"/>
              <a:buNone/>
              <a:defRPr/>
            </a:lvl4pPr>
            <a:lvl5pPr lvl="4" algn="ctr">
              <a:spcBef>
                <a:spcPts val="0"/>
              </a:spcBef>
              <a:spcAft>
                <a:spcPts val="0"/>
              </a:spcAft>
              <a:buSzPts val="2500"/>
              <a:buNone/>
              <a:defRPr/>
            </a:lvl5pPr>
            <a:lvl6pPr lvl="5" algn="ctr">
              <a:spcBef>
                <a:spcPts val="0"/>
              </a:spcBef>
              <a:spcAft>
                <a:spcPts val="0"/>
              </a:spcAft>
              <a:buSzPts val="2500"/>
              <a:buNone/>
              <a:defRPr/>
            </a:lvl6pPr>
            <a:lvl7pPr lvl="6" algn="ctr">
              <a:spcBef>
                <a:spcPts val="0"/>
              </a:spcBef>
              <a:spcAft>
                <a:spcPts val="0"/>
              </a:spcAft>
              <a:buSzPts val="2500"/>
              <a:buNone/>
              <a:defRPr/>
            </a:lvl7pPr>
            <a:lvl8pPr lvl="7" algn="ctr">
              <a:spcBef>
                <a:spcPts val="0"/>
              </a:spcBef>
              <a:spcAft>
                <a:spcPts val="0"/>
              </a:spcAft>
              <a:buSzPts val="2500"/>
              <a:buNone/>
              <a:defRPr/>
            </a:lvl8pPr>
            <a:lvl9pPr lvl="8" algn="ctr">
              <a:spcBef>
                <a:spcPts val="0"/>
              </a:spcBef>
              <a:spcAft>
                <a:spcPts val="0"/>
              </a:spcAft>
              <a:buSzPts val="25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775" y="292625"/>
            <a:ext cx="81144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514775" y="1152475"/>
            <a:ext cx="81144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cli/azure/get-started-tutorial-0-before-you-begin"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5"/>
          <p:cNvSpPr txBox="1">
            <a:spLocks noGrp="1"/>
          </p:cNvSpPr>
          <p:nvPr>
            <p:ph type="subTitle" idx="1"/>
          </p:nvPr>
        </p:nvSpPr>
        <p:spPr>
          <a:xfrm>
            <a:off x="58110" y="1989744"/>
            <a:ext cx="4407532" cy="212014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a:latin typeface="Arial Rounded MT Bold" panose="020F0704030504030204" pitchFamily="34" charset="0"/>
                <a:sym typeface="Fira Sans Extra Condensed SemiBold"/>
              </a:rPr>
              <a:t>VMs and Load Balancer configuration</a:t>
            </a:r>
            <a:endParaRPr sz="4000" dirty="0">
              <a:latin typeface="Arial Rounded MT Bold" panose="020F0704030504030204" pitchFamily="34" charset="0"/>
              <a:sym typeface="Fira Sans Extra Condensed SemiBold"/>
            </a:endParaRPr>
          </a:p>
        </p:txBody>
      </p:sp>
      <p:sp>
        <p:nvSpPr>
          <p:cNvPr id="60" name="Google Shape;60;p15"/>
          <p:cNvSpPr/>
          <p:nvPr/>
        </p:nvSpPr>
        <p:spPr>
          <a:xfrm>
            <a:off x="6850801" y="2914633"/>
            <a:ext cx="1738972" cy="1021672"/>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5"/>
          <p:cNvGrpSpPr/>
          <p:nvPr/>
        </p:nvGrpSpPr>
        <p:grpSpPr>
          <a:xfrm>
            <a:off x="4445259" y="1761916"/>
            <a:ext cx="1801298" cy="2313940"/>
            <a:chOff x="2616388" y="1504175"/>
            <a:chExt cx="2082425" cy="2675075"/>
          </a:xfrm>
        </p:grpSpPr>
        <p:sp>
          <p:nvSpPr>
            <p:cNvPr id="62" name="Google Shape;62;p15"/>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5"/>
            <p:cNvGrpSpPr/>
            <p:nvPr/>
          </p:nvGrpSpPr>
          <p:grpSpPr>
            <a:xfrm>
              <a:off x="2723238" y="3123575"/>
              <a:ext cx="1675550" cy="965475"/>
              <a:chOff x="2723238" y="3123575"/>
              <a:chExt cx="1675550" cy="965475"/>
            </a:xfrm>
          </p:grpSpPr>
          <p:sp>
            <p:nvSpPr>
              <p:cNvPr id="66" name="Google Shape;66;p15"/>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a:off x="7096363" y="2099322"/>
            <a:ext cx="1236307" cy="1672149"/>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7089938" y="1728531"/>
            <a:ext cx="1249158" cy="741583"/>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7116460" y="2212656"/>
            <a:ext cx="567349" cy="364108"/>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7116460" y="2263753"/>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7116460" y="2315132"/>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7116460" y="2366511"/>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7116460" y="2417890"/>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7116460" y="2509463"/>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7116460" y="2560842"/>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7116460" y="2611916"/>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7116460" y="2663295"/>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7116460" y="2714674"/>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7116460" y="2806246"/>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7116460" y="2857625"/>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7116460" y="2909004"/>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7116460" y="2960078"/>
            <a:ext cx="567349" cy="364390"/>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7116460" y="3011457"/>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7116460" y="3103029"/>
            <a:ext cx="567349" cy="364108"/>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7116460" y="3154408"/>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7116460" y="3205787"/>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7116460" y="3257166"/>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7116460" y="3308263"/>
            <a:ext cx="567349" cy="36436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7745225" y="2212656"/>
            <a:ext cx="567068" cy="364108"/>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7745225" y="2263753"/>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7745225" y="2315132"/>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7745225" y="2366511"/>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745225" y="2417890"/>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7745225" y="2509463"/>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7745225" y="2560842"/>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7745225" y="2611916"/>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7745225" y="2663295"/>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7745225" y="2714674"/>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7745225" y="2806246"/>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7745225" y="2857625"/>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745225" y="2909004"/>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745225" y="2960078"/>
            <a:ext cx="567068" cy="364390"/>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745225" y="3011457"/>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745225" y="3103029"/>
            <a:ext cx="567068" cy="364108"/>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745225" y="3154408"/>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7745225" y="3205787"/>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7745225" y="3257166"/>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745225" y="3308263"/>
            <a:ext cx="567068" cy="36436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a:off x="6845427" y="1589551"/>
            <a:ext cx="1738972" cy="1497957"/>
            <a:chOff x="5553063" y="1487604"/>
            <a:chExt cx="1981525" cy="1707075"/>
          </a:xfrm>
        </p:grpSpPr>
        <p:sp>
          <p:nvSpPr>
            <p:cNvPr id="172" name="Google Shape;172;p15"/>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5"/>
          <p:cNvSpPr/>
          <p:nvPr/>
        </p:nvSpPr>
        <p:spPr>
          <a:xfrm>
            <a:off x="5663900" y="1715825"/>
            <a:ext cx="216600" cy="216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5801975" y="1438775"/>
            <a:ext cx="162600" cy="162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6052475" y="1505825"/>
            <a:ext cx="183600" cy="183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6097900" y="1230450"/>
            <a:ext cx="148500" cy="148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6332400" y="1327775"/>
            <a:ext cx="125100" cy="125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6590925" y="1488450"/>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6590925" y="1267775"/>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825325" y="1438775"/>
            <a:ext cx="82200" cy="822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6945450" y="1601375"/>
            <a:ext cx="70500" cy="7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32575" y="16186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7213125" y="1776250"/>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7341050" y="17975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Elevating Infrastructure Management: Why Terraform Enterprise over Open  Source - W M Promus">
            <a:extLst>
              <a:ext uri="{FF2B5EF4-FFF2-40B4-BE49-F238E27FC236}">
                <a16:creationId xmlns:a16="http://schemas.microsoft.com/office/drawing/2014/main" id="{ACFD3202-0FBA-04ED-033B-D34A54D56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80" y="32256"/>
            <a:ext cx="2743473" cy="13717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Azure | element61">
            <a:extLst>
              <a:ext uri="{FF2B5EF4-FFF2-40B4-BE49-F238E27FC236}">
                <a16:creationId xmlns:a16="http://schemas.microsoft.com/office/drawing/2014/main" id="{5CDEAFE5-7509-77EC-2C7B-7FCAEDB24E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6052" y="255866"/>
            <a:ext cx="2519118" cy="7281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persand Symbol Png - Ampersand Png - Free Transparent PNG Download -  PNGkey">
            <a:extLst>
              <a:ext uri="{FF2B5EF4-FFF2-40B4-BE49-F238E27FC236}">
                <a16:creationId xmlns:a16="http://schemas.microsoft.com/office/drawing/2014/main" id="{2312E34E-DD39-0FAA-5E63-463BFD5D84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2093" y="424271"/>
            <a:ext cx="487213" cy="5597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Use Existing Resources with Data Sources in Terraform and Azure - Ciraltos">
            <a:extLst>
              <a:ext uri="{FF2B5EF4-FFF2-40B4-BE49-F238E27FC236}">
                <a16:creationId xmlns:a16="http://schemas.microsoft.com/office/drawing/2014/main" id="{0B70E814-FF26-EAD3-5B68-9D39810DCE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5158" y="3951826"/>
            <a:ext cx="1027875" cy="985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80E3-5952-1FD3-0387-C25E19D3357B}"/>
              </a:ext>
            </a:extLst>
          </p:cNvPr>
          <p:cNvSpPr>
            <a:spLocks noGrp="1"/>
          </p:cNvSpPr>
          <p:nvPr>
            <p:ph type="title"/>
          </p:nvPr>
        </p:nvSpPr>
        <p:spPr>
          <a:xfrm>
            <a:off x="4452136" y="12899"/>
            <a:ext cx="4702080" cy="513000"/>
          </a:xfrm>
        </p:spPr>
        <p:style>
          <a:lnRef idx="2">
            <a:schemeClr val="dk1"/>
          </a:lnRef>
          <a:fillRef idx="1">
            <a:schemeClr val="lt1"/>
          </a:fillRef>
          <a:effectRef idx="0">
            <a:schemeClr val="dk1"/>
          </a:effectRef>
          <a:fontRef idx="minor">
            <a:schemeClr val="dk1"/>
          </a:fontRef>
        </p:style>
        <p:txBody>
          <a:bodyPr/>
          <a:lstStyle/>
          <a:p>
            <a:r>
              <a:rPr lang="en-US" dirty="0"/>
              <a:t>Main Azure CLI commands</a:t>
            </a:r>
          </a:p>
        </p:txBody>
      </p:sp>
      <p:grpSp>
        <p:nvGrpSpPr>
          <p:cNvPr id="3" name="Google Shape;572;p18">
            <a:extLst>
              <a:ext uri="{FF2B5EF4-FFF2-40B4-BE49-F238E27FC236}">
                <a16:creationId xmlns:a16="http://schemas.microsoft.com/office/drawing/2014/main" id="{4234FD47-4187-54E1-7FF3-A3165D99B5B8}"/>
              </a:ext>
            </a:extLst>
          </p:cNvPr>
          <p:cNvGrpSpPr/>
          <p:nvPr/>
        </p:nvGrpSpPr>
        <p:grpSpPr>
          <a:xfrm>
            <a:off x="365039" y="1144617"/>
            <a:ext cx="8310521" cy="760465"/>
            <a:chOff x="4535807" y="2001759"/>
            <a:chExt cx="3738964" cy="760465"/>
          </a:xfrm>
        </p:grpSpPr>
        <p:sp>
          <p:nvSpPr>
            <p:cNvPr id="4" name="Google Shape;573;p18">
              <a:extLst>
                <a:ext uri="{FF2B5EF4-FFF2-40B4-BE49-F238E27FC236}">
                  <a16:creationId xmlns:a16="http://schemas.microsoft.com/office/drawing/2014/main" id="{F42F81AA-AA60-7EC1-477B-EBC32AE492D9}"/>
                </a:ext>
              </a:extLst>
            </p:cNvPr>
            <p:cNvSpPr/>
            <p:nvPr/>
          </p:nvSpPr>
          <p:spPr>
            <a:xfrm>
              <a:off x="4535807" y="2096271"/>
              <a:ext cx="185794" cy="469113"/>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574;p18">
              <a:extLst>
                <a:ext uri="{FF2B5EF4-FFF2-40B4-BE49-F238E27FC236}">
                  <a16:creationId xmlns:a16="http://schemas.microsoft.com/office/drawing/2014/main" id="{9AADC8BB-ACEC-7792-088F-9F49D6829D12}"/>
                </a:ext>
              </a:extLst>
            </p:cNvPr>
            <p:cNvGrpSpPr/>
            <p:nvPr/>
          </p:nvGrpSpPr>
          <p:grpSpPr>
            <a:xfrm>
              <a:off x="4781519" y="2001759"/>
              <a:ext cx="3493252" cy="760465"/>
              <a:chOff x="4781519" y="2001759"/>
              <a:chExt cx="3493252" cy="760465"/>
            </a:xfrm>
          </p:grpSpPr>
          <p:sp>
            <p:nvSpPr>
              <p:cNvPr id="6" name="Google Shape;575;p18">
                <a:extLst>
                  <a:ext uri="{FF2B5EF4-FFF2-40B4-BE49-F238E27FC236}">
                    <a16:creationId xmlns:a16="http://schemas.microsoft.com/office/drawing/2014/main" id="{E98E5938-056E-6836-3681-7FBE1009C091}"/>
                  </a:ext>
                </a:extLst>
              </p:cNvPr>
              <p:cNvSpPr txBox="1"/>
              <p:nvPr/>
            </p:nvSpPr>
            <p:spPr>
              <a:xfrm flipH="1">
                <a:off x="4781519" y="2001759"/>
                <a:ext cx="2266483" cy="20109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Creating a resource</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7" name="Google Shape;576;p18">
                <a:extLst>
                  <a:ext uri="{FF2B5EF4-FFF2-40B4-BE49-F238E27FC236}">
                    <a16:creationId xmlns:a16="http://schemas.microsoft.com/office/drawing/2014/main" id="{852555DD-394F-7B3A-78A1-B0AF21DE9BFB}"/>
                  </a:ext>
                </a:extLst>
              </p:cNvPr>
              <p:cNvSpPr txBox="1"/>
              <p:nvPr/>
            </p:nvSpPr>
            <p:spPr>
              <a:xfrm flipH="1">
                <a:off x="4785530" y="2235124"/>
                <a:ext cx="3489241" cy="5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latin typeface="Roboto"/>
                    <a:ea typeface="Roboto"/>
                    <a:cs typeface="Roboto"/>
                    <a:sym typeface="Roboto"/>
                  </a:rPr>
                  <a:t>az</a:t>
                </a:r>
                <a:r>
                  <a:rPr lang="en-US" sz="1200" dirty="0">
                    <a:latin typeface="Roboto"/>
                    <a:ea typeface="Roboto"/>
                    <a:cs typeface="Roboto"/>
                    <a:sym typeface="Roboto"/>
                  </a:rPr>
                  <a:t> group create --name </a:t>
                </a:r>
                <a:r>
                  <a:rPr lang="en-US" sz="1200" dirty="0" err="1">
                    <a:latin typeface="Roboto"/>
                    <a:ea typeface="Roboto"/>
                    <a:cs typeface="Roboto"/>
                    <a:sym typeface="Roboto"/>
                  </a:rPr>
                  <a:t>myResourceGroup</a:t>
                </a:r>
                <a:r>
                  <a:rPr lang="en-US" sz="1200" dirty="0">
                    <a:latin typeface="Roboto"/>
                    <a:ea typeface="Roboto"/>
                    <a:cs typeface="Roboto"/>
                    <a:sym typeface="Roboto"/>
                  </a:rPr>
                  <a:t> --location </a:t>
                </a:r>
                <a:r>
                  <a:rPr lang="en-US" sz="1200" dirty="0" err="1">
                    <a:latin typeface="Roboto"/>
                    <a:ea typeface="Roboto"/>
                    <a:cs typeface="Roboto"/>
                    <a:sym typeface="Roboto"/>
                  </a:rPr>
                  <a:t>eastus</a:t>
                </a:r>
                <a:endParaRPr lang="en-US" sz="1200" dirty="0">
                  <a:latin typeface="Roboto"/>
                  <a:ea typeface="Roboto"/>
                  <a:cs typeface="Roboto"/>
                  <a:sym typeface="Roboto"/>
                </a:endParaRPr>
              </a:p>
            </p:txBody>
          </p:sp>
        </p:grpSp>
      </p:grpSp>
      <p:grpSp>
        <p:nvGrpSpPr>
          <p:cNvPr id="18" name="Google Shape;587;p18">
            <a:extLst>
              <a:ext uri="{FF2B5EF4-FFF2-40B4-BE49-F238E27FC236}">
                <a16:creationId xmlns:a16="http://schemas.microsoft.com/office/drawing/2014/main" id="{4F681CBB-E532-B1CE-A7CC-26E68A7412D5}"/>
              </a:ext>
            </a:extLst>
          </p:cNvPr>
          <p:cNvGrpSpPr/>
          <p:nvPr/>
        </p:nvGrpSpPr>
        <p:grpSpPr>
          <a:xfrm>
            <a:off x="348716" y="445806"/>
            <a:ext cx="7649674" cy="685668"/>
            <a:chOff x="4514643" y="1057000"/>
            <a:chExt cx="3756117" cy="770424"/>
          </a:xfrm>
        </p:grpSpPr>
        <p:sp>
          <p:nvSpPr>
            <p:cNvPr id="19" name="Google Shape;588;p18">
              <a:extLst>
                <a:ext uri="{FF2B5EF4-FFF2-40B4-BE49-F238E27FC236}">
                  <a16:creationId xmlns:a16="http://schemas.microsoft.com/office/drawing/2014/main" id="{89B877D7-D67B-D92F-F173-9FD55986B8A1}"/>
                </a:ext>
              </a:extLst>
            </p:cNvPr>
            <p:cNvSpPr/>
            <p:nvPr/>
          </p:nvSpPr>
          <p:spPr>
            <a:xfrm>
              <a:off x="4514643" y="1151513"/>
              <a:ext cx="225868" cy="5271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589;p18">
              <a:extLst>
                <a:ext uri="{FF2B5EF4-FFF2-40B4-BE49-F238E27FC236}">
                  <a16:creationId xmlns:a16="http://schemas.microsoft.com/office/drawing/2014/main" id="{6EBE4C81-AC20-480B-CF89-0967AD4C8563}"/>
                </a:ext>
              </a:extLst>
            </p:cNvPr>
            <p:cNvGrpSpPr/>
            <p:nvPr/>
          </p:nvGrpSpPr>
          <p:grpSpPr>
            <a:xfrm>
              <a:off x="4839966" y="1057000"/>
              <a:ext cx="3430794" cy="770424"/>
              <a:chOff x="4839966" y="1057000"/>
              <a:chExt cx="3430794" cy="770424"/>
            </a:xfrm>
          </p:grpSpPr>
          <p:sp>
            <p:nvSpPr>
              <p:cNvPr id="21" name="Google Shape;590;p18">
                <a:extLst>
                  <a:ext uri="{FF2B5EF4-FFF2-40B4-BE49-F238E27FC236}">
                    <a16:creationId xmlns:a16="http://schemas.microsoft.com/office/drawing/2014/main" id="{BF106146-D10B-0433-C1C7-110F84C4AEEA}"/>
                  </a:ext>
                </a:extLst>
              </p:cNvPr>
              <p:cNvSpPr txBox="1"/>
              <p:nvPr/>
            </p:nvSpPr>
            <p:spPr>
              <a:xfrm flipH="1">
                <a:off x="4839966" y="1057000"/>
                <a:ext cx="3430794" cy="24332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accent1"/>
                    </a:solidFill>
                    <a:latin typeface="Fira Sans Extra Condensed SemiBold"/>
                    <a:ea typeface="Fira Sans Extra Condensed SemiBold"/>
                    <a:cs typeface="Fira Sans Extra Condensed SemiBold"/>
                    <a:sym typeface="Fira Sans Extra Condensed SemiBold"/>
                  </a:rPr>
                  <a:t>Sign in to your Azure account</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22" name="Google Shape;591;p18">
                <a:extLst>
                  <a:ext uri="{FF2B5EF4-FFF2-40B4-BE49-F238E27FC236}">
                    <a16:creationId xmlns:a16="http://schemas.microsoft.com/office/drawing/2014/main" id="{3CD5F511-8A0F-0C3F-917E-EB36F80EC412}"/>
                  </a:ext>
                </a:extLst>
              </p:cNvPr>
              <p:cNvSpPr txBox="1"/>
              <p:nvPr/>
            </p:nvSpPr>
            <p:spPr>
              <a:xfrm flipH="1">
                <a:off x="4839966" y="1300324"/>
                <a:ext cx="3430793" cy="5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err="1">
                    <a:latin typeface="Roboto"/>
                    <a:ea typeface="Roboto"/>
                    <a:cs typeface="Roboto"/>
                    <a:sym typeface="Roboto"/>
                  </a:rPr>
                  <a:t>az</a:t>
                </a:r>
                <a:r>
                  <a:rPr lang="en-GB" sz="1200" dirty="0">
                    <a:latin typeface="Roboto"/>
                    <a:ea typeface="Roboto"/>
                    <a:cs typeface="Roboto"/>
                    <a:sym typeface="Roboto"/>
                  </a:rPr>
                  <a:t> login</a:t>
                </a:r>
              </a:p>
            </p:txBody>
          </p:sp>
        </p:grpSp>
      </p:grpSp>
      <p:grpSp>
        <p:nvGrpSpPr>
          <p:cNvPr id="23" name="Google Shape;592;p18">
            <a:extLst>
              <a:ext uri="{FF2B5EF4-FFF2-40B4-BE49-F238E27FC236}">
                <a16:creationId xmlns:a16="http://schemas.microsoft.com/office/drawing/2014/main" id="{1A92E657-D431-8781-3553-342330E63F92}"/>
              </a:ext>
            </a:extLst>
          </p:cNvPr>
          <p:cNvGrpSpPr/>
          <p:nvPr/>
        </p:nvGrpSpPr>
        <p:grpSpPr>
          <a:xfrm>
            <a:off x="444364" y="1326102"/>
            <a:ext cx="299262" cy="286898"/>
            <a:chOff x="5096732" y="2187564"/>
            <a:chExt cx="305386" cy="338602"/>
          </a:xfrm>
        </p:grpSpPr>
        <p:sp>
          <p:nvSpPr>
            <p:cNvPr id="24" name="Google Shape;593;p18">
              <a:extLst>
                <a:ext uri="{FF2B5EF4-FFF2-40B4-BE49-F238E27FC236}">
                  <a16:creationId xmlns:a16="http://schemas.microsoft.com/office/drawing/2014/main" id="{E278719B-059A-4F96-0A87-0DF7F6C11143}"/>
                </a:ext>
              </a:extLst>
            </p:cNvPr>
            <p:cNvSpPr/>
            <p:nvPr/>
          </p:nvSpPr>
          <p:spPr>
            <a:xfrm>
              <a:off x="5315391" y="2247184"/>
              <a:ext cx="39764" cy="19891"/>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594;p18">
              <a:extLst>
                <a:ext uri="{FF2B5EF4-FFF2-40B4-BE49-F238E27FC236}">
                  <a16:creationId xmlns:a16="http://schemas.microsoft.com/office/drawing/2014/main" id="{58891C97-AC98-32F8-02DD-A50943833C81}"/>
                </a:ext>
              </a:extLst>
            </p:cNvPr>
            <p:cNvSpPr/>
            <p:nvPr/>
          </p:nvSpPr>
          <p:spPr>
            <a:xfrm>
              <a:off x="5214564" y="2187564"/>
              <a:ext cx="32670" cy="39764"/>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595;p18">
              <a:extLst>
                <a:ext uri="{FF2B5EF4-FFF2-40B4-BE49-F238E27FC236}">
                  <a16:creationId xmlns:a16="http://schemas.microsoft.com/office/drawing/2014/main" id="{24EAE6E3-ABA0-BD61-5F20-A41207F233A3}"/>
                </a:ext>
              </a:extLst>
            </p:cNvPr>
            <p:cNvSpPr/>
            <p:nvPr/>
          </p:nvSpPr>
          <p:spPr>
            <a:xfrm>
              <a:off x="5284164" y="2187564"/>
              <a:ext cx="32670" cy="39764"/>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596;p18">
              <a:extLst>
                <a:ext uri="{FF2B5EF4-FFF2-40B4-BE49-F238E27FC236}">
                  <a16:creationId xmlns:a16="http://schemas.microsoft.com/office/drawing/2014/main" id="{0C9BC572-223D-4683-DAD1-23AD6BEACA6B}"/>
                </a:ext>
              </a:extLst>
            </p:cNvPr>
            <p:cNvSpPr/>
            <p:nvPr/>
          </p:nvSpPr>
          <p:spPr>
            <a:xfrm>
              <a:off x="5176243" y="2247184"/>
              <a:ext cx="39782" cy="19891"/>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597;p18">
              <a:extLst>
                <a:ext uri="{FF2B5EF4-FFF2-40B4-BE49-F238E27FC236}">
                  <a16:creationId xmlns:a16="http://schemas.microsoft.com/office/drawing/2014/main" id="{B17F9418-CE37-DF45-0295-7D56BE013714}"/>
                </a:ext>
              </a:extLst>
            </p:cNvPr>
            <p:cNvSpPr/>
            <p:nvPr/>
          </p:nvSpPr>
          <p:spPr>
            <a:xfrm>
              <a:off x="5096732" y="2347254"/>
              <a:ext cx="59655" cy="178912"/>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598;p18">
              <a:extLst>
                <a:ext uri="{FF2B5EF4-FFF2-40B4-BE49-F238E27FC236}">
                  <a16:creationId xmlns:a16="http://schemas.microsoft.com/office/drawing/2014/main" id="{931F2FF2-6C0D-995A-EE62-871794C746E6}"/>
                </a:ext>
              </a:extLst>
            </p:cNvPr>
            <p:cNvSpPr/>
            <p:nvPr/>
          </p:nvSpPr>
          <p:spPr>
            <a:xfrm>
              <a:off x="5176243" y="2247870"/>
              <a:ext cx="225875" cy="278296"/>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599;p18">
            <a:extLst>
              <a:ext uri="{FF2B5EF4-FFF2-40B4-BE49-F238E27FC236}">
                <a16:creationId xmlns:a16="http://schemas.microsoft.com/office/drawing/2014/main" id="{A0B7D9E4-BEC0-0366-DC2C-EF83BB276B9F}"/>
              </a:ext>
            </a:extLst>
          </p:cNvPr>
          <p:cNvGrpSpPr/>
          <p:nvPr/>
        </p:nvGrpSpPr>
        <p:grpSpPr>
          <a:xfrm>
            <a:off x="69012" y="2054207"/>
            <a:ext cx="714609" cy="339271"/>
            <a:chOff x="5073109" y="3150705"/>
            <a:chExt cx="340573" cy="339271"/>
          </a:xfrm>
        </p:grpSpPr>
        <p:sp>
          <p:nvSpPr>
            <p:cNvPr id="31" name="Google Shape;600;p18">
              <a:extLst>
                <a:ext uri="{FF2B5EF4-FFF2-40B4-BE49-F238E27FC236}">
                  <a16:creationId xmlns:a16="http://schemas.microsoft.com/office/drawing/2014/main" id="{BBE4847B-7605-8E2A-D87F-E46F8806A2ED}"/>
                </a:ext>
              </a:extLst>
            </p:cNvPr>
            <p:cNvSpPr/>
            <p:nvPr/>
          </p:nvSpPr>
          <p:spPr>
            <a:xfrm>
              <a:off x="5073161" y="3210325"/>
              <a:ext cx="340520" cy="279651"/>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601;p18">
              <a:extLst>
                <a:ext uri="{FF2B5EF4-FFF2-40B4-BE49-F238E27FC236}">
                  <a16:creationId xmlns:a16="http://schemas.microsoft.com/office/drawing/2014/main" id="{7FA51E46-9D41-3CE0-8ADE-B6E1F8E7063D}"/>
                </a:ext>
              </a:extLst>
            </p:cNvPr>
            <p:cNvSpPr/>
            <p:nvPr/>
          </p:nvSpPr>
          <p:spPr>
            <a:xfrm>
              <a:off x="5073109" y="3368712"/>
              <a:ext cx="101144" cy="61662"/>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602;p18">
              <a:extLst>
                <a:ext uri="{FF2B5EF4-FFF2-40B4-BE49-F238E27FC236}">
                  <a16:creationId xmlns:a16="http://schemas.microsoft.com/office/drawing/2014/main" id="{633E701D-A77E-CD15-2F62-F1856E7EC832}"/>
                </a:ext>
              </a:extLst>
            </p:cNvPr>
            <p:cNvSpPr/>
            <p:nvPr/>
          </p:nvSpPr>
          <p:spPr>
            <a:xfrm>
              <a:off x="5206412" y="3150705"/>
              <a:ext cx="207269" cy="139165"/>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4" name="Google Shape;603;p18">
            <a:extLst>
              <a:ext uri="{FF2B5EF4-FFF2-40B4-BE49-F238E27FC236}">
                <a16:creationId xmlns:a16="http://schemas.microsoft.com/office/drawing/2014/main" id="{4874161C-30A4-6B5C-E421-1EDB8F312BC5}"/>
              </a:ext>
            </a:extLst>
          </p:cNvPr>
          <p:cNvGrpSpPr/>
          <p:nvPr/>
        </p:nvGrpSpPr>
        <p:grpSpPr>
          <a:xfrm>
            <a:off x="793952" y="2548353"/>
            <a:ext cx="711839" cy="339253"/>
            <a:chOff x="5061713" y="4084392"/>
            <a:chExt cx="339253" cy="339253"/>
          </a:xfrm>
        </p:grpSpPr>
        <p:sp>
          <p:nvSpPr>
            <p:cNvPr id="35" name="Google Shape;604;p18">
              <a:extLst>
                <a:ext uri="{FF2B5EF4-FFF2-40B4-BE49-F238E27FC236}">
                  <a16:creationId xmlns:a16="http://schemas.microsoft.com/office/drawing/2014/main" id="{A591372C-C960-3398-547D-FB15C4BD1D94}"/>
                </a:ext>
              </a:extLst>
            </p:cNvPr>
            <p:cNvSpPr/>
            <p:nvPr/>
          </p:nvSpPr>
          <p:spPr>
            <a:xfrm>
              <a:off x="5061713" y="4219175"/>
              <a:ext cx="339253" cy="204471"/>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605;p18">
              <a:extLst>
                <a:ext uri="{FF2B5EF4-FFF2-40B4-BE49-F238E27FC236}">
                  <a16:creationId xmlns:a16="http://schemas.microsoft.com/office/drawing/2014/main" id="{B8E6EC66-CCD1-1BF0-1103-2E6A74255C46}"/>
                </a:ext>
              </a:extLst>
            </p:cNvPr>
            <p:cNvSpPr/>
            <p:nvPr/>
          </p:nvSpPr>
          <p:spPr>
            <a:xfrm>
              <a:off x="5340678" y="4164537"/>
              <a:ext cx="50378" cy="74529"/>
            </a:xfrm>
            <a:custGeom>
              <a:avLst/>
              <a:gdLst/>
              <a:ahLst/>
              <a:cxnLst/>
              <a:rect l="l" t="t" r="r" b="b"/>
              <a:pathLst>
                <a:path w="2862" h="4234" extrusionOk="0">
                  <a:moveTo>
                    <a:pt x="0" y="0"/>
                  </a:moveTo>
                  <a:lnTo>
                    <a:pt x="0" y="4234"/>
                  </a:lnTo>
                  <a:lnTo>
                    <a:pt x="2861" y="211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606;p18">
              <a:extLst>
                <a:ext uri="{FF2B5EF4-FFF2-40B4-BE49-F238E27FC236}">
                  <a16:creationId xmlns:a16="http://schemas.microsoft.com/office/drawing/2014/main" id="{E1F91270-9459-9909-9226-9740B7D3CE65}"/>
                </a:ext>
              </a:extLst>
            </p:cNvPr>
            <p:cNvSpPr/>
            <p:nvPr/>
          </p:nvSpPr>
          <p:spPr>
            <a:xfrm>
              <a:off x="5071676" y="4164537"/>
              <a:ext cx="50378" cy="74529"/>
            </a:xfrm>
            <a:custGeom>
              <a:avLst/>
              <a:gdLst/>
              <a:ahLst/>
              <a:cxnLst/>
              <a:rect l="l" t="t" r="r" b="b"/>
              <a:pathLst>
                <a:path w="2862" h="4234" extrusionOk="0">
                  <a:moveTo>
                    <a:pt x="2861" y="0"/>
                  </a:moveTo>
                  <a:lnTo>
                    <a:pt x="0" y="2117"/>
                  </a:lnTo>
                  <a:lnTo>
                    <a:pt x="2861" y="4234"/>
                  </a:lnTo>
                  <a:lnTo>
                    <a:pt x="28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607;p18">
              <a:extLst>
                <a:ext uri="{FF2B5EF4-FFF2-40B4-BE49-F238E27FC236}">
                  <a16:creationId xmlns:a16="http://schemas.microsoft.com/office/drawing/2014/main" id="{422A0489-4332-02C5-66D9-9234F91AD998}"/>
                </a:ext>
              </a:extLst>
            </p:cNvPr>
            <p:cNvSpPr/>
            <p:nvPr/>
          </p:nvSpPr>
          <p:spPr>
            <a:xfrm>
              <a:off x="5141910" y="4084392"/>
              <a:ext cx="178912" cy="236683"/>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 name="Google Shape;608;p18">
            <a:extLst>
              <a:ext uri="{FF2B5EF4-FFF2-40B4-BE49-F238E27FC236}">
                <a16:creationId xmlns:a16="http://schemas.microsoft.com/office/drawing/2014/main" id="{C06D3D1C-F7D5-589D-8332-A39B2F2DF73E}"/>
              </a:ext>
            </a:extLst>
          </p:cNvPr>
          <p:cNvGrpSpPr/>
          <p:nvPr/>
        </p:nvGrpSpPr>
        <p:grpSpPr>
          <a:xfrm>
            <a:off x="455248" y="662606"/>
            <a:ext cx="299262" cy="260206"/>
            <a:chOff x="5110273" y="1253332"/>
            <a:chExt cx="278296" cy="339253"/>
          </a:xfrm>
        </p:grpSpPr>
        <p:sp>
          <p:nvSpPr>
            <p:cNvPr id="40" name="Google Shape;609;p18">
              <a:extLst>
                <a:ext uri="{FF2B5EF4-FFF2-40B4-BE49-F238E27FC236}">
                  <a16:creationId xmlns:a16="http://schemas.microsoft.com/office/drawing/2014/main" id="{98CC9F12-AD40-4093-B352-1C13AB27C9EC}"/>
                </a:ext>
              </a:extLst>
            </p:cNvPr>
            <p:cNvSpPr/>
            <p:nvPr/>
          </p:nvSpPr>
          <p:spPr>
            <a:xfrm>
              <a:off x="5110273" y="1532297"/>
              <a:ext cx="52491" cy="39764"/>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610;p18">
              <a:extLst>
                <a:ext uri="{FF2B5EF4-FFF2-40B4-BE49-F238E27FC236}">
                  <a16:creationId xmlns:a16="http://schemas.microsoft.com/office/drawing/2014/main" id="{A917D90C-6A74-8E34-225E-0401C234B21A}"/>
                </a:ext>
              </a:extLst>
            </p:cNvPr>
            <p:cNvSpPr/>
            <p:nvPr/>
          </p:nvSpPr>
          <p:spPr>
            <a:xfrm>
              <a:off x="5110273" y="1312952"/>
              <a:ext cx="198785" cy="199489"/>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611;p18">
              <a:extLst>
                <a:ext uri="{FF2B5EF4-FFF2-40B4-BE49-F238E27FC236}">
                  <a16:creationId xmlns:a16="http://schemas.microsoft.com/office/drawing/2014/main" id="{F2DC5832-5FB3-867D-8F96-107DA241A2FA}"/>
                </a:ext>
              </a:extLst>
            </p:cNvPr>
            <p:cNvSpPr/>
            <p:nvPr/>
          </p:nvSpPr>
          <p:spPr>
            <a:xfrm>
              <a:off x="5110273" y="1253332"/>
              <a:ext cx="198785" cy="39764"/>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612;p18">
              <a:extLst>
                <a:ext uri="{FF2B5EF4-FFF2-40B4-BE49-F238E27FC236}">
                  <a16:creationId xmlns:a16="http://schemas.microsoft.com/office/drawing/2014/main" id="{5B237A2E-0F2D-CED2-D3D7-C53C2CAF38E5}"/>
                </a:ext>
              </a:extLst>
            </p:cNvPr>
            <p:cNvSpPr/>
            <p:nvPr/>
          </p:nvSpPr>
          <p:spPr>
            <a:xfrm>
              <a:off x="5169910" y="1353402"/>
              <a:ext cx="218658" cy="239183"/>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52" name="Google Shape;572;p18">
            <a:extLst>
              <a:ext uri="{FF2B5EF4-FFF2-40B4-BE49-F238E27FC236}">
                <a16:creationId xmlns:a16="http://schemas.microsoft.com/office/drawing/2014/main" id="{FE65E296-32F2-ED4F-3322-C04639EC7ED9}"/>
              </a:ext>
            </a:extLst>
          </p:cNvPr>
          <p:cNvGrpSpPr/>
          <p:nvPr/>
        </p:nvGrpSpPr>
        <p:grpSpPr>
          <a:xfrm>
            <a:off x="342638" y="1869868"/>
            <a:ext cx="8324377" cy="760465"/>
            <a:chOff x="4529573" y="2001759"/>
            <a:chExt cx="3745198" cy="760465"/>
          </a:xfrm>
        </p:grpSpPr>
        <p:sp>
          <p:nvSpPr>
            <p:cNvPr id="53" name="Google Shape;573;p18">
              <a:extLst>
                <a:ext uri="{FF2B5EF4-FFF2-40B4-BE49-F238E27FC236}">
                  <a16:creationId xmlns:a16="http://schemas.microsoft.com/office/drawing/2014/main" id="{97524A22-47BA-F5E3-5B88-BBC74299DA83}"/>
                </a:ext>
              </a:extLst>
            </p:cNvPr>
            <p:cNvSpPr/>
            <p:nvPr/>
          </p:nvSpPr>
          <p:spPr>
            <a:xfrm>
              <a:off x="4529573" y="2057002"/>
              <a:ext cx="185794" cy="469113"/>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74;p18">
              <a:extLst>
                <a:ext uri="{FF2B5EF4-FFF2-40B4-BE49-F238E27FC236}">
                  <a16:creationId xmlns:a16="http://schemas.microsoft.com/office/drawing/2014/main" id="{51F151D8-D9CB-2480-BD59-48C857C2DC9C}"/>
                </a:ext>
              </a:extLst>
            </p:cNvPr>
            <p:cNvGrpSpPr/>
            <p:nvPr/>
          </p:nvGrpSpPr>
          <p:grpSpPr>
            <a:xfrm>
              <a:off x="4781519" y="2001759"/>
              <a:ext cx="3493252" cy="760465"/>
              <a:chOff x="4781519" y="2001759"/>
              <a:chExt cx="3493252" cy="760465"/>
            </a:xfrm>
          </p:grpSpPr>
          <p:sp>
            <p:nvSpPr>
              <p:cNvPr id="55" name="Google Shape;575;p18">
                <a:extLst>
                  <a:ext uri="{FF2B5EF4-FFF2-40B4-BE49-F238E27FC236}">
                    <a16:creationId xmlns:a16="http://schemas.microsoft.com/office/drawing/2014/main" id="{E87B74A6-2D9D-B298-2408-C3ECC2FC8456}"/>
                  </a:ext>
                </a:extLst>
              </p:cNvPr>
              <p:cNvSpPr txBox="1"/>
              <p:nvPr/>
            </p:nvSpPr>
            <p:spPr>
              <a:xfrm flipH="1">
                <a:off x="4781519" y="2001759"/>
                <a:ext cx="2266483" cy="20109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accent1"/>
                    </a:solidFill>
                    <a:latin typeface="Fira Sans Extra Condensed SemiBold"/>
                    <a:ea typeface="Fira Sans Extra Condensed SemiBold"/>
                    <a:cs typeface="Fira Sans Extra Condensed SemiBold"/>
                    <a:sym typeface="Fira Sans Extra Condensed SemiBold"/>
                  </a:rPr>
                  <a:t>View a list of resource groups</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56" name="Google Shape;576;p18">
                <a:extLst>
                  <a:ext uri="{FF2B5EF4-FFF2-40B4-BE49-F238E27FC236}">
                    <a16:creationId xmlns:a16="http://schemas.microsoft.com/office/drawing/2014/main" id="{6472F21B-55C4-9F3C-0391-10DD058F5745}"/>
                  </a:ext>
                </a:extLst>
              </p:cNvPr>
              <p:cNvSpPr txBox="1"/>
              <p:nvPr/>
            </p:nvSpPr>
            <p:spPr>
              <a:xfrm flipH="1">
                <a:off x="4785530" y="2235124"/>
                <a:ext cx="3489241" cy="5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latin typeface="Roboto"/>
                    <a:ea typeface="Roboto"/>
                    <a:cs typeface="Roboto"/>
                    <a:sym typeface="Roboto"/>
                  </a:rPr>
                  <a:t>az</a:t>
                </a:r>
                <a:r>
                  <a:rPr lang="en-US" sz="1200" dirty="0">
                    <a:latin typeface="Roboto"/>
                    <a:ea typeface="Roboto"/>
                    <a:cs typeface="Roboto"/>
                    <a:sym typeface="Roboto"/>
                  </a:rPr>
                  <a:t> group list --output table</a:t>
                </a:r>
              </a:p>
            </p:txBody>
          </p:sp>
        </p:grpSp>
      </p:grpSp>
      <p:grpSp>
        <p:nvGrpSpPr>
          <p:cNvPr id="57" name="Google Shape;599;p18">
            <a:extLst>
              <a:ext uri="{FF2B5EF4-FFF2-40B4-BE49-F238E27FC236}">
                <a16:creationId xmlns:a16="http://schemas.microsoft.com/office/drawing/2014/main" id="{DFB06595-7EEA-9F82-03A7-D4AEF102354A}"/>
              </a:ext>
            </a:extLst>
          </p:cNvPr>
          <p:cNvGrpSpPr/>
          <p:nvPr/>
        </p:nvGrpSpPr>
        <p:grpSpPr>
          <a:xfrm>
            <a:off x="371910" y="2017167"/>
            <a:ext cx="340573" cy="339271"/>
            <a:chOff x="5073109" y="3150705"/>
            <a:chExt cx="340573" cy="339271"/>
          </a:xfrm>
        </p:grpSpPr>
        <p:sp>
          <p:nvSpPr>
            <p:cNvPr id="58" name="Google Shape;600;p18">
              <a:extLst>
                <a:ext uri="{FF2B5EF4-FFF2-40B4-BE49-F238E27FC236}">
                  <a16:creationId xmlns:a16="http://schemas.microsoft.com/office/drawing/2014/main" id="{A44F89F5-E49B-7F2E-B610-E57EA22B9898}"/>
                </a:ext>
              </a:extLst>
            </p:cNvPr>
            <p:cNvSpPr/>
            <p:nvPr/>
          </p:nvSpPr>
          <p:spPr>
            <a:xfrm>
              <a:off x="5073161" y="3210325"/>
              <a:ext cx="340520" cy="279651"/>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 name="Google Shape;601;p18">
              <a:extLst>
                <a:ext uri="{FF2B5EF4-FFF2-40B4-BE49-F238E27FC236}">
                  <a16:creationId xmlns:a16="http://schemas.microsoft.com/office/drawing/2014/main" id="{126AAC1E-D2B5-359B-AF88-F55B58BC2481}"/>
                </a:ext>
              </a:extLst>
            </p:cNvPr>
            <p:cNvSpPr/>
            <p:nvPr/>
          </p:nvSpPr>
          <p:spPr>
            <a:xfrm>
              <a:off x="5073109" y="3368712"/>
              <a:ext cx="101144" cy="61662"/>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602;p18">
              <a:extLst>
                <a:ext uri="{FF2B5EF4-FFF2-40B4-BE49-F238E27FC236}">
                  <a16:creationId xmlns:a16="http://schemas.microsoft.com/office/drawing/2014/main" id="{38C77DAE-53E1-D468-159D-396697943ABB}"/>
                </a:ext>
              </a:extLst>
            </p:cNvPr>
            <p:cNvSpPr/>
            <p:nvPr/>
          </p:nvSpPr>
          <p:spPr>
            <a:xfrm>
              <a:off x="5206412" y="3150705"/>
              <a:ext cx="207269" cy="139165"/>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 name="Google Shape;572;p18">
            <a:extLst>
              <a:ext uri="{FF2B5EF4-FFF2-40B4-BE49-F238E27FC236}">
                <a16:creationId xmlns:a16="http://schemas.microsoft.com/office/drawing/2014/main" id="{EEC389C6-767F-9266-2A31-3504FFB67D49}"/>
              </a:ext>
            </a:extLst>
          </p:cNvPr>
          <p:cNvGrpSpPr/>
          <p:nvPr/>
        </p:nvGrpSpPr>
        <p:grpSpPr>
          <a:xfrm>
            <a:off x="342638" y="3423751"/>
            <a:ext cx="8310521" cy="676751"/>
            <a:chOff x="4535807" y="2001759"/>
            <a:chExt cx="3738964" cy="760465"/>
          </a:xfrm>
        </p:grpSpPr>
        <p:sp>
          <p:nvSpPr>
            <p:cNvPr id="62" name="Google Shape;573;p18">
              <a:extLst>
                <a:ext uri="{FF2B5EF4-FFF2-40B4-BE49-F238E27FC236}">
                  <a16:creationId xmlns:a16="http://schemas.microsoft.com/office/drawing/2014/main" id="{E9863C0A-1CE7-B693-9982-7EEA02AD64E2}"/>
                </a:ext>
              </a:extLst>
            </p:cNvPr>
            <p:cNvSpPr/>
            <p:nvPr/>
          </p:nvSpPr>
          <p:spPr>
            <a:xfrm>
              <a:off x="4535807" y="2096271"/>
              <a:ext cx="185794" cy="469113"/>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574;p18">
              <a:extLst>
                <a:ext uri="{FF2B5EF4-FFF2-40B4-BE49-F238E27FC236}">
                  <a16:creationId xmlns:a16="http://schemas.microsoft.com/office/drawing/2014/main" id="{289045E9-0D2C-7395-2008-FE222C91B760}"/>
                </a:ext>
              </a:extLst>
            </p:cNvPr>
            <p:cNvGrpSpPr/>
            <p:nvPr/>
          </p:nvGrpSpPr>
          <p:grpSpPr>
            <a:xfrm>
              <a:off x="4781519" y="2001759"/>
              <a:ext cx="3493252" cy="760465"/>
              <a:chOff x="4781519" y="2001759"/>
              <a:chExt cx="3493252" cy="760465"/>
            </a:xfrm>
          </p:grpSpPr>
          <p:sp>
            <p:nvSpPr>
              <p:cNvPr id="64" name="Google Shape;575;p18">
                <a:extLst>
                  <a:ext uri="{FF2B5EF4-FFF2-40B4-BE49-F238E27FC236}">
                    <a16:creationId xmlns:a16="http://schemas.microsoft.com/office/drawing/2014/main" id="{957838D6-E702-B789-613E-8965DB6E874C}"/>
                  </a:ext>
                </a:extLst>
              </p:cNvPr>
              <p:cNvSpPr txBox="1"/>
              <p:nvPr/>
            </p:nvSpPr>
            <p:spPr>
              <a:xfrm flipH="1">
                <a:off x="4781519" y="2001759"/>
                <a:ext cx="2266483" cy="20109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accent1"/>
                    </a:solidFill>
                    <a:latin typeface="Fira Sans Extra Condensed SemiBold"/>
                    <a:ea typeface="Fira Sans Extra Condensed SemiBold"/>
                    <a:cs typeface="Fira Sans Extra Condensed SemiBold"/>
                    <a:sym typeface="Fira Sans Extra Condensed SemiBold"/>
                  </a:rPr>
                  <a:t>Stopping the virtual machine</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65" name="Google Shape;576;p18">
                <a:extLst>
                  <a:ext uri="{FF2B5EF4-FFF2-40B4-BE49-F238E27FC236}">
                    <a16:creationId xmlns:a16="http://schemas.microsoft.com/office/drawing/2014/main" id="{CDC719DB-614C-AD9B-F50A-32479D6BD8C2}"/>
                  </a:ext>
                </a:extLst>
              </p:cNvPr>
              <p:cNvSpPr txBox="1"/>
              <p:nvPr/>
            </p:nvSpPr>
            <p:spPr>
              <a:xfrm flipH="1">
                <a:off x="4785530" y="2235124"/>
                <a:ext cx="3489241" cy="5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latin typeface="Roboto"/>
                    <a:ea typeface="Roboto"/>
                    <a:cs typeface="Roboto"/>
                    <a:sym typeface="Roboto"/>
                  </a:rPr>
                  <a:t>az</a:t>
                </a:r>
                <a:r>
                  <a:rPr lang="en-US" sz="1200" dirty="0">
                    <a:latin typeface="Roboto"/>
                    <a:ea typeface="Roboto"/>
                    <a:cs typeface="Roboto"/>
                    <a:sym typeface="Roboto"/>
                  </a:rPr>
                  <a:t> </a:t>
                </a:r>
                <a:r>
                  <a:rPr lang="en-US" sz="1200" dirty="0" err="1">
                    <a:latin typeface="Roboto"/>
                    <a:ea typeface="Roboto"/>
                    <a:cs typeface="Roboto"/>
                    <a:sym typeface="Roboto"/>
                  </a:rPr>
                  <a:t>vm</a:t>
                </a:r>
                <a:r>
                  <a:rPr lang="en-US" sz="1200" dirty="0">
                    <a:latin typeface="Roboto"/>
                    <a:ea typeface="Roboto"/>
                    <a:cs typeface="Roboto"/>
                    <a:sym typeface="Roboto"/>
                  </a:rPr>
                  <a:t> stop --resource-group </a:t>
                </a:r>
                <a:r>
                  <a:rPr lang="en-US" sz="1200" dirty="0" err="1">
                    <a:latin typeface="Roboto"/>
                    <a:ea typeface="Roboto"/>
                    <a:cs typeface="Roboto"/>
                    <a:sym typeface="Roboto"/>
                  </a:rPr>
                  <a:t>myResourceGroup</a:t>
                </a:r>
                <a:r>
                  <a:rPr lang="en-US" sz="1200" dirty="0">
                    <a:latin typeface="Roboto"/>
                    <a:ea typeface="Roboto"/>
                    <a:cs typeface="Roboto"/>
                    <a:sym typeface="Roboto"/>
                  </a:rPr>
                  <a:t> --name </a:t>
                </a:r>
                <a:r>
                  <a:rPr lang="en-US" sz="1200" dirty="0" err="1">
                    <a:latin typeface="Roboto"/>
                    <a:ea typeface="Roboto"/>
                    <a:cs typeface="Roboto"/>
                    <a:sym typeface="Roboto"/>
                  </a:rPr>
                  <a:t>myVM</a:t>
                </a:r>
                <a:endParaRPr lang="en-US" sz="1200" dirty="0">
                  <a:latin typeface="Roboto"/>
                  <a:ea typeface="Roboto"/>
                  <a:cs typeface="Roboto"/>
                  <a:sym typeface="Roboto"/>
                </a:endParaRPr>
              </a:p>
            </p:txBody>
          </p:sp>
        </p:grpSp>
      </p:grpSp>
      <p:grpSp>
        <p:nvGrpSpPr>
          <p:cNvPr id="71" name="Google Shape;572;p18">
            <a:extLst>
              <a:ext uri="{FF2B5EF4-FFF2-40B4-BE49-F238E27FC236}">
                <a16:creationId xmlns:a16="http://schemas.microsoft.com/office/drawing/2014/main" id="{AADE92D8-B160-4BA2-C589-C86E4422ACAE}"/>
              </a:ext>
            </a:extLst>
          </p:cNvPr>
          <p:cNvGrpSpPr/>
          <p:nvPr/>
        </p:nvGrpSpPr>
        <p:grpSpPr>
          <a:xfrm>
            <a:off x="356494" y="2594618"/>
            <a:ext cx="8310521" cy="676751"/>
            <a:chOff x="4535807" y="2001759"/>
            <a:chExt cx="3738964" cy="760465"/>
          </a:xfrm>
        </p:grpSpPr>
        <p:sp>
          <p:nvSpPr>
            <p:cNvPr id="72" name="Google Shape;573;p18">
              <a:extLst>
                <a:ext uri="{FF2B5EF4-FFF2-40B4-BE49-F238E27FC236}">
                  <a16:creationId xmlns:a16="http://schemas.microsoft.com/office/drawing/2014/main" id="{02F169F3-A760-61A2-C2CF-1C43F55BBF4F}"/>
                </a:ext>
              </a:extLst>
            </p:cNvPr>
            <p:cNvSpPr/>
            <p:nvPr/>
          </p:nvSpPr>
          <p:spPr>
            <a:xfrm>
              <a:off x="4535807" y="2096271"/>
              <a:ext cx="185794" cy="469113"/>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574;p18">
              <a:extLst>
                <a:ext uri="{FF2B5EF4-FFF2-40B4-BE49-F238E27FC236}">
                  <a16:creationId xmlns:a16="http://schemas.microsoft.com/office/drawing/2014/main" id="{079576E1-7CF3-3463-2DDF-5D59617C2268}"/>
                </a:ext>
              </a:extLst>
            </p:cNvPr>
            <p:cNvGrpSpPr/>
            <p:nvPr/>
          </p:nvGrpSpPr>
          <p:grpSpPr>
            <a:xfrm>
              <a:off x="4781519" y="2001759"/>
              <a:ext cx="3493252" cy="760465"/>
              <a:chOff x="4781519" y="2001759"/>
              <a:chExt cx="3493252" cy="760465"/>
            </a:xfrm>
          </p:grpSpPr>
          <p:sp>
            <p:nvSpPr>
              <p:cNvPr id="74" name="Google Shape;575;p18">
                <a:extLst>
                  <a:ext uri="{FF2B5EF4-FFF2-40B4-BE49-F238E27FC236}">
                    <a16:creationId xmlns:a16="http://schemas.microsoft.com/office/drawing/2014/main" id="{4FFC35FB-5CF6-F269-FC1A-1B4EFEFCDAB3}"/>
                  </a:ext>
                </a:extLst>
              </p:cNvPr>
              <p:cNvSpPr txBox="1"/>
              <p:nvPr/>
            </p:nvSpPr>
            <p:spPr>
              <a:xfrm flipH="1">
                <a:off x="4781519" y="2001759"/>
                <a:ext cx="2266483" cy="20109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accent1"/>
                    </a:solidFill>
                    <a:latin typeface="Fira Sans Extra Condensed SemiBold"/>
                    <a:ea typeface="Fira Sans Extra Condensed SemiBold"/>
                    <a:cs typeface="Fira Sans Extra Condensed SemiBold"/>
                    <a:sym typeface="Fira Sans Extra Condensed SemiBold"/>
                  </a:rPr>
                  <a:t>Creating a virtual machine</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75" name="Google Shape;576;p18">
                <a:extLst>
                  <a:ext uri="{FF2B5EF4-FFF2-40B4-BE49-F238E27FC236}">
                    <a16:creationId xmlns:a16="http://schemas.microsoft.com/office/drawing/2014/main" id="{54C739EC-9C3A-ED63-E3E2-F475C99F94C5}"/>
                  </a:ext>
                </a:extLst>
              </p:cNvPr>
              <p:cNvSpPr txBox="1"/>
              <p:nvPr/>
            </p:nvSpPr>
            <p:spPr>
              <a:xfrm flipH="1">
                <a:off x="4785530" y="2235124"/>
                <a:ext cx="3489241" cy="5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latin typeface="Roboto"/>
                    <a:ea typeface="Roboto"/>
                    <a:cs typeface="Roboto"/>
                    <a:sym typeface="Roboto"/>
                  </a:rPr>
                  <a:t>az</a:t>
                </a:r>
                <a:r>
                  <a:rPr lang="en-US" sz="1200" dirty="0">
                    <a:latin typeface="Roboto"/>
                    <a:ea typeface="Roboto"/>
                    <a:cs typeface="Roboto"/>
                    <a:sym typeface="Roboto"/>
                  </a:rPr>
                  <a:t> </a:t>
                </a:r>
                <a:r>
                  <a:rPr lang="en-US" sz="1200" dirty="0" err="1">
                    <a:latin typeface="Roboto"/>
                    <a:ea typeface="Roboto"/>
                    <a:cs typeface="Roboto"/>
                    <a:sym typeface="Roboto"/>
                  </a:rPr>
                  <a:t>vm</a:t>
                </a:r>
                <a:r>
                  <a:rPr lang="en-US" sz="1200" dirty="0">
                    <a:latin typeface="Roboto"/>
                    <a:ea typeface="Roboto"/>
                    <a:cs typeface="Roboto"/>
                    <a:sym typeface="Roboto"/>
                  </a:rPr>
                  <a:t> create --resource-group </a:t>
                </a:r>
                <a:r>
                  <a:rPr lang="en-US" sz="1200" dirty="0" err="1">
                    <a:latin typeface="Roboto"/>
                    <a:ea typeface="Roboto"/>
                    <a:cs typeface="Roboto"/>
                    <a:sym typeface="Roboto"/>
                  </a:rPr>
                  <a:t>myResourceGroup</a:t>
                </a:r>
                <a:r>
                  <a:rPr lang="en-US" sz="1200" dirty="0">
                    <a:latin typeface="Roboto"/>
                    <a:ea typeface="Roboto"/>
                    <a:cs typeface="Roboto"/>
                    <a:sym typeface="Roboto"/>
                  </a:rPr>
                  <a:t> --name </a:t>
                </a:r>
                <a:r>
                  <a:rPr lang="en-US" sz="1200" dirty="0" err="1">
                    <a:latin typeface="Roboto"/>
                    <a:ea typeface="Roboto"/>
                    <a:cs typeface="Roboto"/>
                    <a:sym typeface="Roboto"/>
                  </a:rPr>
                  <a:t>myVM</a:t>
                </a:r>
                <a:r>
                  <a:rPr lang="en-US" sz="1200" dirty="0">
                    <a:latin typeface="Roboto"/>
                    <a:ea typeface="Roboto"/>
                    <a:cs typeface="Roboto"/>
                    <a:sym typeface="Roboto"/>
                  </a:rPr>
                  <a:t> --image </a:t>
                </a:r>
                <a:r>
                  <a:rPr lang="en-US" sz="1200" dirty="0" err="1">
                    <a:latin typeface="Roboto"/>
                    <a:ea typeface="Roboto"/>
                    <a:cs typeface="Roboto"/>
                    <a:sym typeface="Roboto"/>
                  </a:rPr>
                  <a:t>UbuntuLTS</a:t>
                </a:r>
                <a:r>
                  <a:rPr lang="en-US" sz="1200" dirty="0">
                    <a:latin typeface="Roboto"/>
                    <a:ea typeface="Roboto"/>
                    <a:cs typeface="Roboto"/>
                    <a:sym typeface="Roboto"/>
                  </a:rPr>
                  <a:t> --admin-username </a:t>
                </a:r>
                <a:r>
                  <a:rPr lang="en-US" sz="1200" dirty="0" err="1">
                    <a:latin typeface="Roboto"/>
                    <a:ea typeface="Roboto"/>
                    <a:cs typeface="Roboto"/>
                    <a:sym typeface="Roboto"/>
                  </a:rPr>
                  <a:t>azureuser</a:t>
                </a:r>
                <a:r>
                  <a:rPr lang="en-US" sz="1200" dirty="0">
                    <a:latin typeface="Roboto"/>
                    <a:ea typeface="Roboto"/>
                    <a:cs typeface="Roboto"/>
                    <a:sym typeface="Roboto"/>
                  </a:rPr>
                  <a:t> --generate-ssh-keys</a:t>
                </a:r>
              </a:p>
            </p:txBody>
          </p:sp>
        </p:grpSp>
      </p:grpSp>
      <p:grpSp>
        <p:nvGrpSpPr>
          <p:cNvPr id="76" name="Google Shape;572;p18">
            <a:extLst>
              <a:ext uri="{FF2B5EF4-FFF2-40B4-BE49-F238E27FC236}">
                <a16:creationId xmlns:a16="http://schemas.microsoft.com/office/drawing/2014/main" id="{98380C3C-B59B-E8AA-20DE-C3FA9530C292}"/>
              </a:ext>
            </a:extLst>
          </p:cNvPr>
          <p:cNvGrpSpPr/>
          <p:nvPr/>
        </p:nvGrpSpPr>
        <p:grpSpPr>
          <a:xfrm>
            <a:off x="365039" y="4138852"/>
            <a:ext cx="8310521" cy="676751"/>
            <a:chOff x="4535807" y="2001759"/>
            <a:chExt cx="3738964" cy="760465"/>
          </a:xfrm>
        </p:grpSpPr>
        <p:sp>
          <p:nvSpPr>
            <p:cNvPr id="77" name="Google Shape;573;p18">
              <a:extLst>
                <a:ext uri="{FF2B5EF4-FFF2-40B4-BE49-F238E27FC236}">
                  <a16:creationId xmlns:a16="http://schemas.microsoft.com/office/drawing/2014/main" id="{73D0D8C8-27BB-67E3-87A3-9D55812B51B9}"/>
                </a:ext>
              </a:extLst>
            </p:cNvPr>
            <p:cNvSpPr/>
            <p:nvPr/>
          </p:nvSpPr>
          <p:spPr>
            <a:xfrm>
              <a:off x="4535807" y="2096271"/>
              <a:ext cx="185794" cy="469113"/>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574;p18">
              <a:extLst>
                <a:ext uri="{FF2B5EF4-FFF2-40B4-BE49-F238E27FC236}">
                  <a16:creationId xmlns:a16="http://schemas.microsoft.com/office/drawing/2014/main" id="{87C9E972-C660-A299-F534-88C9E9D2E7C9}"/>
                </a:ext>
              </a:extLst>
            </p:cNvPr>
            <p:cNvGrpSpPr/>
            <p:nvPr/>
          </p:nvGrpSpPr>
          <p:grpSpPr>
            <a:xfrm>
              <a:off x="4781519" y="2001759"/>
              <a:ext cx="3493252" cy="760465"/>
              <a:chOff x="4781519" y="2001759"/>
              <a:chExt cx="3493252" cy="760465"/>
            </a:xfrm>
          </p:grpSpPr>
          <p:sp>
            <p:nvSpPr>
              <p:cNvPr id="79" name="Google Shape;575;p18">
                <a:extLst>
                  <a:ext uri="{FF2B5EF4-FFF2-40B4-BE49-F238E27FC236}">
                    <a16:creationId xmlns:a16="http://schemas.microsoft.com/office/drawing/2014/main" id="{92670B24-6F50-4617-AEE4-9EACDC9C7B7E}"/>
                  </a:ext>
                </a:extLst>
              </p:cNvPr>
              <p:cNvSpPr txBox="1"/>
              <p:nvPr/>
            </p:nvSpPr>
            <p:spPr>
              <a:xfrm flipH="1">
                <a:off x="4781519" y="2001759"/>
                <a:ext cx="2266483" cy="20109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accent1"/>
                    </a:solidFill>
                    <a:latin typeface="Fira Sans Extra Condensed SemiBold"/>
                    <a:ea typeface="Fira Sans Extra Condensed SemiBold"/>
                    <a:cs typeface="Fira Sans Extra Condensed SemiBold"/>
                    <a:sym typeface="Fira Sans Extra Condensed SemiBold"/>
                  </a:rPr>
                  <a:t>List of resources in the group</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80" name="Google Shape;576;p18">
                <a:extLst>
                  <a:ext uri="{FF2B5EF4-FFF2-40B4-BE49-F238E27FC236}">
                    <a16:creationId xmlns:a16="http://schemas.microsoft.com/office/drawing/2014/main" id="{09811ECF-D83E-A341-C805-EE3D18CC620A}"/>
                  </a:ext>
                </a:extLst>
              </p:cNvPr>
              <p:cNvSpPr txBox="1"/>
              <p:nvPr/>
            </p:nvSpPr>
            <p:spPr>
              <a:xfrm flipH="1">
                <a:off x="4785530" y="2235124"/>
                <a:ext cx="3489241" cy="5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latin typeface="Roboto"/>
                    <a:ea typeface="Roboto"/>
                    <a:cs typeface="Roboto"/>
                    <a:sym typeface="Roboto"/>
                  </a:rPr>
                  <a:t>az</a:t>
                </a:r>
                <a:r>
                  <a:rPr lang="en-US" sz="1200" dirty="0">
                    <a:latin typeface="Roboto"/>
                    <a:ea typeface="Roboto"/>
                    <a:cs typeface="Roboto"/>
                    <a:sym typeface="Roboto"/>
                  </a:rPr>
                  <a:t> resource list --resource-group </a:t>
                </a:r>
                <a:r>
                  <a:rPr lang="en-US" sz="1200" dirty="0" err="1">
                    <a:latin typeface="Roboto"/>
                    <a:ea typeface="Roboto"/>
                    <a:cs typeface="Roboto"/>
                    <a:sym typeface="Roboto"/>
                  </a:rPr>
                  <a:t>myResourceGroup</a:t>
                </a:r>
                <a:r>
                  <a:rPr lang="en-US" sz="1200" dirty="0">
                    <a:latin typeface="Roboto"/>
                    <a:ea typeface="Roboto"/>
                    <a:cs typeface="Roboto"/>
                    <a:sym typeface="Roboto"/>
                  </a:rPr>
                  <a:t> --output table</a:t>
                </a:r>
              </a:p>
            </p:txBody>
          </p:sp>
        </p:grpSp>
      </p:grpSp>
      <p:grpSp>
        <p:nvGrpSpPr>
          <p:cNvPr id="81" name="Google Shape;603;p18">
            <a:extLst>
              <a:ext uri="{FF2B5EF4-FFF2-40B4-BE49-F238E27FC236}">
                <a16:creationId xmlns:a16="http://schemas.microsoft.com/office/drawing/2014/main" id="{88C9863E-50EA-0DB3-E2C9-74CE04456DB9}"/>
              </a:ext>
            </a:extLst>
          </p:cNvPr>
          <p:cNvGrpSpPr/>
          <p:nvPr/>
        </p:nvGrpSpPr>
        <p:grpSpPr>
          <a:xfrm>
            <a:off x="394907" y="2717835"/>
            <a:ext cx="339253" cy="339253"/>
            <a:chOff x="5061713" y="4084392"/>
            <a:chExt cx="339253" cy="339253"/>
          </a:xfrm>
        </p:grpSpPr>
        <p:sp>
          <p:nvSpPr>
            <p:cNvPr id="82" name="Google Shape;604;p18">
              <a:extLst>
                <a:ext uri="{FF2B5EF4-FFF2-40B4-BE49-F238E27FC236}">
                  <a16:creationId xmlns:a16="http://schemas.microsoft.com/office/drawing/2014/main" id="{7A7A7F0C-495A-45BD-2482-0F26F2AF3B24}"/>
                </a:ext>
              </a:extLst>
            </p:cNvPr>
            <p:cNvSpPr/>
            <p:nvPr/>
          </p:nvSpPr>
          <p:spPr>
            <a:xfrm>
              <a:off x="5061713" y="4219175"/>
              <a:ext cx="339253" cy="204471"/>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 name="Google Shape;605;p18">
              <a:extLst>
                <a:ext uri="{FF2B5EF4-FFF2-40B4-BE49-F238E27FC236}">
                  <a16:creationId xmlns:a16="http://schemas.microsoft.com/office/drawing/2014/main" id="{71BDFF37-1E14-5CF3-3DF8-2DF322BB4E34}"/>
                </a:ext>
              </a:extLst>
            </p:cNvPr>
            <p:cNvSpPr/>
            <p:nvPr/>
          </p:nvSpPr>
          <p:spPr>
            <a:xfrm>
              <a:off x="5340678" y="4164537"/>
              <a:ext cx="50378" cy="74529"/>
            </a:xfrm>
            <a:custGeom>
              <a:avLst/>
              <a:gdLst/>
              <a:ahLst/>
              <a:cxnLst/>
              <a:rect l="l" t="t" r="r" b="b"/>
              <a:pathLst>
                <a:path w="2862" h="4234" extrusionOk="0">
                  <a:moveTo>
                    <a:pt x="0" y="0"/>
                  </a:moveTo>
                  <a:lnTo>
                    <a:pt x="0" y="4234"/>
                  </a:lnTo>
                  <a:lnTo>
                    <a:pt x="2861" y="211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 name="Google Shape;606;p18">
              <a:extLst>
                <a:ext uri="{FF2B5EF4-FFF2-40B4-BE49-F238E27FC236}">
                  <a16:creationId xmlns:a16="http://schemas.microsoft.com/office/drawing/2014/main" id="{28969189-3702-612A-B65A-EF7212B5C50F}"/>
                </a:ext>
              </a:extLst>
            </p:cNvPr>
            <p:cNvSpPr/>
            <p:nvPr/>
          </p:nvSpPr>
          <p:spPr>
            <a:xfrm>
              <a:off x="5071676" y="4164537"/>
              <a:ext cx="50378" cy="74529"/>
            </a:xfrm>
            <a:custGeom>
              <a:avLst/>
              <a:gdLst/>
              <a:ahLst/>
              <a:cxnLst/>
              <a:rect l="l" t="t" r="r" b="b"/>
              <a:pathLst>
                <a:path w="2862" h="4234" extrusionOk="0">
                  <a:moveTo>
                    <a:pt x="2861" y="0"/>
                  </a:moveTo>
                  <a:lnTo>
                    <a:pt x="0" y="2117"/>
                  </a:lnTo>
                  <a:lnTo>
                    <a:pt x="2861" y="4234"/>
                  </a:lnTo>
                  <a:lnTo>
                    <a:pt x="28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 name="Google Shape;607;p18">
              <a:extLst>
                <a:ext uri="{FF2B5EF4-FFF2-40B4-BE49-F238E27FC236}">
                  <a16:creationId xmlns:a16="http://schemas.microsoft.com/office/drawing/2014/main" id="{E03D32EC-E57C-DE61-9C7C-351F2EBF95B3}"/>
                </a:ext>
              </a:extLst>
            </p:cNvPr>
            <p:cNvSpPr/>
            <p:nvPr/>
          </p:nvSpPr>
          <p:spPr>
            <a:xfrm>
              <a:off x="5141910" y="4084392"/>
              <a:ext cx="178912" cy="236683"/>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6" name="Google Shape;608;p18">
            <a:extLst>
              <a:ext uri="{FF2B5EF4-FFF2-40B4-BE49-F238E27FC236}">
                <a16:creationId xmlns:a16="http://schemas.microsoft.com/office/drawing/2014/main" id="{64134599-66BC-059F-7015-0667247A6B58}"/>
              </a:ext>
            </a:extLst>
          </p:cNvPr>
          <p:cNvGrpSpPr/>
          <p:nvPr/>
        </p:nvGrpSpPr>
        <p:grpSpPr>
          <a:xfrm>
            <a:off x="413220" y="3621001"/>
            <a:ext cx="299262" cy="260206"/>
            <a:chOff x="5110273" y="1253332"/>
            <a:chExt cx="278296" cy="339253"/>
          </a:xfrm>
        </p:grpSpPr>
        <p:sp>
          <p:nvSpPr>
            <p:cNvPr id="87" name="Google Shape;609;p18">
              <a:extLst>
                <a:ext uri="{FF2B5EF4-FFF2-40B4-BE49-F238E27FC236}">
                  <a16:creationId xmlns:a16="http://schemas.microsoft.com/office/drawing/2014/main" id="{C1F64533-5B3B-1658-9AF5-6A7C210BFD71}"/>
                </a:ext>
              </a:extLst>
            </p:cNvPr>
            <p:cNvSpPr/>
            <p:nvPr/>
          </p:nvSpPr>
          <p:spPr>
            <a:xfrm>
              <a:off x="5110273" y="1532297"/>
              <a:ext cx="52491" cy="39764"/>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 name="Google Shape;610;p18">
              <a:extLst>
                <a:ext uri="{FF2B5EF4-FFF2-40B4-BE49-F238E27FC236}">
                  <a16:creationId xmlns:a16="http://schemas.microsoft.com/office/drawing/2014/main" id="{0AF4B0B6-6224-B9F1-FA74-8F8EA1D1CA02}"/>
                </a:ext>
              </a:extLst>
            </p:cNvPr>
            <p:cNvSpPr/>
            <p:nvPr/>
          </p:nvSpPr>
          <p:spPr>
            <a:xfrm>
              <a:off x="5110273" y="1312952"/>
              <a:ext cx="198785" cy="199489"/>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 name="Google Shape;611;p18">
              <a:extLst>
                <a:ext uri="{FF2B5EF4-FFF2-40B4-BE49-F238E27FC236}">
                  <a16:creationId xmlns:a16="http://schemas.microsoft.com/office/drawing/2014/main" id="{E11DC6B1-E6E6-6716-C0B8-3B1A47297430}"/>
                </a:ext>
              </a:extLst>
            </p:cNvPr>
            <p:cNvSpPr/>
            <p:nvPr/>
          </p:nvSpPr>
          <p:spPr>
            <a:xfrm>
              <a:off x="5110273" y="1253332"/>
              <a:ext cx="198785" cy="39764"/>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 name="Google Shape;612;p18">
              <a:extLst>
                <a:ext uri="{FF2B5EF4-FFF2-40B4-BE49-F238E27FC236}">
                  <a16:creationId xmlns:a16="http://schemas.microsoft.com/office/drawing/2014/main" id="{58D7E32C-7C73-0FA3-12DB-F8741562511F}"/>
                </a:ext>
              </a:extLst>
            </p:cNvPr>
            <p:cNvSpPr/>
            <p:nvPr/>
          </p:nvSpPr>
          <p:spPr>
            <a:xfrm>
              <a:off x="5169910" y="1353402"/>
              <a:ext cx="218658" cy="239183"/>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91" name="Google Shape;592;p18">
            <a:extLst>
              <a:ext uri="{FF2B5EF4-FFF2-40B4-BE49-F238E27FC236}">
                <a16:creationId xmlns:a16="http://schemas.microsoft.com/office/drawing/2014/main" id="{2958917D-1E20-2911-E187-BE1C12F7161F}"/>
              </a:ext>
            </a:extLst>
          </p:cNvPr>
          <p:cNvGrpSpPr/>
          <p:nvPr/>
        </p:nvGrpSpPr>
        <p:grpSpPr>
          <a:xfrm>
            <a:off x="430059" y="4280863"/>
            <a:ext cx="299262" cy="286898"/>
            <a:chOff x="5096732" y="2187564"/>
            <a:chExt cx="305386" cy="338602"/>
          </a:xfrm>
        </p:grpSpPr>
        <p:sp>
          <p:nvSpPr>
            <p:cNvPr id="92" name="Google Shape;593;p18">
              <a:extLst>
                <a:ext uri="{FF2B5EF4-FFF2-40B4-BE49-F238E27FC236}">
                  <a16:creationId xmlns:a16="http://schemas.microsoft.com/office/drawing/2014/main" id="{14903F5C-30BB-983A-3C33-99CD4435A9C5}"/>
                </a:ext>
              </a:extLst>
            </p:cNvPr>
            <p:cNvSpPr/>
            <p:nvPr/>
          </p:nvSpPr>
          <p:spPr>
            <a:xfrm>
              <a:off x="5315391" y="2247184"/>
              <a:ext cx="39764" cy="19891"/>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 name="Google Shape;594;p18">
              <a:extLst>
                <a:ext uri="{FF2B5EF4-FFF2-40B4-BE49-F238E27FC236}">
                  <a16:creationId xmlns:a16="http://schemas.microsoft.com/office/drawing/2014/main" id="{4C87C436-3451-BD0D-8525-83F19C7D9BB2}"/>
                </a:ext>
              </a:extLst>
            </p:cNvPr>
            <p:cNvSpPr/>
            <p:nvPr/>
          </p:nvSpPr>
          <p:spPr>
            <a:xfrm>
              <a:off x="5214564" y="2187564"/>
              <a:ext cx="32670" cy="39764"/>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 name="Google Shape;595;p18">
              <a:extLst>
                <a:ext uri="{FF2B5EF4-FFF2-40B4-BE49-F238E27FC236}">
                  <a16:creationId xmlns:a16="http://schemas.microsoft.com/office/drawing/2014/main" id="{5E0842F7-C372-57FC-996C-6A84A045D3A1}"/>
                </a:ext>
              </a:extLst>
            </p:cNvPr>
            <p:cNvSpPr/>
            <p:nvPr/>
          </p:nvSpPr>
          <p:spPr>
            <a:xfrm>
              <a:off x="5284164" y="2187564"/>
              <a:ext cx="32670" cy="39764"/>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 name="Google Shape;596;p18">
              <a:extLst>
                <a:ext uri="{FF2B5EF4-FFF2-40B4-BE49-F238E27FC236}">
                  <a16:creationId xmlns:a16="http://schemas.microsoft.com/office/drawing/2014/main" id="{D5330F5B-2FA0-AC67-6D3F-F65768AE47BB}"/>
                </a:ext>
              </a:extLst>
            </p:cNvPr>
            <p:cNvSpPr/>
            <p:nvPr/>
          </p:nvSpPr>
          <p:spPr>
            <a:xfrm>
              <a:off x="5176243" y="2247184"/>
              <a:ext cx="39782" cy="19891"/>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6" name="Google Shape;597;p18">
              <a:extLst>
                <a:ext uri="{FF2B5EF4-FFF2-40B4-BE49-F238E27FC236}">
                  <a16:creationId xmlns:a16="http://schemas.microsoft.com/office/drawing/2014/main" id="{70665EA3-00D6-7B3C-8933-BA6F58325334}"/>
                </a:ext>
              </a:extLst>
            </p:cNvPr>
            <p:cNvSpPr/>
            <p:nvPr/>
          </p:nvSpPr>
          <p:spPr>
            <a:xfrm>
              <a:off x="5096732" y="2347254"/>
              <a:ext cx="59655" cy="178912"/>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 name="Google Shape;598;p18">
              <a:extLst>
                <a:ext uri="{FF2B5EF4-FFF2-40B4-BE49-F238E27FC236}">
                  <a16:creationId xmlns:a16="http://schemas.microsoft.com/office/drawing/2014/main" id="{46406FFB-D9B9-8808-959B-29946B9AC7BF}"/>
                </a:ext>
              </a:extLst>
            </p:cNvPr>
            <p:cNvSpPr/>
            <p:nvPr/>
          </p:nvSpPr>
          <p:spPr>
            <a:xfrm>
              <a:off x="5176243" y="2247870"/>
              <a:ext cx="225875" cy="278296"/>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0" name="TextBox 99">
            <a:extLst>
              <a:ext uri="{FF2B5EF4-FFF2-40B4-BE49-F238E27FC236}">
                <a16:creationId xmlns:a16="http://schemas.microsoft.com/office/drawing/2014/main" id="{241EC2F3-EE91-512E-6A34-149CE72C4E7E}"/>
              </a:ext>
            </a:extLst>
          </p:cNvPr>
          <p:cNvSpPr txBox="1"/>
          <p:nvPr/>
        </p:nvSpPr>
        <p:spPr>
          <a:xfrm>
            <a:off x="4766526" y="4820117"/>
            <a:ext cx="4377474" cy="338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0" indent="0" algn="ctr" rtl="0">
              <a:spcBef>
                <a:spcPts val="0"/>
              </a:spcBef>
              <a:spcAft>
                <a:spcPts val="0"/>
              </a:spcAft>
              <a:buNone/>
            </a:pPr>
            <a:r>
              <a:rPr lang="en-US" sz="1600" b="1" dirty="0">
                <a:latin typeface="Roboto"/>
                <a:ea typeface="Roboto"/>
                <a:cs typeface="Roboto"/>
                <a:sym typeface="Roboto"/>
              </a:rPr>
              <a:t>https://learn.microsoft.com/en-us/cli/azure/</a:t>
            </a:r>
            <a:endParaRPr lang="en-US" sz="1600" dirty="0">
              <a:latin typeface="Roboto"/>
              <a:ea typeface="Roboto"/>
              <a:cs typeface="Roboto"/>
              <a:sym typeface="Roboto"/>
            </a:endParaRPr>
          </a:p>
        </p:txBody>
      </p:sp>
    </p:spTree>
    <p:extLst>
      <p:ext uri="{BB962C8B-B14F-4D97-AF65-F5344CB8AC3E}">
        <p14:creationId xmlns:p14="http://schemas.microsoft.com/office/powerpoint/2010/main" val="105352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1">
          <a:extLst>
            <a:ext uri="{FF2B5EF4-FFF2-40B4-BE49-F238E27FC236}">
              <a16:creationId xmlns:a16="http://schemas.microsoft.com/office/drawing/2014/main" id="{8DE96A48-3CC1-3592-56EC-D115E1E47435}"/>
            </a:ext>
          </a:extLst>
        </p:cNvPr>
        <p:cNvGrpSpPr/>
        <p:nvPr/>
      </p:nvGrpSpPr>
      <p:grpSpPr>
        <a:xfrm>
          <a:off x="0" y="0"/>
          <a:ext cx="0" cy="0"/>
          <a:chOff x="0" y="0"/>
          <a:chExt cx="0" cy="0"/>
        </a:xfrm>
      </p:grpSpPr>
      <p:sp>
        <p:nvSpPr>
          <p:cNvPr id="503" name="Google Shape;503;p18">
            <a:extLst>
              <a:ext uri="{FF2B5EF4-FFF2-40B4-BE49-F238E27FC236}">
                <a16:creationId xmlns:a16="http://schemas.microsoft.com/office/drawing/2014/main" id="{EE79E924-6EB6-3FA0-ECED-5E3258D2C4B8}"/>
              </a:ext>
            </a:extLst>
          </p:cNvPr>
          <p:cNvSpPr txBox="1">
            <a:spLocks noGrp="1"/>
          </p:cNvSpPr>
          <p:nvPr>
            <p:ph type="title"/>
          </p:nvPr>
        </p:nvSpPr>
        <p:spPr>
          <a:xfrm>
            <a:off x="1666897" y="212645"/>
            <a:ext cx="6029426" cy="513000"/>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Azure CLI commands to create resources</a:t>
            </a:r>
            <a:endParaRPr dirty="0"/>
          </a:p>
        </p:txBody>
      </p:sp>
      <p:grpSp>
        <p:nvGrpSpPr>
          <p:cNvPr id="572" name="Google Shape;572;p18">
            <a:extLst>
              <a:ext uri="{FF2B5EF4-FFF2-40B4-BE49-F238E27FC236}">
                <a16:creationId xmlns:a16="http://schemas.microsoft.com/office/drawing/2014/main" id="{510EC517-E209-E4E3-587E-BA6562A0733C}"/>
              </a:ext>
            </a:extLst>
          </p:cNvPr>
          <p:cNvGrpSpPr/>
          <p:nvPr/>
        </p:nvGrpSpPr>
        <p:grpSpPr>
          <a:xfrm>
            <a:off x="5086307" y="1973442"/>
            <a:ext cx="3784611" cy="1782568"/>
            <a:chOff x="6813793" y="1886549"/>
            <a:chExt cx="1811368" cy="960234"/>
          </a:xfrm>
        </p:grpSpPr>
        <p:sp>
          <p:nvSpPr>
            <p:cNvPr id="573" name="Google Shape;573;p18">
              <a:extLst>
                <a:ext uri="{FF2B5EF4-FFF2-40B4-BE49-F238E27FC236}">
                  <a16:creationId xmlns:a16="http://schemas.microsoft.com/office/drawing/2014/main" id="{3BA22BD8-2689-2A17-EA4F-7D8B9C73FBB0}"/>
                </a:ext>
              </a:extLst>
            </p:cNvPr>
            <p:cNvSpPr/>
            <p:nvPr/>
          </p:nvSpPr>
          <p:spPr>
            <a:xfrm>
              <a:off x="8315508" y="1985440"/>
              <a:ext cx="309653" cy="326414"/>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18">
              <a:extLst>
                <a:ext uri="{FF2B5EF4-FFF2-40B4-BE49-F238E27FC236}">
                  <a16:creationId xmlns:a16="http://schemas.microsoft.com/office/drawing/2014/main" id="{2D79E9C1-D0BC-8B1D-252D-CAEC1A173788}"/>
                </a:ext>
              </a:extLst>
            </p:cNvPr>
            <p:cNvGrpSpPr/>
            <p:nvPr/>
          </p:nvGrpSpPr>
          <p:grpSpPr>
            <a:xfrm>
              <a:off x="6813793" y="1886549"/>
              <a:ext cx="1470827" cy="960234"/>
              <a:chOff x="6813793" y="1886549"/>
              <a:chExt cx="1470827" cy="960234"/>
            </a:xfrm>
          </p:grpSpPr>
          <p:sp>
            <p:nvSpPr>
              <p:cNvPr id="575" name="Google Shape;575;p18">
                <a:extLst>
                  <a:ext uri="{FF2B5EF4-FFF2-40B4-BE49-F238E27FC236}">
                    <a16:creationId xmlns:a16="http://schemas.microsoft.com/office/drawing/2014/main" id="{90073087-33D4-5505-3608-BC51526ADF13}"/>
                  </a:ext>
                </a:extLst>
              </p:cNvPr>
              <p:cNvSpPr txBox="1"/>
              <p:nvPr/>
            </p:nvSpPr>
            <p:spPr>
              <a:xfrm flipH="1">
                <a:off x="6813793" y="1886549"/>
                <a:ext cx="1470827" cy="253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Create a load balancer</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576" name="Google Shape;576;p18">
                <a:extLst>
                  <a:ext uri="{FF2B5EF4-FFF2-40B4-BE49-F238E27FC236}">
                    <a16:creationId xmlns:a16="http://schemas.microsoft.com/office/drawing/2014/main" id="{4B8A7B94-0FE5-DCAC-EB5B-047FBE7CBE3C}"/>
                  </a:ext>
                </a:extLst>
              </p:cNvPr>
              <p:cNvSpPr txBox="1"/>
              <p:nvPr/>
            </p:nvSpPr>
            <p:spPr>
              <a:xfrm flipH="1">
                <a:off x="6813793" y="2129057"/>
                <a:ext cx="1439940" cy="7177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latin typeface="Roboto"/>
                    <a:ea typeface="Roboto"/>
                    <a:cs typeface="Roboto"/>
                    <a:sym typeface="Roboto"/>
                  </a:rPr>
                  <a:t>az</a:t>
                </a:r>
                <a:r>
                  <a:rPr lang="en-US" sz="1200" dirty="0">
                    <a:latin typeface="Roboto"/>
                    <a:ea typeface="Roboto"/>
                    <a:cs typeface="Roboto"/>
                    <a:sym typeface="Roboto"/>
                  </a:rPr>
                  <a:t> network </a:t>
                </a:r>
                <a:r>
                  <a:rPr lang="en-US" sz="1200" dirty="0" err="1">
                    <a:latin typeface="Roboto"/>
                    <a:ea typeface="Roboto"/>
                    <a:cs typeface="Roboto"/>
                    <a:sym typeface="Roboto"/>
                  </a:rPr>
                  <a:t>lb</a:t>
                </a:r>
                <a:r>
                  <a:rPr lang="en-US" sz="1200" dirty="0">
                    <a:latin typeface="Roboto"/>
                    <a:ea typeface="Roboto"/>
                    <a:cs typeface="Roboto"/>
                    <a:sym typeface="Roboto"/>
                  </a:rPr>
                  <a:t> create \  </a:t>
                </a:r>
              </a:p>
              <a:p>
                <a:pPr marL="0" lvl="0" indent="0" algn="l" rtl="0">
                  <a:spcBef>
                    <a:spcPts val="0"/>
                  </a:spcBef>
                  <a:spcAft>
                    <a:spcPts val="0"/>
                  </a:spcAft>
                  <a:buNone/>
                </a:pPr>
                <a:r>
                  <a:rPr lang="en-US" sz="1200" dirty="0">
                    <a:latin typeface="Roboto"/>
                    <a:ea typeface="Roboto"/>
                    <a:cs typeface="Roboto"/>
                    <a:sym typeface="Roboto"/>
                  </a:rPr>
                  <a:t>--resource-group </a:t>
                </a:r>
                <a:r>
                  <a:rPr lang="en-US" sz="1200" dirty="0" err="1">
                    <a:latin typeface="Roboto"/>
                    <a:ea typeface="Roboto"/>
                    <a:cs typeface="Roboto"/>
                    <a:sym typeface="Roboto"/>
                  </a:rPr>
                  <a:t>myResourceGroup</a:t>
                </a:r>
                <a:r>
                  <a:rPr lang="en-US" sz="1200" dirty="0">
                    <a:latin typeface="Roboto"/>
                    <a:ea typeface="Roboto"/>
                    <a:cs typeface="Roboto"/>
                    <a:sym typeface="Roboto"/>
                  </a:rPr>
                  <a:t> \  </a:t>
                </a:r>
              </a:p>
              <a:p>
                <a:pPr marL="0" lvl="0" indent="0" algn="l" rtl="0">
                  <a:spcBef>
                    <a:spcPts val="0"/>
                  </a:spcBef>
                  <a:spcAft>
                    <a:spcPts val="0"/>
                  </a:spcAft>
                  <a:buNone/>
                </a:pPr>
                <a:r>
                  <a:rPr lang="en-US" sz="1200" dirty="0">
                    <a:latin typeface="Roboto"/>
                    <a:ea typeface="Roboto"/>
                    <a:cs typeface="Roboto"/>
                    <a:sym typeface="Roboto"/>
                  </a:rPr>
                  <a:t>--name </a:t>
                </a:r>
                <a:r>
                  <a:rPr lang="en-US" sz="1200" dirty="0" err="1">
                    <a:latin typeface="Roboto"/>
                    <a:ea typeface="Roboto"/>
                    <a:cs typeface="Roboto"/>
                    <a:sym typeface="Roboto"/>
                  </a:rPr>
                  <a:t>myLoadBalancer</a:t>
                </a:r>
                <a:r>
                  <a:rPr lang="en-US" sz="1200" dirty="0">
                    <a:latin typeface="Roboto"/>
                    <a:ea typeface="Roboto"/>
                    <a:cs typeface="Roboto"/>
                    <a:sym typeface="Roboto"/>
                  </a:rPr>
                  <a:t> \  </a:t>
                </a:r>
              </a:p>
              <a:p>
                <a:pPr marL="0" lvl="0" indent="0" algn="l" rtl="0">
                  <a:spcBef>
                    <a:spcPts val="0"/>
                  </a:spcBef>
                  <a:spcAft>
                    <a:spcPts val="0"/>
                  </a:spcAft>
                  <a:buNone/>
                </a:pPr>
                <a:r>
                  <a:rPr lang="en-US" sz="1200" dirty="0">
                    <a:latin typeface="Roboto"/>
                    <a:ea typeface="Roboto"/>
                    <a:cs typeface="Roboto"/>
                    <a:sym typeface="Roboto"/>
                  </a:rPr>
                  <a:t>--public-</a:t>
                </a:r>
                <a:r>
                  <a:rPr lang="en-US" sz="1200" dirty="0" err="1">
                    <a:latin typeface="Roboto"/>
                    <a:ea typeface="Roboto"/>
                    <a:cs typeface="Roboto"/>
                    <a:sym typeface="Roboto"/>
                  </a:rPr>
                  <a:t>ip</a:t>
                </a:r>
                <a:r>
                  <a:rPr lang="en-US" sz="1200" dirty="0">
                    <a:latin typeface="Roboto"/>
                    <a:ea typeface="Roboto"/>
                    <a:cs typeface="Roboto"/>
                    <a:sym typeface="Roboto"/>
                  </a:rPr>
                  <a:t>-address </a:t>
                </a:r>
                <a:r>
                  <a:rPr lang="en-US" sz="1200" dirty="0" err="1">
                    <a:latin typeface="Roboto"/>
                    <a:ea typeface="Roboto"/>
                    <a:cs typeface="Roboto"/>
                    <a:sym typeface="Roboto"/>
                  </a:rPr>
                  <a:t>myPublicIP</a:t>
                </a:r>
                <a:r>
                  <a:rPr lang="en-US" sz="1200" dirty="0">
                    <a:latin typeface="Roboto"/>
                    <a:ea typeface="Roboto"/>
                    <a:cs typeface="Roboto"/>
                    <a:sym typeface="Roboto"/>
                  </a:rPr>
                  <a:t> \  </a:t>
                </a:r>
              </a:p>
              <a:p>
                <a:pPr marL="0" lvl="0" indent="0" algn="l" rtl="0">
                  <a:spcBef>
                    <a:spcPts val="0"/>
                  </a:spcBef>
                  <a:spcAft>
                    <a:spcPts val="0"/>
                  </a:spcAft>
                  <a:buNone/>
                </a:pPr>
                <a:r>
                  <a:rPr lang="en-US" sz="1200" dirty="0">
                    <a:latin typeface="Roboto"/>
                    <a:ea typeface="Roboto"/>
                    <a:cs typeface="Roboto"/>
                    <a:sym typeface="Roboto"/>
                  </a:rPr>
                  <a:t>--frontend-</a:t>
                </a:r>
                <a:r>
                  <a:rPr lang="en-US" sz="1200" dirty="0" err="1">
                    <a:latin typeface="Roboto"/>
                    <a:ea typeface="Roboto"/>
                    <a:cs typeface="Roboto"/>
                    <a:sym typeface="Roboto"/>
                  </a:rPr>
                  <a:t>ip</a:t>
                </a:r>
                <a:r>
                  <a:rPr lang="en-US" sz="1200" dirty="0">
                    <a:latin typeface="Roboto"/>
                    <a:ea typeface="Roboto"/>
                    <a:cs typeface="Roboto"/>
                    <a:sym typeface="Roboto"/>
                  </a:rPr>
                  <a:t>-name </a:t>
                </a:r>
                <a:r>
                  <a:rPr lang="en-US" sz="1200" dirty="0" err="1">
                    <a:latin typeface="Roboto"/>
                    <a:ea typeface="Roboto"/>
                    <a:cs typeface="Roboto"/>
                    <a:sym typeface="Roboto"/>
                  </a:rPr>
                  <a:t>myFrontEnd</a:t>
                </a:r>
                <a:r>
                  <a:rPr lang="en-US" sz="1200" dirty="0">
                    <a:latin typeface="Roboto"/>
                    <a:ea typeface="Roboto"/>
                    <a:cs typeface="Roboto"/>
                    <a:sym typeface="Roboto"/>
                  </a:rPr>
                  <a:t> \ </a:t>
                </a:r>
              </a:p>
              <a:p>
                <a:pPr marL="0" lvl="0" indent="0" algn="l" rtl="0">
                  <a:spcBef>
                    <a:spcPts val="0"/>
                  </a:spcBef>
                  <a:spcAft>
                    <a:spcPts val="0"/>
                  </a:spcAft>
                  <a:buNone/>
                </a:pPr>
                <a:r>
                  <a:rPr lang="en-US" sz="1200" dirty="0">
                    <a:latin typeface="Roboto"/>
                    <a:ea typeface="Roboto"/>
                    <a:cs typeface="Roboto"/>
                    <a:sym typeface="Roboto"/>
                  </a:rPr>
                  <a:t> --backend-pool-name </a:t>
                </a:r>
                <a:r>
                  <a:rPr lang="en-US" sz="1200" dirty="0" err="1">
                    <a:latin typeface="Roboto"/>
                    <a:ea typeface="Roboto"/>
                    <a:cs typeface="Roboto"/>
                    <a:sym typeface="Roboto"/>
                  </a:rPr>
                  <a:t>myBackEndPool</a:t>
                </a:r>
                <a:endParaRPr lang="en-US" sz="1200" dirty="0">
                  <a:latin typeface="Roboto"/>
                  <a:ea typeface="Roboto"/>
                  <a:cs typeface="Roboto"/>
                  <a:sym typeface="Roboto"/>
                </a:endParaRPr>
              </a:p>
            </p:txBody>
          </p:sp>
        </p:grpSp>
      </p:grpSp>
      <p:grpSp>
        <p:nvGrpSpPr>
          <p:cNvPr id="577" name="Google Shape;577;p18">
            <a:extLst>
              <a:ext uri="{FF2B5EF4-FFF2-40B4-BE49-F238E27FC236}">
                <a16:creationId xmlns:a16="http://schemas.microsoft.com/office/drawing/2014/main" id="{9D1FEBCA-F67F-6D99-70A9-605DC21077A4}"/>
              </a:ext>
            </a:extLst>
          </p:cNvPr>
          <p:cNvGrpSpPr/>
          <p:nvPr/>
        </p:nvGrpSpPr>
        <p:grpSpPr>
          <a:xfrm>
            <a:off x="338562" y="3251141"/>
            <a:ext cx="4233437" cy="1648042"/>
            <a:chOff x="4514643" y="3001858"/>
            <a:chExt cx="1929655" cy="827495"/>
          </a:xfrm>
        </p:grpSpPr>
        <p:sp>
          <p:nvSpPr>
            <p:cNvPr id="578" name="Google Shape;578;p18">
              <a:extLst>
                <a:ext uri="{FF2B5EF4-FFF2-40B4-BE49-F238E27FC236}">
                  <a16:creationId xmlns:a16="http://schemas.microsoft.com/office/drawing/2014/main" id="{1619ED2B-BF05-009B-812B-918B2606C7BD}"/>
                </a:ext>
              </a:extLst>
            </p:cNvPr>
            <p:cNvSpPr/>
            <p:nvPr/>
          </p:nvSpPr>
          <p:spPr>
            <a:xfrm>
              <a:off x="4514643" y="3189691"/>
              <a:ext cx="282133" cy="304253"/>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18">
              <a:extLst>
                <a:ext uri="{FF2B5EF4-FFF2-40B4-BE49-F238E27FC236}">
                  <a16:creationId xmlns:a16="http://schemas.microsoft.com/office/drawing/2014/main" id="{097AABCD-A0C2-324B-0AF6-D17F5B227682}"/>
                </a:ext>
              </a:extLst>
            </p:cNvPr>
            <p:cNvGrpSpPr/>
            <p:nvPr/>
          </p:nvGrpSpPr>
          <p:grpSpPr>
            <a:xfrm>
              <a:off x="4942262" y="3001858"/>
              <a:ext cx="1502036" cy="827495"/>
              <a:chOff x="4942262" y="3001858"/>
              <a:chExt cx="1502036" cy="827495"/>
            </a:xfrm>
          </p:grpSpPr>
          <p:sp>
            <p:nvSpPr>
              <p:cNvPr id="580" name="Google Shape;580;p18">
                <a:extLst>
                  <a:ext uri="{FF2B5EF4-FFF2-40B4-BE49-F238E27FC236}">
                    <a16:creationId xmlns:a16="http://schemas.microsoft.com/office/drawing/2014/main" id="{5580D25E-45A2-1CF7-3C1C-B6EE6901578B}"/>
                  </a:ext>
                </a:extLst>
              </p:cNvPr>
              <p:cNvSpPr txBox="1"/>
              <p:nvPr/>
            </p:nvSpPr>
            <p:spPr>
              <a:xfrm flipH="1">
                <a:off x="4942262" y="3001858"/>
                <a:ext cx="1238644" cy="2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Create an availability set </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581" name="Google Shape;581;p18">
                <a:extLst>
                  <a:ext uri="{FF2B5EF4-FFF2-40B4-BE49-F238E27FC236}">
                    <a16:creationId xmlns:a16="http://schemas.microsoft.com/office/drawing/2014/main" id="{A425E273-CBA9-1DFE-072B-0B1CD98F9093}"/>
                  </a:ext>
                </a:extLst>
              </p:cNvPr>
              <p:cNvSpPr txBox="1"/>
              <p:nvPr/>
            </p:nvSpPr>
            <p:spPr>
              <a:xfrm flipH="1">
                <a:off x="4985677" y="3189691"/>
                <a:ext cx="1458621" cy="6396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latin typeface="Roboto"/>
                    <a:ea typeface="Roboto"/>
                    <a:cs typeface="Roboto"/>
                    <a:sym typeface="Roboto"/>
                  </a:rPr>
                  <a:t>az</a:t>
                </a:r>
                <a:r>
                  <a:rPr lang="en-US" sz="1200" dirty="0">
                    <a:latin typeface="Roboto"/>
                    <a:ea typeface="Roboto"/>
                    <a:cs typeface="Roboto"/>
                    <a:sym typeface="Roboto"/>
                  </a:rPr>
                  <a:t> </a:t>
                </a:r>
                <a:r>
                  <a:rPr lang="en-US" sz="1200" dirty="0" err="1">
                    <a:latin typeface="Roboto"/>
                    <a:ea typeface="Roboto"/>
                    <a:cs typeface="Roboto"/>
                    <a:sym typeface="Roboto"/>
                  </a:rPr>
                  <a:t>vm</a:t>
                </a:r>
                <a:r>
                  <a:rPr lang="en-US" sz="1200" dirty="0">
                    <a:latin typeface="Roboto"/>
                    <a:ea typeface="Roboto"/>
                    <a:cs typeface="Roboto"/>
                    <a:sym typeface="Roboto"/>
                  </a:rPr>
                  <a:t> availability-set create \</a:t>
                </a:r>
              </a:p>
              <a:p>
                <a:pPr marL="0" lvl="0" indent="0" algn="l" rtl="0">
                  <a:spcBef>
                    <a:spcPts val="0"/>
                  </a:spcBef>
                  <a:spcAft>
                    <a:spcPts val="0"/>
                  </a:spcAft>
                  <a:buNone/>
                </a:pPr>
                <a:r>
                  <a:rPr lang="en-US" sz="1200" dirty="0">
                    <a:latin typeface="Roboto"/>
                    <a:ea typeface="Roboto"/>
                    <a:cs typeface="Roboto"/>
                    <a:sym typeface="Roboto"/>
                  </a:rPr>
                  <a:t>  --resource-group </a:t>
                </a:r>
                <a:r>
                  <a:rPr lang="en-US" sz="1200" dirty="0" err="1">
                    <a:latin typeface="Roboto"/>
                    <a:ea typeface="Roboto"/>
                    <a:cs typeface="Roboto"/>
                    <a:sym typeface="Roboto"/>
                  </a:rPr>
                  <a:t>myResourceGroup</a:t>
                </a:r>
                <a:r>
                  <a:rPr lang="en-US" sz="1200" dirty="0">
                    <a:latin typeface="Roboto"/>
                    <a:ea typeface="Roboto"/>
                    <a:cs typeface="Roboto"/>
                    <a:sym typeface="Roboto"/>
                  </a:rPr>
                  <a:t> \</a:t>
                </a:r>
              </a:p>
              <a:p>
                <a:pPr marL="0" lvl="0" indent="0" algn="l" rtl="0">
                  <a:spcBef>
                    <a:spcPts val="0"/>
                  </a:spcBef>
                  <a:spcAft>
                    <a:spcPts val="0"/>
                  </a:spcAft>
                  <a:buNone/>
                </a:pPr>
                <a:r>
                  <a:rPr lang="en-US" sz="1200" dirty="0">
                    <a:latin typeface="Roboto"/>
                    <a:ea typeface="Roboto"/>
                    <a:cs typeface="Roboto"/>
                    <a:sym typeface="Roboto"/>
                  </a:rPr>
                  <a:t>  --name </a:t>
                </a:r>
                <a:r>
                  <a:rPr lang="en-US" sz="1200" dirty="0" err="1">
                    <a:latin typeface="Roboto"/>
                    <a:ea typeface="Roboto"/>
                    <a:cs typeface="Roboto"/>
                    <a:sym typeface="Roboto"/>
                  </a:rPr>
                  <a:t>myAvailabilitySet</a:t>
                </a:r>
                <a:r>
                  <a:rPr lang="en-US" sz="1200" dirty="0">
                    <a:latin typeface="Roboto"/>
                    <a:ea typeface="Roboto"/>
                    <a:cs typeface="Roboto"/>
                    <a:sym typeface="Roboto"/>
                  </a:rPr>
                  <a:t> \</a:t>
                </a:r>
              </a:p>
              <a:p>
                <a:pPr marL="0" lvl="0" indent="0" algn="l" rtl="0">
                  <a:spcBef>
                    <a:spcPts val="0"/>
                  </a:spcBef>
                  <a:spcAft>
                    <a:spcPts val="0"/>
                  </a:spcAft>
                  <a:buNone/>
                </a:pPr>
                <a:r>
                  <a:rPr lang="en-US" sz="1200" dirty="0">
                    <a:latin typeface="Roboto"/>
                    <a:ea typeface="Roboto"/>
                    <a:cs typeface="Roboto"/>
                    <a:sym typeface="Roboto"/>
                  </a:rPr>
                  <a:t>  --platform-fault-domain-count 2 \</a:t>
                </a:r>
              </a:p>
              <a:p>
                <a:pPr marL="0" lvl="0" indent="0" algn="l" rtl="0">
                  <a:spcBef>
                    <a:spcPts val="0"/>
                  </a:spcBef>
                  <a:spcAft>
                    <a:spcPts val="0"/>
                  </a:spcAft>
                  <a:buNone/>
                </a:pPr>
                <a:r>
                  <a:rPr lang="en-US" sz="1200" dirty="0">
                    <a:latin typeface="Roboto"/>
                    <a:ea typeface="Roboto"/>
                    <a:cs typeface="Roboto"/>
                    <a:sym typeface="Roboto"/>
                  </a:rPr>
                  <a:t>  --platform-update-domain-count 5 \</a:t>
                </a:r>
              </a:p>
              <a:p>
                <a:pPr marL="0" lvl="0" indent="0" algn="l" rtl="0">
                  <a:spcBef>
                    <a:spcPts val="0"/>
                  </a:spcBef>
                  <a:spcAft>
                    <a:spcPts val="0"/>
                  </a:spcAft>
                  <a:buNone/>
                </a:pPr>
                <a:r>
                  <a:rPr lang="en-US" sz="1200" dirty="0">
                    <a:latin typeface="Roboto"/>
                    <a:ea typeface="Roboto"/>
                    <a:cs typeface="Roboto"/>
                    <a:sym typeface="Roboto"/>
                  </a:rPr>
                  <a:t>  --location </a:t>
                </a:r>
                <a:r>
                  <a:rPr lang="en-US" sz="1200" dirty="0" err="1">
                    <a:latin typeface="Roboto"/>
                    <a:ea typeface="Roboto"/>
                    <a:cs typeface="Roboto"/>
                    <a:sym typeface="Roboto"/>
                  </a:rPr>
                  <a:t>eastus</a:t>
                </a:r>
                <a:endParaRPr lang="en-US" sz="1200" dirty="0">
                  <a:latin typeface="Roboto"/>
                  <a:ea typeface="Roboto"/>
                  <a:cs typeface="Roboto"/>
                  <a:sym typeface="Roboto"/>
                </a:endParaRPr>
              </a:p>
              <a:p>
                <a:pPr marL="0" lvl="0" indent="0" algn="l" rtl="0">
                  <a:spcBef>
                    <a:spcPts val="0"/>
                  </a:spcBef>
                  <a:spcAft>
                    <a:spcPts val="0"/>
                  </a:spcAft>
                  <a:buNone/>
                </a:pPr>
                <a:endParaRPr sz="1200" dirty="0">
                  <a:latin typeface="Roboto"/>
                  <a:ea typeface="Roboto"/>
                  <a:cs typeface="Roboto"/>
                  <a:sym typeface="Roboto"/>
                </a:endParaRPr>
              </a:p>
            </p:txBody>
          </p:sp>
        </p:grpSp>
      </p:grpSp>
      <p:grpSp>
        <p:nvGrpSpPr>
          <p:cNvPr id="587" name="Google Shape;587;p18">
            <a:extLst>
              <a:ext uri="{FF2B5EF4-FFF2-40B4-BE49-F238E27FC236}">
                <a16:creationId xmlns:a16="http://schemas.microsoft.com/office/drawing/2014/main" id="{DD3BF26C-3916-7940-477E-30149F81267D}"/>
              </a:ext>
            </a:extLst>
          </p:cNvPr>
          <p:cNvGrpSpPr/>
          <p:nvPr/>
        </p:nvGrpSpPr>
        <p:grpSpPr>
          <a:xfrm>
            <a:off x="338562" y="1022666"/>
            <a:ext cx="6901100" cy="1215968"/>
            <a:chOff x="4543948" y="1139769"/>
            <a:chExt cx="3416170" cy="691343"/>
          </a:xfrm>
        </p:grpSpPr>
        <p:sp>
          <p:nvSpPr>
            <p:cNvPr id="588" name="Google Shape;588;p18">
              <a:extLst>
                <a:ext uri="{FF2B5EF4-FFF2-40B4-BE49-F238E27FC236}">
                  <a16:creationId xmlns:a16="http://schemas.microsoft.com/office/drawing/2014/main" id="{6EFCC35A-394A-0320-8089-4327FD707868}"/>
                </a:ext>
              </a:extLst>
            </p:cNvPr>
            <p:cNvSpPr/>
            <p:nvPr/>
          </p:nvSpPr>
          <p:spPr>
            <a:xfrm>
              <a:off x="4543948" y="1175243"/>
              <a:ext cx="320266" cy="38246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18">
              <a:extLst>
                <a:ext uri="{FF2B5EF4-FFF2-40B4-BE49-F238E27FC236}">
                  <a16:creationId xmlns:a16="http://schemas.microsoft.com/office/drawing/2014/main" id="{4BAD45A6-23A1-3E07-8CEF-1C3D27BF29DD}"/>
                </a:ext>
              </a:extLst>
            </p:cNvPr>
            <p:cNvGrpSpPr/>
            <p:nvPr/>
          </p:nvGrpSpPr>
          <p:grpSpPr>
            <a:xfrm>
              <a:off x="4953451" y="1139769"/>
              <a:ext cx="3006667" cy="691343"/>
              <a:chOff x="4953451" y="1139769"/>
              <a:chExt cx="3006667" cy="691343"/>
            </a:xfrm>
          </p:grpSpPr>
          <p:sp>
            <p:nvSpPr>
              <p:cNvPr id="590" name="Google Shape;590;p18">
                <a:extLst>
                  <a:ext uri="{FF2B5EF4-FFF2-40B4-BE49-F238E27FC236}">
                    <a16:creationId xmlns:a16="http://schemas.microsoft.com/office/drawing/2014/main" id="{B7348926-DE5C-B049-1F2F-4450AA1FCAD3}"/>
                  </a:ext>
                </a:extLst>
              </p:cNvPr>
              <p:cNvSpPr txBox="1"/>
              <p:nvPr/>
            </p:nvSpPr>
            <p:spPr>
              <a:xfrm flipH="1">
                <a:off x="4953451" y="1139769"/>
                <a:ext cx="2992800" cy="2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u-RU" sz="2000" dirty="0">
                    <a:solidFill>
                      <a:schemeClr val="accent1"/>
                    </a:solidFill>
                    <a:latin typeface="Fira Sans Extra Condensed SemiBold"/>
                    <a:ea typeface="Fira Sans Extra Condensed SemiBold"/>
                    <a:cs typeface="Fira Sans Extra Condensed SemiBold"/>
                    <a:sym typeface="Fira Sans Extra Condensed SemiBold"/>
                  </a:rPr>
                  <a:t>С</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reate</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 virtual machine</a:t>
                </a:r>
                <a:endParaRPr sz="20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591" name="Google Shape;591;p18">
                <a:extLst>
                  <a:ext uri="{FF2B5EF4-FFF2-40B4-BE49-F238E27FC236}">
                    <a16:creationId xmlns:a16="http://schemas.microsoft.com/office/drawing/2014/main" id="{A6C4DAE0-ED86-25EB-191D-1B8E131F1989}"/>
                  </a:ext>
                </a:extLst>
              </p:cNvPr>
              <p:cNvSpPr txBox="1"/>
              <p:nvPr/>
            </p:nvSpPr>
            <p:spPr>
              <a:xfrm flipH="1">
                <a:off x="4967318" y="1304012"/>
                <a:ext cx="2992800" cy="5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err="1">
                    <a:latin typeface="Roboto"/>
                    <a:ea typeface="Roboto"/>
                    <a:cs typeface="Roboto"/>
                    <a:sym typeface="Roboto"/>
                  </a:rPr>
                  <a:t>az</a:t>
                </a:r>
                <a:r>
                  <a:rPr lang="en-GB" sz="1200" dirty="0">
                    <a:latin typeface="Roboto"/>
                    <a:ea typeface="Roboto"/>
                    <a:cs typeface="Roboto"/>
                    <a:sym typeface="Roboto"/>
                  </a:rPr>
                  <a:t> </a:t>
                </a:r>
                <a:r>
                  <a:rPr lang="en-GB" sz="1200" dirty="0" err="1">
                    <a:latin typeface="Roboto"/>
                    <a:ea typeface="Roboto"/>
                    <a:cs typeface="Roboto"/>
                    <a:sym typeface="Roboto"/>
                  </a:rPr>
                  <a:t>vm</a:t>
                </a:r>
                <a:r>
                  <a:rPr lang="en-GB" sz="1200" dirty="0">
                    <a:latin typeface="Roboto"/>
                    <a:ea typeface="Roboto"/>
                    <a:cs typeface="Roboto"/>
                    <a:sym typeface="Roboto"/>
                  </a:rPr>
                  <a:t> create \</a:t>
                </a:r>
              </a:p>
              <a:p>
                <a:pPr marL="0" lvl="0" indent="0" algn="l" rtl="0">
                  <a:spcBef>
                    <a:spcPts val="0"/>
                  </a:spcBef>
                  <a:spcAft>
                    <a:spcPts val="0"/>
                  </a:spcAft>
                  <a:buNone/>
                </a:pPr>
                <a:r>
                  <a:rPr lang="en-GB" sz="1200" dirty="0">
                    <a:latin typeface="Roboto"/>
                    <a:ea typeface="Roboto"/>
                    <a:cs typeface="Roboto"/>
                    <a:sym typeface="Roboto"/>
                  </a:rPr>
                  <a:t>  --resource-group </a:t>
                </a:r>
                <a:r>
                  <a:rPr lang="en-GB" sz="1200" dirty="0" err="1">
                    <a:latin typeface="Roboto"/>
                    <a:ea typeface="Roboto"/>
                    <a:cs typeface="Roboto"/>
                    <a:sym typeface="Roboto"/>
                  </a:rPr>
                  <a:t>myResourceGroup</a:t>
                </a:r>
                <a:r>
                  <a:rPr lang="en-GB" sz="1200" dirty="0">
                    <a:latin typeface="Roboto"/>
                    <a:ea typeface="Roboto"/>
                    <a:cs typeface="Roboto"/>
                    <a:sym typeface="Roboto"/>
                  </a:rPr>
                  <a:t> \</a:t>
                </a:r>
              </a:p>
              <a:p>
                <a:pPr marL="0" lvl="0" indent="0" algn="l" rtl="0">
                  <a:spcBef>
                    <a:spcPts val="0"/>
                  </a:spcBef>
                  <a:spcAft>
                    <a:spcPts val="0"/>
                  </a:spcAft>
                  <a:buNone/>
                </a:pPr>
                <a:r>
                  <a:rPr lang="en-GB" sz="1200" dirty="0">
                    <a:latin typeface="Roboto"/>
                    <a:ea typeface="Roboto"/>
                    <a:cs typeface="Roboto"/>
                    <a:sym typeface="Roboto"/>
                  </a:rPr>
                  <a:t>  --name </a:t>
                </a:r>
                <a:r>
                  <a:rPr lang="en-GB" sz="1200" dirty="0" err="1">
                    <a:latin typeface="Roboto"/>
                    <a:ea typeface="Roboto"/>
                    <a:cs typeface="Roboto"/>
                    <a:sym typeface="Roboto"/>
                  </a:rPr>
                  <a:t>myVM</a:t>
                </a:r>
                <a:r>
                  <a:rPr lang="en-GB" sz="1200" dirty="0">
                    <a:latin typeface="Roboto"/>
                    <a:ea typeface="Roboto"/>
                    <a:cs typeface="Roboto"/>
                    <a:sym typeface="Roboto"/>
                  </a:rPr>
                  <a:t> \</a:t>
                </a:r>
              </a:p>
              <a:p>
                <a:pPr marL="0" lvl="0" indent="0" algn="l" rtl="0">
                  <a:spcBef>
                    <a:spcPts val="0"/>
                  </a:spcBef>
                  <a:spcAft>
                    <a:spcPts val="0"/>
                  </a:spcAft>
                  <a:buNone/>
                </a:pPr>
                <a:r>
                  <a:rPr lang="en-GB" sz="1200" dirty="0">
                    <a:latin typeface="Roboto"/>
                    <a:ea typeface="Roboto"/>
                    <a:cs typeface="Roboto"/>
                    <a:sym typeface="Roboto"/>
                  </a:rPr>
                  <a:t>  --image </a:t>
                </a:r>
                <a:r>
                  <a:rPr lang="en-GB" sz="1200" dirty="0" err="1">
                    <a:latin typeface="Roboto"/>
                    <a:ea typeface="Roboto"/>
                    <a:cs typeface="Roboto"/>
                    <a:sym typeface="Roboto"/>
                  </a:rPr>
                  <a:t>UbuntuLTS</a:t>
                </a:r>
                <a:r>
                  <a:rPr lang="en-GB" sz="1200" dirty="0">
                    <a:latin typeface="Roboto"/>
                    <a:ea typeface="Roboto"/>
                    <a:cs typeface="Roboto"/>
                    <a:sym typeface="Roboto"/>
                  </a:rPr>
                  <a:t> \</a:t>
                </a:r>
              </a:p>
              <a:p>
                <a:pPr marL="0" lvl="0" indent="0" algn="l" rtl="0">
                  <a:spcBef>
                    <a:spcPts val="0"/>
                  </a:spcBef>
                  <a:spcAft>
                    <a:spcPts val="0"/>
                  </a:spcAft>
                  <a:buNone/>
                </a:pPr>
                <a:r>
                  <a:rPr lang="en-GB" sz="1200" dirty="0">
                    <a:latin typeface="Roboto"/>
                    <a:ea typeface="Roboto"/>
                    <a:cs typeface="Roboto"/>
                    <a:sym typeface="Roboto"/>
                  </a:rPr>
                  <a:t>  --admin-username </a:t>
                </a:r>
                <a:r>
                  <a:rPr lang="en-GB" sz="1200" dirty="0" err="1">
                    <a:latin typeface="Roboto"/>
                    <a:ea typeface="Roboto"/>
                    <a:cs typeface="Roboto"/>
                    <a:sym typeface="Roboto"/>
                  </a:rPr>
                  <a:t>azureuser</a:t>
                </a:r>
                <a:r>
                  <a:rPr lang="en-GB" sz="1200" dirty="0">
                    <a:latin typeface="Roboto"/>
                    <a:ea typeface="Roboto"/>
                    <a:cs typeface="Roboto"/>
                    <a:sym typeface="Roboto"/>
                  </a:rPr>
                  <a:t> \</a:t>
                </a:r>
              </a:p>
              <a:p>
                <a:pPr marL="0" lvl="0" indent="0" algn="l" rtl="0">
                  <a:spcBef>
                    <a:spcPts val="0"/>
                  </a:spcBef>
                  <a:spcAft>
                    <a:spcPts val="0"/>
                  </a:spcAft>
                  <a:buNone/>
                </a:pPr>
                <a:r>
                  <a:rPr lang="en-GB" sz="1200" dirty="0">
                    <a:latin typeface="Roboto"/>
                    <a:ea typeface="Roboto"/>
                    <a:cs typeface="Roboto"/>
                    <a:sym typeface="Roboto"/>
                  </a:rPr>
                  <a:t>  --generate-ssh-keys</a:t>
                </a:r>
              </a:p>
            </p:txBody>
          </p:sp>
        </p:grpSp>
      </p:grpSp>
      <p:grpSp>
        <p:nvGrpSpPr>
          <p:cNvPr id="592" name="Google Shape;592;p18">
            <a:extLst>
              <a:ext uri="{FF2B5EF4-FFF2-40B4-BE49-F238E27FC236}">
                <a16:creationId xmlns:a16="http://schemas.microsoft.com/office/drawing/2014/main" id="{B43C8FF3-482D-CCE9-D7A6-4A55767809A4}"/>
              </a:ext>
            </a:extLst>
          </p:cNvPr>
          <p:cNvGrpSpPr/>
          <p:nvPr/>
        </p:nvGrpSpPr>
        <p:grpSpPr>
          <a:xfrm>
            <a:off x="8349090" y="2231034"/>
            <a:ext cx="396675" cy="408376"/>
            <a:chOff x="5096732" y="2187564"/>
            <a:chExt cx="305386" cy="338602"/>
          </a:xfrm>
        </p:grpSpPr>
        <p:sp>
          <p:nvSpPr>
            <p:cNvPr id="593" name="Google Shape;593;p18">
              <a:extLst>
                <a:ext uri="{FF2B5EF4-FFF2-40B4-BE49-F238E27FC236}">
                  <a16:creationId xmlns:a16="http://schemas.microsoft.com/office/drawing/2014/main" id="{3D3DC928-F161-F5B8-D1C2-7DFE76ECF0C5}"/>
                </a:ext>
              </a:extLst>
            </p:cNvPr>
            <p:cNvSpPr/>
            <p:nvPr/>
          </p:nvSpPr>
          <p:spPr>
            <a:xfrm>
              <a:off x="5315391" y="2247184"/>
              <a:ext cx="39764" cy="19891"/>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4" name="Google Shape;594;p18">
              <a:extLst>
                <a:ext uri="{FF2B5EF4-FFF2-40B4-BE49-F238E27FC236}">
                  <a16:creationId xmlns:a16="http://schemas.microsoft.com/office/drawing/2014/main" id="{09BF4B92-F0E2-7F82-D1DF-0A51498198F9}"/>
                </a:ext>
              </a:extLst>
            </p:cNvPr>
            <p:cNvSpPr/>
            <p:nvPr/>
          </p:nvSpPr>
          <p:spPr>
            <a:xfrm>
              <a:off x="5214564" y="2187564"/>
              <a:ext cx="32670" cy="39764"/>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5" name="Google Shape;595;p18">
              <a:extLst>
                <a:ext uri="{FF2B5EF4-FFF2-40B4-BE49-F238E27FC236}">
                  <a16:creationId xmlns:a16="http://schemas.microsoft.com/office/drawing/2014/main" id="{548973A3-16F0-28A1-FB19-3E21170E22C9}"/>
                </a:ext>
              </a:extLst>
            </p:cNvPr>
            <p:cNvSpPr/>
            <p:nvPr/>
          </p:nvSpPr>
          <p:spPr>
            <a:xfrm>
              <a:off x="5284164" y="2187564"/>
              <a:ext cx="32670" cy="39764"/>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6" name="Google Shape;596;p18">
              <a:extLst>
                <a:ext uri="{FF2B5EF4-FFF2-40B4-BE49-F238E27FC236}">
                  <a16:creationId xmlns:a16="http://schemas.microsoft.com/office/drawing/2014/main" id="{F0682DF7-93DB-F95C-879A-FE09DE73C5AA}"/>
                </a:ext>
              </a:extLst>
            </p:cNvPr>
            <p:cNvSpPr/>
            <p:nvPr/>
          </p:nvSpPr>
          <p:spPr>
            <a:xfrm>
              <a:off x="5176243" y="2247184"/>
              <a:ext cx="39782" cy="19891"/>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7" name="Google Shape;597;p18">
              <a:extLst>
                <a:ext uri="{FF2B5EF4-FFF2-40B4-BE49-F238E27FC236}">
                  <a16:creationId xmlns:a16="http://schemas.microsoft.com/office/drawing/2014/main" id="{B93D5EB6-3E96-4BF8-FC09-8B70D491AEDB}"/>
                </a:ext>
              </a:extLst>
            </p:cNvPr>
            <p:cNvSpPr/>
            <p:nvPr/>
          </p:nvSpPr>
          <p:spPr>
            <a:xfrm>
              <a:off x="5096732" y="2347254"/>
              <a:ext cx="59655" cy="178912"/>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8" name="Google Shape;598;p18">
              <a:extLst>
                <a:ext uri="{FF2B5EF4-FFF2-40B4-BE49-F238E27FC236}">
                  <a16:creationId xmlns:a16="http://schemas.microsoft.com/office/drawing/2014/main" id="{968D3629-FC38-1F26-1BAE-C6C133B6D71B}"/>
                </a:ext>
              </a:extLst>
            </p:cNvPr>
            <p:cNvSpPr/>
            <p:nvPr/>
          </p:nvSpPr>
          <p:spPr>
            <a:xfrm>
              <a:off x="5176243" y="2247870"/>
              <a:ext cx="225875" cy="278296"/>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9" name="Google Shape;599;p18">
            <a:extLst>
              <a:ext uri="{FF2B5EF4-FFF2-40B4-BE49-F238E27FC236}">
                <a16:creationId xmlns:a16="http://schemas.microsoft.com/office/drawing/2014/main" id="{38AA6DC4-B8B5-E1F0-FDA2-B188184BA5D7}"/>
              </a:ext>
            </a:extLst>
          </p:cNvPr>
          <p:cNvGrpSpPr/>
          <p:nvPr/>
        </p:nvGrpSpPr>
        <p:grpSpPr>
          <a:xfrm>
            <a:off x="411443" y="3766915"/>
            <a:ext cx="436229" cy="380762"/>
            <a:chOff x="5073109" y="3150705"/>
            <a:chExt cx="340573" cy="339271"/>
          </a:xfrm>
        </p:grpSpPr>
        <p:sp>
          <p:nvSpPr>
            <p:cNvPr id="600" name="Google Shape;600;p18">
              <a:extLst>
                <a:ext uri="{FF2B5EF4-FFF2-40B4-BE49-F238E27FC236}">
                  <a16:creationId xmlns:a16="http://schemas.microsoft.com/office/drawing/2014/main" id="{E07C0B15-3FCC-AFC6-D123-2080166D7A9F}"/>
                </a:ext>
              </a:extLst>
            </p:cNvPr>
            <p:cNvSpPr/>
            <p:nvPr/>
          </p:nvSpPr>
          <p:spPr>
            <a:xfrm>
              <a:off x="5073161" y="3210325"/>
              <a:ext cx="340520" cy="279651"/>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1" name="Google Shape;601;p18">
              <a:extLst>
                <a:ext uri="{FF2B5EF4-FFF2-40B4-BE49-F238E27FC236}">
                  <a16:creationId xmlns:a16="http://schemas.microsoft.com/office/drawing/2014/main" id="{2E4206EC-0592-3BA2-21D3-EA594F9100C7}"/>
                </a:ext>
              </a:extLst>
            </p:cNvPr>
            <p:cNvSpPr/>
            <p:nvPr/>
          </p:nvSpPr>
          <p:spPr>
            <a:xfrm>
              <a:off x="5073109" y="3368712"/>
              <a:ext cx="101144" cy="61662"/>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2" name="Google Shape;602;p18">
              <a:extLst>
                <a:ext uri="{FF2B5EF4-FFF2-40B4-BE49-F238E27FC236}">
                  <a16:creationId xmlns:a16="http://schemas.microsoft.com/office/drawing/2014/main" id="{1F16F49C-3748-FA7B-61FD-DD0803D6B493}"/>
                </a:ext>
              </a:extLst>
            </p:cNvPr>
            <p:cNvSpPr/>
            <p:nvPr/>
          </p:nvSpPr>
          <p:spPr>
            <a:xfrm>
              <a:off x="5206412" y="3150705"/>
              <a:ext cx="207269" cy="139165"/>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8" name="Google Shape;608;p18">
            <a:extLst>
              <a:ext uri="{FF2B5EF4-FFF2-40B4-BE49-F238E27FC236}">
                <a16:creationId xmlns:a16="http://schemas.microsoft.com/office/drawing/2014/main" id="{F28B25FB-6A65-CF14-9586-BAF50F104E16}"/>
              </a:ext>
            </a:extLst>
          </p:cNvPr>
          <p:cNvGrpSpPr/>
          <p:nvPr/>
        </p:nvGrpSpPr>
        <p:grpSpPr>
          <a:xfrm>
            <a:off x="429145" y="1220401"/>
            <a:ext cx="418526" cy="467444"/>
            <a:chOff x="5110273" y="1253332"/>
            <a:chExt cx="278296" cy="339253"/>
          </a:xfrm>
        </p:grpSpPr>
        <p:sp>
          <p:nvSpPr>
            <p:cNvPr id="609" name="Google Shape;609;p18">
              <a:extLst>
                <a:ext uri="{FF2B5EF4-FFF2-40B4-BE49-F238E27FC236}">
                  <a16:creationId xmlns:a16="http://schemas.microsoft.com/office/drawing/2014/main" id="{C406ADD5-2E76-AEBD-E812-30395DE137F8}"/>
                </a:ext>
              </a:extLst>
            </p:cNvPr>
            <p:cNvSpPr/>
            <p:nvPr/>
          </p:nvSpPr>
          <p:spPr>
            <a:xfrm>
              <a:off x="5110273" y="1532297"/>
              <a:ext cx="52491" cy="39764"/>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 name="Google Shape;610;p18">
              <a:extLst>
                <a:ext uri="{FF2B5EF4-FFF2-40B4-BE49-F238E27FC236}">
                  <a16:creationId xmlns:a16="http://schemas.microsoft.com/office/drawing/2014/main" id="{A1A89C48-67B7-4A24-0CA5-9DA81D426D87}"/>
                </a:ext>
              </a:extLst>
            </p:cNvPr>
            <p:cNvSpPr/>
            <p:nvPr/>
          </p:nvSpPr>
          <p:spPr>
            <a:xfrm>
              <a:off x="5110273" y="1312952"/>
              <a:ext cx="198785" cy="199489"/>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1" name="Google Shape;611;p18">
              <a:extLst>
                <a:ext uri="{FF2B5EF4-FFF2-40B4-BE49-F238E27FC236}">
                  <a16:creationId xmlns:a16="http://schemas.microsoft.com/office/drawing/2014/main" id="{9EEE8FA2-BC69-3485-1CFE-A5BCB6C48924}"/>
                </a:ext>
              </a:extLst>
            </p:cNvPr>
            <p:cNvSpPr/>
            <p:nvPr/>
          </p:nvSpPr>
          <p:spPr>
            <a:xfrm>
              <a:off x="5110273" y="1253332"/>
              <a:ext cx="198785" cy="39764"/>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2" name="Google Shape;612;p18">
              <a:extLst>
                <a:ext uri="{FF2B5EF4-FFF2-40B4-BE49-F238E27FC236}">
                  <a16:creationId xmlns:a16="http://schemas.microsoft.com/office/drawing/2014/main" id="{6448A587-E6A5-CB72-B60E-840E0BB4C7C5}"/>
                </a:ext>
              </a:extLst>
            </p:cNvPr>
            <p:cNvSpPr/>
            <p:nvPr/>
          </p:nvSpPr>
          <p:spPr>
            <a:xfrm>
              <a:off x="5169910" y="1353402"/>
              <a:ext cx="218658" cy="239183"/>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08866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30"/>
          <p:cNvSpPr txBox="1">
            <a:spLocks noGrp="1"/>
          </p:cNvSpPr>
          <p:nvPr>
            <p:ph type="title"/>
          </p:nvPr>
        </p:nvSpPr>
        <p:spPr>
          <a:xfrm>
            <a:off x="565936" y="266665"/>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Install Terraform and Azure CLI</a:t>
            </a:r>
            <a:endParaRPr dirty="0"/>
          </a:p>
        </p:txBody>
      </p:sp>
      <p:grpSp>
        <p:nvGrpSpPr>
          <p:cNvPr id="2052" name="Google Shape;2052;p30"/>
          <p:cNvGrpSpPr/>
          <p:nvPr/>
        </p:nvGrpSpPr>
        <p:grpSpPr>
          <a:xfrm>
            <a:off x="6092939" y="1127600"/>
            <a:ext cx="3053802" cy="3392364"/>
            <a:chOff x="5291599" y="959866"/>
            <a:chExt cx="3053802" cy="3392364"/>
          </a:xfrm>
        </p:grpSpPr>
        <p:sp>
          <p:nvSpPr>
            <p:cNvPr id="2053" name="Google Shape;2053;p30"/>
            <p:cNvSpPr/>
            <p:nvPr/>
          </p:nvSpPr>
          <p:spPr>
            <a:xfrm>
              <a:off x="5364925" y="2575892"/>
              <a:ext cx="2386625" cy="1654725"/>
            </a:xfrm>
            <a:custGeom>
              <a:avLst/>
              <a:gdLst/>
              <a:ahLst/>
              <a:cxnLst/>
              <a:rect l="l" t="t" r="r" b="b"/>
              <a:pathLst>
                <a:path w="76177" h="52816" extrusionOk="0">
                  <a:moveTo>
                    <a:pt x="38660" y="23753"/>
                  </a:moveTo>
                  <a:lnTo>
                    <a:pt x="47685" y="29540"/>
                  </a:lnTo>
                  <a:lnTo>
                    <a:pt x="44435" y="31599"/>
                  </a:lnTo>
                  <a:cubicBezTo>
                    <a:pt x="43593" y="32130"/>
                    <a:pt x="42640" y="32395"/>
                    <a:pt x="41688" y="32395"/>
                  </a:cubicBezTo>
                  <a:cubicBezTo>
                    <a:pt x="40674" y="32395"/>
                    <a:pt x="39663" y="32094"/>
                    <a:pt x="38791" y="31492"/>
                  </a:cubicBezTo>
                  <a:lnTo>
                    <a:pt x="32588" y="27230"/>
                  </a:lnTo>
                  <a:lnTo>
                    <a:pt x="38660" y="23753"/>
                  </a:lnTo>
                  <a:close/>
                  <a:moveTo>
                    <a:pt x="29135" y="0"/>
                  </a:moveTo>
                  <a:cubicBezTo>
                    <a:pt x="28671" y="0"/>
                    <a:pt x="28290" y="393"/>
                    <a:pt x="28314" y="857"/>
                  </a:cubicBezTo>
                  <a:lnTo>
                    <a:pt x="28314" y="6215"/>
                  </a:lnTo>
                  <a:cubicBezTo>
                    <a:pt x="28314" y="7870"/>
                    <a:pt x="29159" y="9406"/>
                    <a:pt x="30552" y="10287"/>
                  </a:cubicBezTo>
                  <a:lnTo>
                    <a:pt x="43125" y="18264"/>
                  </a:lnTo>
                  <a:cubicBezTo>
                    <a:pt x="43304" y="18371"/>
                    <a:pt x="43411" y="18574"/>
                    <a:pt x="43399" y="18788"/>
                  </a:cubicBezTo>
                  <a:cubicBezTo>
                    <a:pt x="43399" y="19003"/>
                    <a:pt x="43280" y="19193"/>
                    <a:pt x="43101" y="19300"/>
                  </a:cubicBezTo>
                  <a:lnTo>
                    <a:pt x="38708" y="21812"/>
                  </a:lnTo>
                  <a:lnTo>
                    <a:pt x="25087" y="13073"/>
                  </a:lnTo>
                  <a:cubicBezTo>
                    <a:pt x="24539" y="12728"/>
                    <a:pt x="24206" y="12109"/>
                    <a:pt x="24206" y="11466"/>
                  </a:cubicBezTo>
                  <a:lnTo>
                    <a:pt x="24206" y="3751"/>
                  </a:lnTo>
                  <a:cubicBezTo>
                    <a:pt x="24218" y="3286"/>
                    <a:pt x="23849" y="2893"/>
                    <a:pt x="23372" y="2893"/>
                  </a:cubicBezTo>
                  <a:cubicBezTo>
                    <a:pt x="22908" y="2893"/>
                    <a:pt x="22527" y="3286"/>
                    <a:pt x="22551" y="3751"/>
                  </a:cubicBezTo>
                  <a:lnTo>
                    <a:pt x="22551" y="11466"/>
                  </a:lnTo>
                  <a:cubicBezTo>
                    <a:pt x="22551" y="12680"/>
                    <a:pt x="23170" y="13811"/>
                    <a:pt x="24194" y="14466"/>
                  </a:cubicBezTo>
                  <a:lnTo>
                    <a:pt x="37088" y="22741"/>
                  </a:lnTo>
                  <a:lnTo>
                    <a:pt x="31076" y="26194"/>
                  </a:lnTo>
                  <a:lnTo>
                    <a:pt x="18074" y="17264"/>
                  </a:lnTo>
                  <a:cubicBezTo>
                    <a:pt x="16574" y="16228"/>
                    <a:pt x="15681" y="14526"/>
                    <a:pt x="15681" y="12716"/>
                  </a:cubicBezTo>
                  <a:lnTo>
                    <a:pt x="15681" y="9382"/>
                  </a:lnTo>
                  <a:cubicBezTo>
                    <a:pt x="15693" y="8906"/>
                    <a:pt x="15324" y="8513"/>
                    <a:pt x="14848" y="8513"/>
                  </a:cubicBezTo>
                  <a:cubicBezTo>
                    <a:pt x="14383" y="8513"/>
                    <a:pt x="14002" y="8906"/>
                    <a:pt x="14026" y="9382"/>
                  </a:cubicBezTo>
                  <a:lnTo>
                    <a:pt x="14026" y="12716"/>
                  </a:lnTo>
                  <a:cubicBezTo>
                    <a:pt x="14026" y="15073"/>
                    <a:pt x="15193" y="17288"/>
                    <a:pt x="17134" y="18622"/>
                  </a:cubicBezTo>
                  <a:lnTo>
                    <a:pt x="30171" y="27587"/>
                  </a:lnTo>
                  <a:lnTo>
                    <a:pt x="30171" y="32254"/>
                  </a:lnTo>
                  <a:cubicBezTo>
                    <a:pt x="30171" y="32814"/>
                    <a:pt x="29885" y="33338"/>
                    <a:pt x="29421" y="33635"/>
                  </a:cubicBezTo>
                  <a:lnTo>
                    <a:pt x="5954" y="48720"/>
                  </a:lnTo>
                  <a:cubicBezTo>
                    <a:pt x="5936" y="48732"/>
                    <a:pt x="5915" y="48738"/>
                    <a:pt x="5894" y="48738"/>
                  </a:cubicBezTo>
                  <a:cubicBezTo>
                    <a:pt x="5873" y="48738"/>
                    <a:pt x="5852" y="48732"/>
                    <a:pt x="5835" y="48720"/>
                  </a:cubicBezTo>
                  <a:cubicBezTo>
                    <a:pt x="5799" y="48709"/>
                    <a:pt x="5775" y="48661"/>
                    <a:pt x="5775" y="48625"/>
                  </a:cubicBezTo>
                  <a:lnTo>
                    <a:pt x="5775" y="43029"/>
                  </a:lnTo>
                  <a:cubicBezTo>
                    <a:pt x="5775" y="42744"/>
                    <a:pt x="5632" y="42482"/>
                    <a:pt x="5394" y="42327"/>
                  </a:cubicBezTo>
                  <a:lnTo>
                    <a:pt x="1644" y="39957"/>
                  </a:lnTo>
                  <a:lnTo>
                    <a:pt x="1644" y="35874"/>
                  </a:lnTo>
                  <a:cubicBezTo>
                    <a:pt x="1644" y="35421"/>
                    <a:pt x="1274" y="35052"/>
                    <a:pt x="822" y="35052"/>
                  </a:cubicBezTo>
                  <a:cubicBezTo>
                    <a:pt x="370" y="35052"/>
                    <a:pt x="0" y="35421"/>
                    <a:pt x="0" y="35874"/>
                  </a:cubicBezTo>
                  <a:lnTo>
                    <a:pt x="0" y="40422"/>
                  </a:lnTo>
                  <a:cubicBezTo>
                    <a:pt x="0" y="40696"/>
                    <a:pt x="143" y="40958"/>
                    <a:pt x="381" y="41112"/>
                  </a:cubicBezTo>
                  <a:lnTo>
                    <a:pt x="4120" y="43482"/>
                  </a:lnTo>
                  <a:lnTo>
                    <a:pt x="4120" y="48625"/>
                  </a:lnTo>
                  <a:cubicBezTo>
                    <a:pt x="4120" y="49268"/>
                    <a:pt x="4477" y="49863"/>
                    <a:pt x="5049" y="50173"/>
                  </a:cubicBezTo>
                  <a:cubicBezTo>
                    <a:pt x="5311" y="50318"/>
                    <a:pt x="5601" y="50390"/>
                    <a:pt x="5893" y="50390"/>
                  </a:cubicBezTo>
                  <a:cubicBezTo>
                    <a:pt x="6224" y="50390"/>
                    <a:pt x="6555" y="50297"/>
                    <a:pt x="6847" y="50113"/>
                  </a:cubicBezTo>
                  <a:lnTo>
                    <a:pt x="30314" y="35028"/>
                  </a:lnTo>
                  <a:cubicBezTo>
                    <a:pt x="31254" y="34421"/>
                    <a:pt x="31826" y="33373"/>
                    <a:pt x="31826" y="32254"/>
                  </a:cubicBezTo>
                  <a:lnTo>
                    <a:pt x="31826" y="28718"/>
                  </a:lnTo>
                  <a:lnTo>
                    <a:pt x="37850" y="32849"/>
                  </a:lnTo>
                  <a:cubicBezTo>
                    <a:pt x="39010" y="33651"/>
                    <a:pt x="40354" y="34053"/>
                    <a:pt x="41700" y="34053"/>
                  </a:cubicBezTo>
                  <a:cubicBezTo>
                    <a:pt x="42953" y="34053"/>
                    <a:pt x="44208" y="33705"/>
                    <a:pt x="45316" y="33004"/>
                  </a:cubicBezTo>
                  <a:lnTo>
                    <a:pt x="48483" y="31004"/>
                  </a:lnTo>
                  <a:lnTo>
                    <a:pt x="48483" y="34671"/>
                  </a:lnTo>
                  <a:cubicBezTo>
                    <a:pt x="48471" y="35790"/>
                    <a:pt x="49042" y="36838"/>
                    <a:pt x="49995" y="37445"/>
                  </a:cubicBezTo>
                  <a:lnTo>
                    <a:pt x="73450" y="52530"/>
                  </a:lnTo>
                  <a:cubicBezTo>
                    <a:pt x="73741" y="52720"/>
                    <a:pt x="74072" y="52816"/>
                    <a:pt x="74402" y="52816"/>
                  </a:cubicBezTo>
                  <a:cubicBezTo>
                    <a:pt x="74694" y="52816"/>
                    <a:pt x="74985" y="52741"/>
                    <a:pt x="75248" y="52590"/>
                  </a:cubicBezTo>
                  <a:cubicBezTo>
                    <a:pt x="75819" y="52292"/>
                    <a:pt x="76177" y="51697"/>
                    <a:pt x="76177" y="51042"/>
                  </a:cubicBezTo>
                  <a:lnTo>
                    <a:pt x="76177" y="42446"/>
                  </a:lnTo>
                  <a:cubicBezTo>
                    <a:pt x="76177" y="41993"/>
                    <a:pt x="75808" y="41624"/>
                    <a:pt x="75343" y="41624"/>
                  </a:cubicBezTo>
                  <a:cubicBezTo>
                    <a:pt x="74891" y="41624"/>
                    <a:pt x="74522" y="41993"/>
                    <a:pt x="74522" y="42446"/>
                  </a:cubicBezTo>
                  <a:lnTo>
                    <a:pt x="74522" y="51042"/>
                  </a:lnTo>
                  <a:cubicBezTo>
                    <a:pt x="74522" y="51078"/>
                    <a:pt x="74498" y="51114"/>
                    <a:pt x="74462" y="51137"/>
                  </a:cubicBezTo>
                  <a:cubicBezTo>
                    <a:pt x="74444" y="51149"/>
                    <a:pt x="74423" y="51155"/>
                    <a:pt x="74403" y="51155"/>
                  </a:cubicBezTo>
                  <a:cubicBezTo>
                    <a:pt x="74382" y="51155"/>
                    <a:pt x="74361" y="51149"/>
                    <a:pt x="74343" y="51137"/>
                  </a:cubicBezTo>
                  <a:lnTo>
                    <a:pt x="50888" y="36040"/>
                  </a:lnTo>
                  <a:cubicBezTo>
                    <a:pt x="50412" y="35743"/>
                    <a:pt x="50126" y="35219"/>
                    <a:pt x="50126" y="34659"/>
                  </a:cubicBezTo>
                  <a:lnTo>
                    <a:pt x="50126" y="29944"/>
                  </a:lnTo>
                  <a:lnTo>
                    <a:pt x="66128" y="19824"/>
                  </a:lnTo>
                  <a:cubicBezTo>
                    <a:pt x="67211" y="19145"/>
                    <a:pt x="67890" y="17967"/>
                    <a:pt x="67949" y="16693"/>
                  </a:cubicBezTo>
                  <a:lnTo>
                    <a:pt x="68283" y="9430"/>
                  </a:lnTo>
                  <a:cubicBezTo>
                    <a:pt x="68283" y="8888"/>
                    <a:pt x="67866" y="8607"/>
                    <a:pt x="67450" y="8607"/>
                  </a:cubicBezTo>
                  <a:cubicBezTo>
                    <a:pt x="67061" y="8607"/>
                    <a:pt x="66674" y="8852"/>
                    <a:pt x="66628" y="9358"/>
                  </a:cubicBezTo>
                  <a:lnTo>
                    <a:pt x="66306" y="16609"/>
                  </a:lnTo>
                  <a:cubicBezTo>
                    <a:pt x="66271" y="17359"/>
                    <a:pt x="65866" y="18038"/>
                    <a:pt x="65247" y="18431"/>
                  </a:cubicBezTo>
                  <a:lnTo>
                    <a:pt x="49221" y="28563"/>
                  </a:lnTo>
                  <a:lnTo>
                    <a:pt x="40267" y="22824"/>
                  </a:lnTo>
                  <a:lnTo>
                    <a:pt x="43923" y="20729"/>
                  </a:lnTo>
                  <a:cubicBezTo>
                    <a:pt x="45387" y="19884"/>
                    <a:pt x="45435" y="17776"/>
                    <a:pt x="44006" y="16871"/>
                  </a:cubicBezTo>
                  <a:lnTo>
                    <a:pt x="31433" y="8894"/>
                  </a:lnTo>
                  <a:cubicBezTo>
                    <a:pt x="30516" y="8311"/>
                    <a:pt x="29957" y="7299"/>
                    <a:pt x="29969" y="6215"/>
                  </a:cubicBezTo>
                  <a:lnTo>
                    <a:pt x="29969" y="857"/>
                  </a:lnTo>
                  <a:cubicBezTo>
                    <a:pt x="29980" y="393"/>
                    <a:pt x="29611" y="0"/>
                    <a:pt x="291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0"/>
            <p:cNvSpPr/>
            <p:nvPr/>
          </p:nvSpPr>
          <p:spPr>
            <a:xfrm>
              <a:off x="5380590" y="2591933"/>
              <a:ext cx="2355295" cy="1622863"/>
            </a:xfrm>
            <a:custGeom>
              <a:avLst/>
              <a:gdLst/>
              <a:ahLst/>
              <a:cxnLst/>
              <a:rect l="l" t="t" r="r" b="b"/>
              <a:pathLst>
                <a:path w="75177" h="51799" extrusionOk="0">
                  <a:moveTo>
                    <a:pt x="38172" y="22670"/>
                  </a:moveTo>
                  <a:lnTo>
                    <a:pt x="48102" y="29039"/>
                  </a:lnTo>
                  <a:lnTo>
                    <a:pt x="44185" y="31504"/>
                  </a:lnTo>
                  <a:cubicBezTo>
                    <a:pt x="43270" y="32085"/>
                    <a:pt x="42227" y="32374"/>
                    <a:pt x="41186" y="32374"/>
                  </a:cubicBezTo>
                  <a:cubicBezTo>
                    <a:pt x="40072" y="32374"/>
                    <a:pt x="38959" y="32043"/>
                    <a:pt x="38005" y="31385"/>
                  </a:cubicBezTo>
                  <a:lnTo>
                    <a:pt x="31159" y="26682"/>
                  </a:lnTo>
                  <a:lnTo>
                    <a:pt x="38172" y="22670"/>
                  </a:lnTo>
                  <a:close/>
                  <a:moveTo>
                    <a:pt x="28635" y="0"/>
                  </a:moveTo>
                  <a:cubicBezTo>
                    <a:pt x="28459" y="0"/>
                    <a:pt x="28284" y="119"/>
                    <a:pt x="28302" y="357"/>
                  </a:cubicBezTo>
                  <a:lnTo>
                    <a:pt x="28302" y="5715"/>
                  </a:lnTo>
                  <a:cubicBezTo>
                    <a:pt x="28302" y="7192"/>
                    <a:pt x="29052" y="8573"/>
                    <a:pt x="30314" y="9358"/>
                  </a:cubicBezTo>
                  <a:lnTo>
                    <a:pt x="42875" y="17348"/>
                  </a:lnTo>
                  <a:cubicBezTo>
                    <a:pt x="43577" y="17788"/>
                    <a:pt x="43554" y="18812"/>
                    <a:pt x="42839" y="19217"/>
                  </a:cubicBezTo>
                  <a:lnTo>
                    <a:pt x="38196" y="21884"/>
                  </a:lnTo>
                  <a:lnTo>
                    <a:pt x="24325" y="12978"/>
                  </a:lnTo>
                  <a:cubicBezTo>
                    <a:pt x="23623" y="12537"/>
                    <a:pt x="23206" y="11775"/>
                    <a:pt x="23206" y="10954"/>
                  </a:cubicBezTo>
                  <a:lnTo>
                    <a:pt x="23206" y="3239"/>
                  </a:lnTo>
                  <a:cubicBezTo>
                    <a:pt x="23224" y="3006"/>
                    <a:pt x="23051" y="2890"/>
                    <a:pt x="22878" y="2890"/>
                  </a:cubicBezTo>
                  <a:cubicBezTo>
                    <a:pt x="22706" y="2890"/>
                    <a:pt x="22533" y="3006"/>
                    <a:pt x="22551" y="3239"/>
                  </a:cubicBezTo>
                  <a:lnTo>
                    <a:pt x="22551" y="10954"/>
                  </a:lnTo>
                  <a:cubicBezTo>
                    <a:pt x="22539" y="12002"/>
                    <a:pt x="23075" y="12978"/>
                    <a:pt x="23956" y="13538"/>
                  </a:cubicBezTo>
                  <a:lnTo>
                    <a:pt x="37541" y="22253"/>
                  </a:lnTo>
                  <a:lnTo>
                    <a:pt x="30552" y="26265"/>
                  </a:lnTo>
                  <a:lnTo>
                    <a:pt x="17288" y="17157"/>
                  </a:lnTo>
                  <a:cubicBezTo>
                    <a:pt x="15657" y="16038"/>
                    <a:pt x="14681" y="14180"/>
                    <a:pt x="14681" y="12204"/>
                  </a:cubicBezTo>
                  <a:lnTo>
                    <a:pt x="14681" y="8870"/>
                  </a:lnTo>
                  <a:cubicBezTo>
                    <a:pt x="14699" y="8632"/>
                    <a:pt x="14523" y="8513"/>
                    <a:pt x="14348" y="8513"/>
                  </a:cubicBezTo>
                  <a:cubicBezTo>
                    <a:pt x="14172" y="8513"/>
                    <a:pt x="13996" y="8632"/>
                    <a:pt x="14014" y="8870"/>
                  </a:cubicBezTo>
                  <a:lnTo>
                    <a:pt x="14014" y="12204"/>
                  </a:lnTo>
                  <a:cubicBezTo>
                    <a:pt x="14014" y="14407"/>
                    <a:pt x="15098" y="16466"/>
                    <a:pt x="16907" y="17717"/>
                  </a:cubicBezTo>
                  <a:lnTo>
                    <a:pt x="30159" y="26813"/>
                  </a:lnTo>
                  <a:lnTo>
                    <a:pt x="30159" y="31742"/>
                  </a:lnTo>
                  <a:cubicBezTo>
                    <a:pt x="30159" y="32468"/>
                    <a:pt x="29790" y="33147"/>
                    <a:pt x="29183" y="33540"/>
                  </a:cubicBezTo>
                  <a:lnTo>
                    <a:pt x="5727" y="48625"/>
                  </a:lnTo>
                  <a:cubicBezTo>
                    <a:pt x="5624" y="48692"/>
                    <a:pt x="5511" y="48723"/>
                    <a:pt x="5401" y="48723"/>
                  </a:cubicBezTo>
                  <a:cubicBezTo>
                    <a:pt x="5083" y="48723"/>
                    <a:pt x="4787" y="48467"/>
                    <a:pt x="4787" y="48113"/>
                  </a:cubicBezTo>
                  <a:lnTo>
                    <a:pt x="4787" y="42517"/>
                  </a:lnTo>
                  <a:cubicBezTo>
                    <a:pt x="4787" y="42398"/>
                    <a:pt x="4739" y="42291"/>
                    <a:pt x="4644" y="42232"/>
                  </a:cubicBezTo>
                  <a:lnTo>
                    <a:pt x="667" y="39719"/>
                  </a:lnTo>
                  <a:lnTo>
                    <a:pt x="667" y="35362"/>
                  </a:lnTo>
                  <a:cubicBezTo>
                    <a:pt x="667" y="35141"/>
                    <a:pt x="501" y="35031"/>
                    <a:pt x="334" y="35031"/>
                  </a:cubicBezTo>
                  <a:cubicBezTo>
                    <a:pt x="167" y="35031"/>
                    <a:pt x="1" y="35141"/>
                    <a:pt x="1" y="35362"/>
                  </a:cubicBezTo>
                  <a:lnTo>
                    <a:pt x="1" y="39910"/>
                  </a:lnTo>
                  <a:cubicBezTo>
                    <a:pt x="1" y="40017"/>
                    <a:pt x="48" y="40124"/>
                    <a:pt x="143" y="40184"/>
                  </a:cubicBezTo>
                  <a:lnTo>
                    <a:pt x="4120" y="42696"/>
                  </a:lnTo>
                  <a:lnTo>
                    <a:pt x="4120" y="48113"/>
                  </a:lnTo>
                  <a:cubicBezTo>
                    <a:pt x="4120" y="48578"/>
                    <a:pt x="4370" y="49006"/>
                    <a:pt x="4787" y="49232"/>
                  </a:cubicBezTo>
                  <a:cubicBezTo>
                    <a:pt x="4974" y="49337"/>
                    <a:pt x="5182" y="49388"/>
                    <a:pt x="5390" y="49388"/>
                  </a:cubicBezTo>
                  <a:cubicBezTo>
                    <a:pt x="5631" y="49388"/>
                    <a:pt x="5873" y="49319"/>
                    <a:pt x="6085" y="49185"/>
                  </a:cubicBezTo>
                  <a:lnTo>
                    <a:pt x="29540" y="34100"/>
                  </a:lnTo>
                  <a:cubicBezTo>
                    <a:pt x="30350" y="33576"/>
                    <a:pt x="30838" y="32695"/>
                    <a:pt x="30838" y="31742"/>
                  </a:cubicBezTo>
                  <a:lnTo>
                    <a:pt x="30838" y="27277"/>
                  </a:lnTo>
                  <a:lnTo>
                    <a:pt x="37636" y="31945"/>
                  </a:lnTo>
                  <a:cubicBezTo>
                    <a:pt x="38708" y="32677"/>
                    <a:pt x="39951" y="33047"/>
                    <a:pt x="41197" y="33047"/>
                  </a:cubicBezTo>
                  <a:cubicBezTo>
                    <a:pt x="42360" y="33047"/>
                    <a:pt x="43525" y="32725"/>
                    <a:pt x="44554" y="32076"/>
                  </a:cubicBezTo>
                  <a:lnTo>
                    <a:pt x="48471" y="29587"/>
                  </a:lnTo>
                  <a:lnTo>
                    <a:pt x="48471" y="34147"/>
                  </a:lnTo>
                  <a:cubicBezTo>
                    <a:pt x="48459" y="35100"/>
                    <a:pt x="48947" y="35993"/>
                    <a:pt x="49757" y="36505"/>
                  </a:cubicBezTo>
                  <a:lnTo>
                    <a:pt x="73212" y="51602"/>
                  </a:lnTo>
                  <a:cubicBezTo>
                    <a:pt x="73418" y="51733"/>
                    <a:pt x="73654" y="51799"/>
                    <a:pt x="73890" y="51799"/>
                  </a:cubicBezTo>
                  <a:cubicBezTo>
                    <a:pt x="74104" y="51799"/>
                    <a:pt x="74318" y="51745"/>
                    <a:pt x="74510" y="51637"/>
                  </a:cubicBezTo>
                  <a:cubicBezTo>
                    <a:pt x="74927" y="51423"/>
                    <a:pt x="75177" y="50995"/>
                    <a:pt x="75177" y="50530"/>
                  </a:cubicBezTo>
                  <a:lnTo>
                    <a:pt x="75177" y="41934"/>
                  </a:lnTo>
                  <a:cubicBezTo>
                    <a:pt x="75177" y="41755"/>
                    <a:pt x="75022" y="41600"/>
                    <a:pt x="74843" y="41600"/>
                  </a:cubicBezTo>
                  <a:cubicBezTo>
                    <a:pt x="74665" y="41600"/>
                    <a:pt x="74510" y="41743"/>
                    <a:pt x="74510" y="41934"/>
                  </a:cubicBezTo>
                  <a:lnTo>
                    <a:pt x="74510" y="50530"/>
                  </a:lnTo>
                  <a:cubicBezTo>
                    <a:pt x="74510" y="50885"/>
                    <a:pt x="74218" y="51135"/>
                    <a:pt x="73902" y="51135"/>
                  </a:cubicBezTo>
                  <a:cubicBezTo>
                    <a:pt x="73795" y="51135"/>
                    <a:pt x="73684" y="51106"/>
                    <a:pt x="73581" y="51042"/>
                  </a:cubicBezTo>
                  <a:lnTo>
                    <a:pt x="50114" y="35945"/>
                  </a:lnTo>
                  <a:cubicBezTo>
                    <a:pt x="49507" y="35552"/>
                    <a:pt x="49138" y="34873"/>
                    <a:pt x="49138" y="34147"/>
                  </a:cubicBezTo>
                  <a:lnTo>
                    <a:pt x="49138" y="29170"/>
                  </a:lnTo>
                  <a:lnTo>
                    <a:pt x="65354" y="18907"/>
                  </a:lnTo>
                  <a:cubicBezTo>
                    <a:pt x="66306" y="18300"/>
                    <a:pt x="66902" y="17276"/>
                    <a:pt x="66949" y="16157"/>
                  </a:cubicBezTo>
                  <a:lnTo>
                    <a:pt x="67283" y="8906"/>
                  </a:lnTo>
                  <a:cubicBezTo>
                    <a:pt x="67283" y="8686"/>
                    <a:pt x="67116" y="8572"/>
                    <a:pt x="66949" y="8572"/>
                  </a:cubicBezTo>
                  <a:cubicBezTo>
                    <a:pt x="66791" y="8572"/>
                    <a:pt x="66633" y="8674"/>
                    <a:pt x="66616" y="8882"/>
                  </a:cubicBezTo>
                  <a:lnTo>
                    <a:pt x="66295" y="16133"/>
                  </a:lnTo>
                  <a:cubicBezTo>
                    <a:pt x="66247" y="17038"/>
                    <a:pt x="65771" y="17859"/>
                    <a:pt x="65009" y="18348"/>
                  </a:cubicBezTo>
                  <a:lnTo>
                    <a:pt x="48721" y="28647"/>
                  </a:lnTo>
                  <a:lnTo>
                    <a:pt x="38815" y="22289"/>
                  </a:lnTo>
                  <a:lnTo>
                    <a:pt x="43173" y="19800"/>
                  </a:lnTo>
                  <a:cubicBezTo>
                    <a:pt x="44316" y="19133"/>
                    <a:pt x="44351" y="17490"/>
                    <a:pt x="43232" y="16776"/>
                  </a:cubicBezTo>
                  <a:lnTo>
                    <a:pt x="30671" y="8799"/>
                  </a:lnTo>
                  <a:cubicBezTo>
                    <a:pt x="29611" y="8132"/>
                    <a:pt x="28968" y="6965"/>
                    <a:pt x="28968" y="5715"/>
                  </a:cubicBezTo>
                  <a:lnTo>
                    <a:pt x="28968" y="357"/>
                  </a:lnTo>
                  <a:cubicBezTo>
                    <a:pt x="28986" y="119"/>
                    <a:pt x="28811" y="0"/>
                    <a:pt x="28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0"/>
            <p:cNvSpPr/>
            <p:nvPr/>
          </p:nvSpPr>
          <p:spPr>
            <a:xfrm>
              <a:off x="5804357" y="1539975"/>
              <a:ext cx="1101563" cy="1167262"/>
            </a:xfrm>
            <a:custGeom>
              <a:avLst/>
              <a:gdLst/>
              <a:ahLst/>
              <a:cxnLst/>
              <a:rect l="l" t="t" r="r" b="b"/>
              <a:pathLst>
                <a:path w="35160" h="37257" extrusionOk="0">
                  <a:moveTo>
                    <a:pt x="34096" y="0"/>
                  </a:moveTo>
                  <a:cubicBezTo>
                    <a:pt x="33880" y="0"/>
                    <a:pt x="33661" y="86"/>
                    <a:pt x="33492" y="275"/>
                  </a:cubicBezTo>
                  <a:cubicBezTo>
                    <a:pt x="33338" y="430"/>
                    <a:pt x="33266" y="645"/>
                    <a:pt x="33278" y="871"/>
                  </a:cubicBezTo>
                  <a:lnTo>
                    <a:pt x="33421" y="3502"/>
                  </a:lnTo>
                  <a:cubicBezTo>
                    <a:pt x="33480" y="5014"/>
                    <a:pt x="32695" y="6443"/>
                    <a:pt x="31397" y="7229"/>
                  </a:cubicBezTo>
                  <a:lnTo>
                    <a:pt x="3536" y="23874"/>
                  </a:lnTo>
                  <a:cubicBezTo>
                    <a:pt x="1345" y="25183"/>
                    <a:pt x="12" y="27541"/>
                    <a:pt x="0" y="30089"/>
                  </a:cubicBezTo>
                  <a:lnTo>
                    <a:pt x="0" y="36435"/>
                  </a:lnTo>
                  <a:cubicBezTo>
                    <a:pt x="0" y="36887"/>
                    <a:pt x="369" y="37256"/>
                    <a:pt x="822" y="37256"/>
                  </a:cubicBezTo>
                  <a:cubicBezTo>
                    <a:pt x="1274" y="37256"/>
                    <a:pt x="1643" y="36887"/>
                    <a:pt x="1643" y="36435"/>
                  </a:cubicBezTo>
                  <a:lnTo>
                    <a:pt x="1643" y="30089"/>
                  </a:lnTo>
                  <a:cubicBezTo>
                    <a:pt x="1655" y="28124"/>
                    <a:pt x="2691" y="26302"/>
                    <a:pt x="4370" y="25290"/>
                  </a:cubicBezTo>
                  <a:lnTo>
                    <a:pt x="8489" y="22826"/>
                  </a:lnTo>
                  <a:lnTo>
                    <a:pt x="8489" y="32303"/>
                  </a:lnTo>
                  <a:cubicBezTo>
                    <a:pt x="8513" y="32744"/>
                    <a:pt x="8870" y="33089"/>
                    <a:pt x="9323" y="33089"/>
                  </a:cubicBezTo>
                  <a:cubicBezTo>
                    <a:pt x="9763" y="33089"/>
                    <a:pt x="10120" y="32744"/>
                    <a:pt x="10144" y="32303"/>
                  </a:cubicBezTo>
                  <a:lnTo>
                    <a:pt x="10144" y="21838"/>
                  </a:lnTo>
                  <a:lnTo>
                    <a:pt x="13823" y="19647"/>
                  </a:lnTo>
                  <a:lnTo>
                    <a:pt x="13823" y="28803"/>
                  </a:lnTo>
                  <a:cubicBezTo>
                    <a:pt x="13799" y="29279"/>
                    <a:pt x="14168" y="29660"/>
                    <a:pt x="14645" y="29660"/>
                  </a:cubicBezTo>
                  <a:cubicBezTo>
                    <a:pt x="15109" y="29660"/>
                    <a:pt x="15490" y="29279"/>
                    <a:pt x="15466" y="28803"/>
                  </a:cubicBezTo>
                  <a:lnTo>
                    <a:pt x="15466" y="18659"/>
                  </a:lnTo>
                  <a:lnTo>
                    <a:pt x="32242" y="8646"/>
                  </a:lnTo>
                  <a:cubicBezTo>
                    <a:pt x="34076" y="7550"/>
                    <a:pt x="35159" y="5550"/>
                    <a:pt x="35076" y="3431"/>
                  </a:cubicBezTo>
                  <a:lnTo>
                    <a:pt x="34921" y="787"/>
                  </a:lnTo>
                  <a:cubicBezTo>
                    <a:pt x="34898" y="305"/>
                    <a:pt x="34503" y="0"/>
                    <a:pt x="34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0"/>
            <p:cNvSpPr/>
            <p:nvPr/>
          </p:nvSpPr>
          <p:spPr>
            <a:xfrm>
              <a:off x="5819645" y="1555577"/>
              <a:ext cx="1070609" cy="1136370"/>
            </a:xfrm>
            <a:custGeom>
              <a:avLst/>
              <a:gdLst/>
              <a:ahLst/>
              <a:cxnLst/>
              <a:rect l="l" t="t" r="r" b="b"/>
              <a:pathLst>
                <a:path w="34172" h="36271" extrusionOk="0">
                  <a:moveTo>
                    <a:pt x="33626" y="0"/>
                  </a:moveTo>
                  <a:cubicBezTo>
                    <a:pt x="33452" y="0"/>
                    <a:pt x="33278" y="120"/>
                    <a:pt x="33290" y="349"/>
                  </a:cubicBezTo>
                  <a:lnTo>
                    <a:pt x="33433" y="2992"/>
                  </a:lnTo>
                  <a:cubicBezTo>
                    <a:pt x="33492" y="4695"/>
                    <a:pt x="32623" y="6290"/>
                    <a:pt x="31171" y="7159"/>
                  </a:cubicBezTo>
                  <a:lnTo>
                    <a:pt x="3298" y="23792"/>
                  </a:lnTo>
                  <a:cubicBezTo>
                    <a:pt x="1262" y="25019"/>
                    <a:pt x="12" y="27221"/>
                    <a:pt x="0" y="29591"/>
                  </a:cubicBezTo>
                  <a:lnTo>
                    <a:pt x="0" y="35937"/>
                  </a:lnTo>
                  <a:cubicBezTo>
                    <a:pt x="0" y="36115"/>
                    <a:pt x="155" y="36270"/>
                    <a:pt x="334" y="36270"/>
                  </a:cubicBezTo>
                  <a:cubicBezTo>
                    <a:pt x="524" y="36270"/>
                    <a:pt x="667" y="36115"/>
                    <a:pt x="667" y="35937"/>
                  </a:cubicBezTo>
                  <a:lnTo>
                    <a:pt x="667" y="29591"/>
                  </a:lnTo>
                  <a:cubicBezTo>
                    <a:pt x="667" y="27448"/>
                    <a:pt x="1798" y="25471"/>
                    <a:pt x="3632" y="24364"/>
                  </a:cubicBezTo>
                  <a:lnTo>
                    <a:pt x="8501" y="21459"/>
                  </a:lnTo>
                  <a:lnTo>
                    <a:pt x="8501" y="31805"/>
                  </a:lnTo>
                  <a:cubicBezTo>
                    <a:pt x="8501" y="32025"/>
                    <a:pt x="8668" y="32136"/>
                    <a:pt x="8835" y="32136"/>
                  </a:cubicBezTo>
                  <a:cubicBezTo>
                    <a:pt x="9001" y="32136"/>
                    <a:pt x="9168" y="32025"/>
                    <a:pt x="9168" y="31805"/>
                  </a:cubicBezTo>
                  <a:lnTo>
                    <a:pt x="9168" y="21161"/>
                  </a:lnTo>
                  <a:cubicBezTo>
                    <a:pt x="9156" y="21125"/>
                    <a:pt x="9156" y="21101"/>
                    <a:pt x="9144" y="21078"/>
                  </a:cubicBezTo>
                  <a:lnTo>
                    <a:pt x="13823" y="18292"/>
                  </a:lnTo>
                  <a:lnTo>
                    <a:pt x="13823" y="28317"/>
                  </a:lnTo>
                  <a:cubicBezTo>
                    <a:pt x="13805" y="28549"/>
                    <a:pt x="13978" y="28665"/>
                    <a:pt x="14152" y="28665"/>
                  </a:cubicBezTo>
                  <a:cubicBezTo>
                    <a:pt x="14326" y="28665"/>
                    <a:pt x="14502" y="28549"/>
                    <a:pt x="14490" y="28317"/>
                  </a:cubicBezTo>
                  <a:lnTo>
                    <a:pt x="14490" y="17982"/>
                  </a:lnTo>
                  <a:cubicBezTo>
                    <a:pt x="14490" y="17946"/>
                    <a:pt x="14478" y="17923"/>
                    <a:pt x="14466" y="17899"/>
                  </a:cubicBezTo>
                  <a:lnTo>
                    <a:pt x="31504" y="7731"/>
                  </a:lnTo>
                  <a:cubicBezTo>
                    <a:pt x="33171" y="6731"/>
                    <a:pt x="34171" y="4897"/>
                    <a:pt x="34100" y="2968"/>
                  </a:cubicBezTo>
                  <a:lnTo>
                    <a:pt x="33957" y="313"/>
                  </a:lnTo>
                  <a:cubicBezTo>
                    <a:pt x="33945" y="102"/>
                    <a:pt x="33786" y="0"/>
                    <a:pt x="336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0"/>
            <p:cNvSpPr/>
            <p:nvPr/>
          </p:nvSpPr>
          <p:spPr>
            <a:xfrm>
              <a:off x="6638418" y="3338332"/>
              <a:ext cx="1706984" cy="992284"/>
            </a:xfrm>
            <a:custGeom>
              <a:avLst/>
              <a:gdLst/>
              <a:ahLst/>
              <a:cxnLst/>
              <a:rect l="l" t="t" r="r" b="b"/>
              <a:pathLst>
                <a:path w="54484" h="31672" extrusionOk="0">
                  <a:moveTo>
                    <a:pt x="0" y="19277"/>
                  </a:moveTo>
                  <a:lnTo>
                    <a:pt x="0" y="19336"/>
                  </a:lnTo>
                  <a:cubicBezTo>
                    <a:pt x="0" y="19574"/>
                    <a:pt x="167" y="19824"/>
                    <a:pt x="500" y="20015"/>
                  </a:cubicBezTo>
                  <a:lnTo>
                    <a:pt x="20015" y="31278"/>
                  </a:lnTo>
                  <a:cubicBezTo>
                    <a:pt x="20682" y="31671"/>
                    <a:pt x="21777" y="31671"/>
                    <a:pt x="22456" y="31278"/>
                  </a:cubicBezTo>
                  <a:lnTo>
                    <a:pt x="53983" y="13074"/>
                  </a:lnTo>
                  <a:cubicBezTo>
                    <a:pt x="54305" y="12883"/>
                    <a:pt x="54483" y="12633"/>
                    <a:pt x="54483" y="12395"/>
                  </a:cubicBezTo>
                  <a:lnTo>
                    <a:pt x="54483" y="12335"/>
                  </a:lnTo>
                  <a:cubicBezTo>
                    <a:pt x="54472" y="12085"/>
                    <a:pt x="54305" y="11847"/>
                    <a:pt x="53983" y="11657"/>
                  </a:cubicBezTo>
                  <a:lnTo>
                    <a:pt x="34469" y="393"/>
                  </a:lnTo>
                  <a:cubicBezTo>
                    <a:pt x="33802" y="1"/>
                    <a:pt x="32707" y="1"/>
                    <a:pt x="32028" y="393"/>
                  </a:cubicBezTo>
                  <a:lnTo>
                    <a:pt x="500" y="18598"/>
                  </a:lnTo>
                  <a:cubicBezTo>
                    <a:pt x="179" y="18789"/>
                    <a:pt x="12" y="19027"/>
                    <a:pt x="0" y="19277"/>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0"/>
            <p:cNvSpPr/>
            <p:nvPr/>
          </p:nvSpPr>
          <p:spPr>
            <a:xfrm>
              <a:off x="6637666" y="3725161"/>
              <a:ext cx="1707736" cy="627070"/>
            </a:xfrm>
            <a:custGeom>
              <a:avLst/>
              <a:gdLst/>
              <a:ahLst/>
              <a:cxnLst/>
              <a:rect l="l" t="t" r="r" b="b"/>
              <a:pathLst>
                <a:path w="54508" h="20015" extrusionOk="0">
                  <a:moveTo>
                    <a:pt x="24" y="6953"/>
                  </a:moveTo>
                  <a:lnTo>
                    <a:pt x="24" y="7620"/>
                  </a:lnTo>
                  <a:cubicBezTo>
                    <a:pt x="1" y="7894"/>
                    <a:pt x="167" y="8156"/>
                    <a:pt x="524" y="8370"/>
                  </a:cubicBezTo>
                  <a:lnTo>
                    <a:pt x="20039" y="19622"/>
                  </a:lnTo>
                  <a:cubicBezTo>
                    <a:pt x="20706" y="20015"/>
                    <a:pt x="21801" y="20015"/>
                    <a:pt x="22480" y="19622"/>
                  </a:cubicBezTo>
                  <a:lnTo>
                    <a:pt x="54007" y="1417"/>
                  </a:lnTo>
                  <a:cubicBezTo>
                    <a:pt x="54174" y="1322"/>
                    <a:pt x="54329" y="1191"/>
                    <a:pt x="54424" y="1024"/>
                  </a:cubicBezTo>
                  <a:cubicBezTo>
                    <a:pt x="54460" y="905"/>
                    <a:pt x="54496" y="822"/>
                    <a:pt x="54507" y="798"/>
                  </a:cubicBezTo>
                  <a:lnTo>
                    <a:pt x="54507" y="798"/>
                  </a:lnTo>
                  <a:lnTo>
                    <a:pt x="54507" y="774"/>
                  </a:lnTo>
                  <a:lnTo>
                    <a:pt x="54507" y="0"/>
                  </a:lnTo>
                  <a:cubicBezTo>
                    <a:pt x="54496" y="250"/>
                    <a:pt x="54329" y="500"/>
                    <a:pt x="54007" y="679"/>
                  </a:cubicBezTo>
                  <a:lnTo>
                    <a:pt x="22480" y="18895"/>
                  </a:lnTo>
                  <a:cubicBezTo>
                    <a:pt x="21813" y="19288"/>
                    <a:pt x="20717" y="19288"/>
                    <a:pt x="20039" y="18895"/>
                  </a:cubicBezTo>
                  <a:lnTo>
                    <a:pt x="524" y="7632"/>
                  </a:lnTo>
                  <a:cubicBezTo>
                    <a:pt x="191" y="7442"/>
                    <a:pt x="24" y="7192"/>
                    <a:pt x="24" y="6953"/>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0"/>
            <p:cNvSpPr/>
            <p:nvPr/>
          </p:nvSpPr>
          <p:spPr>
            <a:xfrm>
              <a:off x="6727207" y="3386831"/>
              <a:ext cx="1499579" cy="881094"/>
            </a:xfrm>
            <a:custGeom>
              <a:avLst/>
              <a:gdLst/>
              <a:ahLst/>
              <a:cxnLst/>
              <a:rect l="l" t="t" r="r" b="b"/>
              <a:pathLst>
                <a:path w="47864" h="28123" extrusionOk="0">
                  <a:moveTo>
                    <a:pt x="18526" y="28123"/>
                  </a:moveTo>
                  <a:lnTo>
                    <a:pt x="0" y="17062"/>
                  </a:lnTo>
                  <a:lnTo>
                    <a:pt x="29337" y="0"/>
                  </a:lnTo>
                  <a:lnTo>
                    <a:pt x="47863" y="1106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0"/>
            <p:cNvSpPr/>
            <p:nvPr/>
          </p:nvSpPr>
          <p:spPr>
            <a:xfrm>
              <a:off x="7090883" y="3719177"/>
              <a:ext cx="110094" cy="55235"/>
            </a:xfrm>
            <a:custGeom>
              <a:avLst/>
              <a:gdLst/>
              <a:ahLst/>
              <a:cxnLst/>
              <a:rect l="l" t="t" r="r" b="b"/>
              <a:pathLst>
                <a:path w="3514" h="1763" extrusionOk="0">
                  <a:moveTo>
                    <a:pt x="1" y="882"/>
                  </a:moveTo>
                  <a:lnTo>
                    <a:pt x="1751" y="1"/>
                  </a:lnTo>
                  <a:lnTo>
                    <a:pt x="3513" y="882"/>
                  </a:lnTo>
                  <a:lnTo>
                    <a:pt x="1751" y="1763"/>
                  </a:lnTo>
                  <a:close/>
                </a:path>
              </a:pathLst>
            </a:custGeom>
            <a:solidFill>
              <a:srgbClr val="2B2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0"/>
            <p:cNvSpPr/>
            <p:nvPr/>
          </p:nvSpPr>
          <p:spPr>
            <a:xfrm>
              <a:off x="7090883" y="3526718"/>
              <a:ext cx="110094" cy="55235"/>
            </a:xfrm>
            <a:custGeom>
              <a:avLst/>
              <a:gdLst/>
              <a:ahLst/>
              <a:cxnLst/>
              <a:rect l="l" t="t" r="r" b="b"/>
              <a:pathLst>
                <a:path w="3514" h="1763" extrusionOk="0">
                  <a:moveTo>
                    <a:pt x="1" y="881"/>
                  </a:moveTo>
                  <a:lnTo>
                    <a:pt x="1751" y="0"/>
                  </a:lnTo>
                  <a:lnTo>
                    <a:pt x="3513" y="881"/>
                  </a:lnTo>
                  <a:lnTo>
                    <a:pt x="1751" y="1762"/>
                  </a:lnTo>
                  <a:close/>
                </a:path>
              </a:pathLst>
            </a:custGeom>
            <a:solidFill>
              <a:srgbClr val="2B2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0"/>
            <p:cNvSpPr/>
            <p:nvPr/>
          </p:nvSpPr>
          <p:spPr>
            <a:xfrm>
              <a:off x="7090883" y="3169340"/>
              <a:ext cx="110094" cy="55266"/>
            </a:xfrm>
            <a:custGeom>
              <a:avLst/>
              <a:gdLst/>
              <a:ahLst/>
              <a:cxnLst/>
              <a:rect l="l" t="t" r="r" b="b"/>
              <a:pathLst>
                <a:path w="3514" h="1764" extrusionOk="0">
                  <a:moveTo>
                    <a:pt x="1751" y="1"/>
                  </a:moveTo>
                  <a:lnTo>
                    <a:pt x="1" y="882"/>
                  </a:lnTo>
                  <a:lnTo>
                    <a:pt x="1751" y="1763"/>
                  </a:lnTo>
                  <a:lnTo>
                    <a:pt x="3513" y="882"/>
                  </a:lnTo>
                  <a:lnTo>
                    <a:pt x="1751"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0"/>
            <p:cNvSpPr/>
            <p:nvPr/>
          </p:nvSpPr>
          <p:spPr>
            <a:xfrm>
              <a:off x="7090883" y="3554320"/>
              <a:ext cx="54859" cy="220093"/>
            </a:xfrm>
            <a:custGeom>
              <a:avLst/>
              <a:gdLst/>
              <a:ahLst/>
              <a:cxnLst/>
              <a:rect l="l" t="t" r="r" b="b"/>
              <a:pathLst>
                <a:path w="1751" h="7025" extrusionOk="0">
                  <a:moveTo>
                    <a:pt x="1" y="0"/>
                  </a:moveTo>
                  <a:lnTo>
                    <a:pt x="1" y="6144"/>
                  </a:lnTo>
                  <a:lnTo>
                    <a:pt x="1751" y="7025"/>
                  </a:lnTo>
                  <a:lnTo>
                    <a:pt x="1751" y="881"/>
                  </a:lnTo>
                  <a:lnTo>
                    <a:pt x="1" y="0"/>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0"/>
            <p:cNvSpPr/>
            <p:nvPr/>
          </p:nvSpPr>
          <p:spPr>
            <a:xfrm>
              <a:off x="7145710" y="3554320"/>
              <a:ext cx="55266" cy="220093"/>
            </a:xfrm>
            <a:custGeom>
              <a:avLst/>
              <a:gdLst/>
              <a:ahLst/>
              <a:cxnLst/>
              <a:rect l="l" t="t" r="r" b="b"/>
              <a:pathLst>
                <a:path w="1764" h="7025" extrusionOk="0">
                  <a:moveTo>
                    <a:pt x="1763" y="0"/>
                  </a:moveTo>
                  <a:lnTo>
                    <a:pt x="1" y="881"/>
                  </a:lnTo>
                  <a:lnTo>
                    <a:pt x="1" y="7025"/>
                  </a:lnTo>
                  <a:lnTo>
                    <a:pt x="1763" y="6144"/>
                  </a:lnTo>
                  <a:lnTo>
                    <a:pt x="1763" y="0"/>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0"/>
            <p:cNvSpPr/>
            <p:nvPr/>
          </p:nvSpPr>
          <p:spPr>
            <a:xfrm>
              <a:off x="7090883" y="3911666"/>
              <a:ext cx="110094" cy="55235"/>
            </a:xfrm>
            <a:custGeom>
              <a:avLst/>
              <a:gdLst/>
              <a:ahLst/>
              <a:cxnLst/>
              <a:rect l="l" t="t" r="r" b="b"/>
              <a:pathLst>
                <a:path w="3514" h="1763" extrusionOk="0">
                  <a:moveTo>
                    <a:pt x="1751" y="0"/>
                  </a:moveTo>
                  <a:lnTo>
                    <a:pt x="1" y="881"/>
                  </a:lnTo>
                  <a:lnTo>
                    <a:pt x="1751" y="1762"/>
                  </a:lnTo>
                  <a:lnTo>
                    <a:pt x="3513" y="881"/>
                  </a:lnTo>
                  <a:lnTo>
                    <a:pt x="1751" y="0"/>
                  </a:lnTo>
                  <a:close/>
                </a:path>
              </a:pathLst>
            </a:custGeom>
            <a:solidFill>
              <a:srgbClr val="9D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0"/>
            <p:cNvSpPr/>
            <p:nvPr/>
          </p:nvSpPr>
          <p:spPr>
            <a:xfrm>
              <a:off x="7090883" y="3746778"/>
              <a:ext cx="54859" cy="220125"/>
            </a:xfrm>
            <a:custGeom>
              <a:avLst/>
              <a:gdLst/>
              <a:ahLst/>
              <a:cxnLst/>
              <a:rect l="l" t="t" r="r" b="b"/>
              <a:pathLst>
                <a:path w="1751" h="7026" extrusionOk="0">
                  <a:moveTo>
                    <a:pt x="1" y="1"/>
                  </a:moveTo>
                  <a:lnTo>
                    <a:pt x="1" y="6144"/>
                  </a:lnTo>
                  <a:lnTo>
                    <a:pt x="1751" y="7025"/>
                  </a:lnTo>
                  <a:lnTo>
                    <a:pt x="1751" y="882"/>
                  </a:lnTo>
                  <a:lnTo>
                    <a:pt x="1" y="1"/>
                  </a:ln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0"/>
            <p:cNvSpPr/>
            <p:nvPr/>
          </p:nvSpPr>
          <p:spPr>
            <a:xfrm>
              <a:off x="7145710" y="3746778"/>
              <a:ext cx="55266" cy="220125"/>
            </a:xfrm>
            <a:custGeom>
              <a:avLst/>
              <a:gdLst/>
              <a:ahLst/>
              <a:cxnLst/>
              <a:rect l="l" t="t" r="r" b="b"/>
              <a:pathLst>
                <a:path w="1764" h="7026" extrusionOk="0">
                  <a:moveTo>
                    <a:pt x="1763" y="1"/>
                  </a:moveTo>
                  <a:lnTo>
                    <a:pt x="1" y="882"/>
                  </a:lnTo>
                  <a:lnTo>
                    <a:pt x="1" y="7025"/>
                  </a:lnTo>
                  <a:lnTo>
                    <a:pt x="1763" y="6144"/>
                  </a:lnTo>
                  <a:lnTo>
                    <a:pt x="1763"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0"/>
            <p:cNvSpPr/>
            <p:nvPr/>
          </p:nvSpPr>
          <p:spPr>
            <a:xfrm>
              <a:off x="7090883" y="3196973"/>
              <a:ext cx="54859" cy="384983"/>
            </a:xfrm>
            <a:custGeom>
              <a:avLst/>
              <a:gdLst/>
              <a:ahLst/>
              <a:cxnLst/>
              <a:rect l="l" t="t" r="r" b="b"/>
              <a:pathLst>
                <a:path w="1751" h="12288" extrusionOk="0">
                  <a:moveTo>
                    <a:pt x="1" y="0"/>
                  </a:moveTo>
                  <a:lnTo>
                    <a:pt x="1" y="11406"/>
                  </a:lnTo>
                  <a:lnTo>
                    <a:pt x="1751" y="12287"/>
                  </a:lnTo>
                  <a:lnTo>
                    <a:pt x="1751" y="881"/>
                  </a:lnTo>
                  <a:lnTo>
                    <a:pt x="1" y="0"/>
                  </a:lnTo>
                  <a:close/>
                </a:path>
              </a:pathLst>
            </a:custGeom>
            <a:gradFill>
              <a:gsLst>
                <a:gs pos="0">
                  <a:schemeClr val="accent3"/>
                </a:gs>
                <a:gs pos="100000">
                  <a:srgbClr val="F587E6"/>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0"/>
            <p:cNvSpPr/>
            <p:nvPr/>
          </p:nvSpPr>
          <p:spPr>
            <a:xfrm>
              <a:off x="7145710" y="3196973"/>
              <a:ext cx="55266" cy="384983"/>
            </a:xfrm>
            <a:custGeom>
              <a:avLst/>
              <a:gdLst/>
              <a:ahLst/>
              <a:cxnLst/>
              <a:rect l="l" t="t" r="r" b="b"/>
              <a:pathLst>
                <a:path w="1764" h="12288" extrusionOk="0">
                  <a:moveTo>
                    <a:pt x="1763" y="0"/>
                  </a:moveTo>
                  <a:lnTo>
                    <a:pt x="1" y="881"/>
                  </a:lnTo>
                  <a:lnTo>
                    <a:pt x="1" y="12287"/>
                  </a:lnTo>
                  <a:lnTo>
                    <a:pt x="1763" y="11406"/>
                  </a:lnTo>
                  <a:lnTo>
                    <a:pt x="1763"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0"/>
            <p:cNvSpPr/>
            <p:nvPr/>
          </p:nvSpPr>
          <p:spPr>
            <a:xfrm>
              <a:off x="7357969" y="3676662"/>
              <a:ext cx="195123" cy="97374"/>
            </a:xfrm>
            <a:custGeom>
              <a:avLst/>
              <a:gdLst/>
              <a:ahLst/>
              <a:cxnLst/>
              <a:rect l="l" t="t" r="r" b="b"/>
              <a:pathLst>
                <a:path w="6228" h="3108" extrusionOk="0">
                  <a:moveTo>
                    <a:pt x="1" y="1548"/>
                  </a:moveTo>
                  <a:lnTo>
                    <a:pt x="3120" y="0"/>
                  </a:lnTo>
                  <a:lnTo>
                    <a:pt x="6228" y="1548"/>
                  </a:lnTo>
                  <a:lnTo>
                    <a:pt x="3120" y="3108"/>
                  </a:lnTo>
                  <a:close/>
                </a:path>
              </a:pathLst>
            </a:custGeom>
            <a:solidFill>
              <a:srgbClr val="2B2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0"/>
            <p:cNvSpPr/>
            <p:nvPr/>
          </p:nvSpPr>
          <p:spPr>
            <a:xfrm>
              <a:off x="7357969" y="3433074"/>
              <a:ext cx="195123" cy="97405"/>
            </a:xfrm>
            <a:custGeom>
              <a:avLst/>
              <a:gdLst/>
              <a:ahLst/>
              <a:cxnLst/>
              <a:rect l="l" t="t" r="r" b="b"/>
              <a:pathLst>
                <a:path w="6228" h="3109" extrusionOk="0">
                  <a:moveTo>
                    <a:pt x="1" y="1548"/>
                  </a:moveTo>
                  <a:lnTo>
                    <a:pt x="3120" y="1"/>
                  </a:lnTo>
                  <a:lnTo>
                    <a:pt x="6228" y="1548"/>
                  </a:lnTo>
                  <a:lnTo>
                    <a:pt x="3120" y="3108"/>
                  </a:lnTo>
                  <a:close/>
                </a:path>
              </a:pathLst>
            </a:custGeom>
            <a:solidFill>
              <a:srgbClr val="2B22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0"/>
            <p:cNvSpPr/>
            <p:nvPr/>
          </p:nvSpPr>
          <p:spPr>
            <a:xfrm>
              <a:off x="7357969" y="3043269"/>
              <a:ext cx="195123" cy="97405"/>
            </a:xfrm>
            <a:custGeom>
              <a:avLst/>
              <a:gdLst/>
              <a:ahLst/>
              <a:cxnLst/>
              <a:rect l="l" t="t" r="r" b="b"/>
              <a:pathLst>
                <a:path w="6228" h="3109" extrusionOk="0">
                  <a:moveTo>
                    <a:pt x="3120" y="1"/>
                  </a:moveTo>
                  <a:lnTo>
                    <a:pt x="1" y="1560"/>
                  </a:lnTo>
                  <a:lnTo>
                    <a:pt x="3120" y="3108"/>
                  </a:lnTo>
                  <a:lnTo>
                    <a:pt x="6228" y="1560"/>
                  </a:lnTo>
                  <a:lnTo>
                    <a:pt x="3120"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0"/>
            <p:cNvSpPr/>
            <p:nvPr/>
          </p:nvSpPr>
          <p:spPr>
            <a:xfrm>
              <a:off x="7357969" y="3481572"/>
              <a:ext cx="97750" cy="292466"/>
            </a:xfrm>
            <a:custGeom>
              <a:avLst/>
              <a:gdLst/>
              <a:ahLst/>
              <a:cxnLst/>
              <a:rect l="l" t="t" r="r" b="b"/>
              <a:pathLst>
                <a:path w="3120" h="9335" extrusionOk="0">
                  <a:moveTo>
                    <a:pt x="1" y="0"/>
                  </a:moveTo>
                  <a:lnTo>
                    <a:pt x="1" y="7775"/>
                  </a:lnTo>
                  <a:lnTo>
                    <a:pt x="3120" y="9335"/>
                  </a:lnTo>
                  <a:lnTo>
                    <a:pt x="3120" y="1560"/>
                  </a:lnTo>
                  <a:lnTo>
                    <a:pt x="1" y="0"/>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0"/>
            <p:cNvSpPr/>
            <p:nvPr/>
          </p:nvSpPr>
          <p:spPr>
            <a:xfrm>
              <a:off x="7455718" y="3481572"/>
              <a:ext cx="97374" cy="292466"/>
            </a:xfrm>
            <a:custGeom>
              <a:avLst/>
              <a:gdLst/>
              <a:ahLst/>
              <a:cxnLst/>
              <a:rect l="l" t="t" r="r" b="b"/>
              <a:pathLst>
                <a:path w="3108" h="9335" extrusionOk="0">
                  <a:moveTo>
                    <a:pt x="3108" y="0"/>
                  </a:moveTo>
                  <a:lnTo>
                    <a:pt x="0" y="1560"/>
                  </a:lnTo>
                  <a:lnTo>
                    <a:pt x="0" y="9335"/>
                  </a:lnTo>
                  <a:lnTo>
                    <a:pt x="3108" y="7775"/>
                  </a:lnTo>
                  <a:lnTo>
                    <a:pt x="3108" y="0"/>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0"/>
            <p:cNvSpPr/>
            <p:nvPr/>
          </p:nvSpPr>
          <p:spPr>
            <a:xfrm>
              <a:off x="7357969" y="3822502"/>
              <a:ext cx="195123" cy="97781"/>
            </a:xfrm>
            <a:custGeom>
              <a:avLst/>
              <a:gdLst/>
              <a:ahLst/>
              <a:cxnLst/>
              <a:rect l="l" t="t" r="r" b="b"/>
              <a:pathLst>
                <a:path w="6228" h="3121" extrusionOk="0">
                  <a:moveTo>
                    <a:pt x="3120" y="1"/>
                  </a:moveTo>
                  <a:lnTo>
                    <a:pt x="1" y="1560"/>
                  </a:lnTo>
                  <a:lnTo>
                    <a:pt x="3120" y="3120"/>
                  </a:lnTo>
                  <a:lnTo>
                    <a:pt x="6228" y="1560"/>
                  </a:lnTo>
                  <a:lnTo>
                    <a:pt x="3120" y="1"/>
                  </a:lnTo>
                  <a:close/>
                </a:path>
              </a:pathLst>
            </a:custGeom>
            <a:solidFill>
              <a:srgbClr val="9D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0"/>
            <p:cNvSpPr/>
            <p:nvPr/>
          </p:nvSpPr>
          <p:spPr>
            <a:xfrm>
              <a:off x="7357969" y="3725161"/>
              <a:ext cx="97750" cy="195123"/>
            </a:xfrm>
            <a:custGeom>
              <a:avLst/>
              <a:gdLst/>
              <a:ahLst/>
              <a:cxnLst/>
              <a:rect l="l" t="t" r="r" b="b"/>
              <a:pathLst>
                <a:path w="3120" h="6228" extrusionOk="0">
                  <a:moveTo>
                    <a:pt x="1" y="0"/>
                  </a:moveTo>
                  <a:lnTo>
                    <a:pt x="1" y="4667"/>
                  </a:lnTo>
                  <a:lnTo>
                    <a:pt x="3120" y="6227"/>
                  </a:lnTo>
                  <a:lnTo>
                    <a:pt x="3120" y="1560"/>
                  </a:lnTo>
                  <a:lnTo>
                    <a:pt x="1" y="0"/>
                  </a:ln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0"/>
            <p:cNvSpPr/>
            <p:nvPr/>
          </p:nvSpPr>
          <p:spPr>
            <a:xfrm>
              <a:off x="7455718" y="3725161"/>
              <a:ext cx="97374" cy="195123"/>
            </a:xfrm>
            <a:custGeom>
              <a:avLst/>
              <a:gdLst/>
              <a:ahLst/>
              <a:cxnLst/>
              <a:rect l="l" t="t" r="r" b="b"/>
              <a:pathLst>
                <a:path w="3108" h="6228" extrusionOk="0">
                  <a:moveTo>
                    <a:pt x="3108" y="0"/>
                  </a:moveTo>
                  <a:lnTo>
                    <a:pt x="0" y="1560"/>
                  </a:lnTo>
                  <a:lnTo>
                    <a:pt x="0" y="6227"/>
                  </a:lnTo>
                  <a:lnTo>
                    <a:pt x="3108" y="4667"/>
                  </a:lnTo>
                  <a:lnTo>
                    <a:pt x="3108"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0"/>
            <p:cNvSpPr/>
            <p:nvPr/>
          </p:nvSpPr>
          <p:spPr>
            <a:xfrm>
              <a:off x="7357969" y="3092144"/>
              <a:ext cx="97750" cy="438338"/>
            </a:xfrm>
            <a:custGeom>
              <a:avLst/>
              <a:gdLst/>
              <a:ahLst/>
              <a:cxnLst/>
              <a:rect l="l" t="t" r="r" b="b"/>
              <a:pathLst>
                <a:path w="3120" h="13991" extrusionOk="0">
                  <a:moveTo>
                    <a:pt x="1" y="0"/>
                  </a:moveTo>
                  <a:lnTo>
                    <a:pt x="1" y="12430"/>
                  </a:lnTo>
                  <a:lnTo>
                    <a:pt x="3120" y="13990"/>
                  </a:lnTo>
                  <a:lnTo>
                    <a:pt x="3120" y="1548"/>
                  </a:lnTo>
                  <a:lnTo>
                    <a:pt x="1" y="0"/>
                  </a:lnTo>
                  <a:close/>
                </a:path>
              </a:pathLst>
            </a:custGeom>
            <a:gradFill>
              <a:gsLst>
                <a:gs pos="0">
                  <a:schemeClr val="accent3"/>
                </a:gs>
                <a:gs pos="100000">
                  <a:srgbClr val="F587E6"/>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0"/>
            <p:cNvSpPr/>
            <p:nvPr/>
          </p:nvSpPr>
          <p:spPr>
            <a:xfrm>
              <a:off x="7455718" y="3092144"/>
              <a:ext cx="97374" cy="438338"/>
            </a:xfrm>
            <a:custGeom>
              <a:avLst/>
              <a:gdLst/>
              <a:ahLst/>
              <a:cxnLst/>
              <a:rect l="l" t="t" r="r" b="b"/>
              <a:pathLst>
                <a:path w="3108" h="13991" extrusionOk="0">
                  <a:moveTo>
                    <a:pt x="3108" y="0"/>
                  </a:moveTo>
                  <a:lnTo>
                    <a:pt x="0" y="1548"/>
                  </a:lnTo>
                  <a:lnTo>
                    <a:pt x="0" y="13990"/>
                  </a:lnTo>
                  <a:lnTo>
                    <a:pt x="3108" y="12430"/>
                  </a:lnTo>
                  <a:lnTo>
                    <a:pt x="310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0"/>
            <p:cNvSpPr/>
            <p:nvPr/>
          </p:nvSpPr>
          <p:spPr>
            <a:xfrm>
              <a:off x="7640721" y="3581921"/>
              <a:ext cx="110062" cy="54859"/>
            </a:xfrm>
            <a:custGeom>
              <a:avLst/>
              <a:gdLst/>
              <a:ahLst/>
              <a:cxnLst/>
              <a:rect l="l" t="t" r="r" b="b"/>
              <a:pathLst>
                <a:path w="3513" h="1751" extrusionOk="0">
                  <a:moveTo>
                    <a:pt x="1751" y="0"/>
                  </a:moveTo>
                  <a:lnTo>
                    <a:pt x="1" y="881"/>
                  </a:lnTo>
                  <a:lnTo>
                    <a:pt x="1751" y="1750"/>
                  </a:lnTo>
                  <a:lnTo>
                    <a:pt x="3513" y="881"/>
                  </a:lnTo>
                  <a:lnTo>
                    <a:pt x="1751" y="0"/>
                  </a:lnTo>
                  <a:close/>
                </a:path>
              </a:pathLst>
            </a:custGeom>
            <a:solidFill>
              <a:srgbClr val="965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0"/>
            <p:cNvSpPr/>
            <p:nvPr/>
          </p:nvSpPr>
          <p:spPr>
            <a:xfrm>
              <a:off x="7640721" y="3499461"/>
              <a:ext cx="110062" cy="54890"/>
            </a:xfrm>
            <a:custGeom>
              <a:avLst/>
              <a:gdLst/>
              <a:ahLst/>
              <a:cxnLst/>
              <a:rect l="l" t="t" r="r" b="b"/>
              <a:pathLst>
                <a:path w="3513" h="1752" extrusionOk="0">
                  <a:moveTo>
                    <a:pt x="1751" y="1"/>
                  </a:moveTo>
                  <a:lnTo>
                    <a:pt x="1" y="870"/>
                  </a:lnTo>
                  <a:lnTo>
                    <a:pt x="1751" y="1751"/>
                  </a:lnTo>
                  <a:lnTo>
                    <a:pt x="3513" y="870"/>
                  </a:lnTo>
                  <a:lnTo>
                    <a:pt x="1751" y="1"/>
                  </a:lnTo>
                  <a:close/>
                </a:path>
              </a:pathLst>
            </a:custGeom>
            <a:solidFill>
              <a:srgbClr val="E8B0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0"/>
            <p:cNvSpPr/>
            <p:nvPr/>
          </p:nvSpPr>
          <p:spPr>
            <a:xfrm>
              <a:off x="7640721" y="3334228"/>
              <a:ext cx="110062" cy="55235"/>
            </a:xfrm>
            <a:custGeom>
              <a:avLst/>
              <a:gdLst/>
              <a:ahLst/>
              <a:cxnLst/>
              <a:rect l="l" t="t" r="r" b="b"/>
              <a:pathLst>
                <a:path w="3513" h="1763" extrusionOk="0">
                  <a:moveTo>
                    <a:pt x="1751" y="1"/>
                  </a:moveTo>
                  <a:lnTo>
                    <a:pt x="1" y="882"/>
                  </a:lnTo>
                  <a:lnTo>
                    <a:pt x="1751" y="1763"/>
                  </a:lnTo>
                  <a:lnTo>
                    <a:pt x="3513" y="882"/>
                  </a:lnTo>
                  <a:lnTo>
                    <a:pt x="1751"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0"/>
            <p:cNvSpPr/>
            <p:nvPr/>
          </p:nvSpPr>
          <p:spPr>
            <a:xfrm>
              <a:off x="7640721" y="3526718"/>
              <a:ext cx="54859" cy="110062"/>
            </a:xfrm>
            <a:custGeom>
              <a:avLst/>
              <a:gdLst/>
              <a:ahLst/>
              <a:cxnLst/>
              <a:rect l="l" t="t" r="r" b="b"/>
              <a:pathLst>
                <a:path w="1751" h="3513" extrusionOk="0">
                  <a:moveTo>
                    <a:pt x="1" y="0"/>
                  </a:moveTo>
                  <a:lnTo>
                    <a:pt x="1" y="2643"/>
                  </a:lnTo>
                  <a:lnTo>
                    <a:pt x="1751" y="3512"/>
                  </a:lnTo>
                  <a:lnTo>
                    <a:pt x="1751" y="881"/>
                  </a:lnTo>
                  <a:lnTo>
                    <a:pt x="1" y="0"/>
                  </a:lnTo>
                  <a:close/>
                </a:path>
              </a:pathLst>
            </a:custGeom>
            <a:gradFill>
              <a:gsLst>
                <a:gs pos="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0"/>
            <p:cNvSpPr/>
            <p:nvPr/>
          </p:nvSpPr>
          <p:spPr>
            <a:xfrm>
              <a:off x="7695548" y="3526718"/>
              <a:ext cx="55235" cy="110062"/>
            </a:xfrm>
            <a:custGeom>
              <a:avLst/>
              <a:gdLst/>
              <a:ahLst/>
              <a:cxnLst/>
              <a:rect l="l" t="t" r="r" b="b"/>
              <a:pathLst>
                <a:path w="1763" h="3513" extrusionOk="0">
                  <a:moveTo>
                    <a:pt x="1763" y="0"/>
                  </a:moveTo>
                  <a:lnTo>
                    <a:pt x="1" y="881"/>
                  </a:lnTo>
                  <a:lnTo>
                    <a:pt x="1" y="3512"/>
                  </a:lnTo>
                  <a:lnTo>
                    <a:pt x="1763" y="2643"/>
                  </a:lnTo>
                  <a:lnTo>
                    <a:pt x="1763" y="0"/>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0"/>
            <p:cNvSpPr/>
            <p:nvPr/>
          </p:nvSpPr>
          <p:spPr>
            <a:xfrm>
              <a:off x="7640721" y="3636748"/>
              <a:ext cx="110062" cy="55235"/>
            </a:xfrm>
            <a:custGeom>
              <a:avLst/>
              <a:gdLst/>
              <a:ahLst/>
              <a:cxnLst/>
              <a:rect l="l" t="t" r="r" b="b"/>
              <a:pathLst>
                <a:path w="3513" h="1763" extrusionOk="0">
                  <a:moveTo>
                    <a:pt x="1751" y="0"/>
                  </a:moveTo>
                  <a:lnTo>
                    <a:pt x="1" y="882"/>
                  </a:lnTo>
                  <a:lnTo>
                    <a:pt x="1751" y="1763"/>
                  </a:lnTo>
                  <a:lnTo>
                    <a:pt x="3513" y="882"/>
                  </a:lnTo>
                  <a:lnTo>
                    <a:pt x="1751" y="0"/>
                  </a:lnTo>
                  <a:close/>
                </a:path>
              </a:pathLst>
            </a:custGeom>
            <a:solidFill>
              <a:srgbClr val="9D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0"/>
            <p:cNvSpPr/>
            <p:nvPr/>
          </p:nvSpPr>
          <p:spPr>
            <a:xfrm>
              <a:off x="7640721" y="3609523"/>
              <a:ext cx="54859" cy="82461"/>
            </a:xfrm>
            <a:custGeom>
              <a:avLst/>
              <a:gdLst/>
              <a:ahLst/>
              <a:cxnLst/>
              <a:rect l="l" t="t" r="r" b="b"/>
              <a:pathLst>
                <a:path w="1751" h="2632" extrusionOk="0">
                  <a:moveTo>
                    <a:pt x="1" y="0"/>
                  </a:moveTo>
                  <a:lnTo>
                    <a:pt x="1" y="1751"/>
                  </a:lnTo>
                  <a:lnTo>
                    <a:pt x="1751" y="2632"/>
                  </a:lnTo>
                  <a:lnTo>
                    <a:pt x="1751" y="869"/>
                  </a:lnTo>
                  <a:lnTo>
                    <a:pt x="1" y="0"/>
                  </a:ln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0"/>
            <p:cNvSpPr/>
            <p:nvPr/>
          </p:nvSpPr>
          <p:spPr>
            <a:xfrm>
              <a:off x="7695548" y="3609523"/>
              <a:ext cx="55235" cy="82461"/>
            </a:xfrm>
            <a:custGeom>
              <a:avLst/>
              <a:gdLst/>
              <a:ahLst/>
              <a:cxnLst/>
              <a:rect l="l" t="t" r="r" b="b"/>
              <a:pathLst>
                <a:path w="1763" h="2632" extrusionOk="0">
                  <a:moveTo>
                    <a:pt x="1763" y="0"/>
                  </a:moveTo>
                  <a:lnTo>
                    <a:pt x="1" y="869"/>
                  </a:lnTo>
                  <a:lnTo>
                    <a:pt x="1" y="2632"/>
                  </a:lnTo>
                  <a:lnTo>
                    <a:pt x="1763" y="1751"/>
                  </a:lnTo>
                  <a:lnTo>
                    <a:pt x="1763"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0"/>
            <p:cNvSpPr/>
            <p:nvPr/>
          </p:nvSpPr>
          <p:spPr>
            <a:xfrm>
              <a:off x="7640721" y="3361830"/>
              <a:ext cx="54859" cy="192523"/>
            </a:xfrm>
            <a:custGeom>
              <a:avLst/>
              <a:gdLst/>
              <a:ahLst/>
              <a:cxnLst/>
              <a:rect l="l" t="t" r="r" b="b"/>
              <a:pathLst>
                <a:path w="1751" h="6145" extrusionOk="0">
                  <a:moveTo>
                    <a:pt x="1" y="1"/>
                  </a:moveTo>
                  <a:lnTo>
                    <a:pt x="1" y="5263"/>
                  </a:lnTo>
                  <a:lnTo>
                    <a:pt x="1751" y="6144"/>
                  </a:lnTo>
                  <a:lnTo>
                    <a:pt x="1751" y="882"/>
                  </a:lnTo>
                  <a:lnTo>
                    <a:pt x="1" y="1"/>
                  </a:lnTo>
                  <a:close/>
                </a:path>
              </a:pathLst>
            </a:custGeom>
            <a:gradFill>
              <a:gsLst>
                <a:gs pos="0">
                  <a:schemeClr val="accent3"/>
                </a:gs>
                <a:gs pos="100000">
                  <a:srgbClr val="F587E6"/>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0"/>
            <p:cNvSpPr/>
            <p:nvPr/>
          </p:nvSpPr>
          <p:spPr>
            <a:xfrm>
              <a:off x="7695548" y="3361830"/>
              <a:ext cx="55235" cy="192523"/>
            </a:xfrm>
            <a:custGeom>
              <a:avLst/>
              <a:gdLst/>
              <a:ahLst/>
              <a:cxnLst/>
              <a:rect l="l" t="t" r="r" b="b"/>
              <a:pathLst>
                <a:path w="1763" h="6145" extrusionOk="0">
                  <a:moveTo>
                    <a:pt x="1763" y="1"/>
                  </a:moveTo>
                  <a:lnTo>
                    <a:pt x="1" y="882"/>
                  </a:lnTo>
                  <a:lnTo>
                    <a:pt x="1" y="6144"/>
                  </a:lnTo>
                  <a:lnTo>
                    <a:pt x="1763" y="5263"/>
                  </a:lnTo>
                  <a:lnTo>
                    <a:pt x="1763"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0"/>
            <p:cNvSpPr/>
            <p:nvPr/>
          </p:nvSpPr>
          <p:spPr>
            <a:xfrm>
              <a:off x="7145710" y="3939268"/>
              <a:ext cx="277584" cy="139168"/>
            </a:xfrm>
            <a:custGeom>
              <a:avLst/>
              <a:gdLst/>
              <a:ahLst/>
              <a:cxnLst/>
              <a:rect l="l" t="t" r="r" b="b"/>
              <a:pathLst>
                <a:path w="8860" h="4442" extrusionOk="0">
                  <a:moveTo>
                    <a:pt x="1" y="881"/>
                  </a:moveTo>
                  <a:lnTo>
                    <a:pt x="1763" y="0"/>
                  </a:lnTo>
                  <a:lnTo>
                    <a:pt x="8859" y="3560"/>
                  </a:lnTo>
                  <a:lnTo>
                    <a:pt x="7097" y="4441"/>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0"/>
            <p:cNvSpPr/>
            <p:nvPr/>
          </p:nvSpPr>
          <p:spPr>
            <a:xfrm>
              <a:off x="7455718" y="3871376"/>
              <a:ext cx="318939" cy="155585"/>
            </a:xfrm>
            <a:custGeom>
              <a:avLst/>
              <a:gdLst/>
              <a:ahLst/>
              <a:cxnLst/>
              <a:rect l="l" t="t" r="r" b="b"/>
              <a:pathLst>
                <a:path w="10180" h="4966" extrusionOk="0">
                  <a:moveTo>
                    <a:pt x="0" y="1560"/>
                  </a:moveTo>
                  <a:lnTo>
                    <a:pt x="3108" y="0"/>
                  </a:lnTo>
                  <a:lnTo>
                    <a:pt x="10180" y="3406"/>
                  </a:lnTo>
                  <a:lnTo>
                    <a:pt x="7072" y="4965"/>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0"/>
            <p:cNvSpPr/>
            <p:nvPr/>
          </p:nvSpPr>
          <p:spPr>
            <a:xfrm>
              <a:off x="7695548" y="3664350"/>
              <a:ext cx="258911" cy="123879"/>
            </a:xfrm>
            <a:custGeom>
              <a:avLst/>
              <a:gdLst/>
              <a:ahLst/>
              <a:cxnLst/>
              <a:rect l="l" t="t" r="r" b="b"/>
              <a:pathLst>
                <a:path w="8264" h="3954" extrusionOk="0">
                  <a:moveTo>
                    <a:pt x="1" y="882"/>
                  </a:moveTo>
                  <a:lnTo>
                    <a:pt x="1763" y="1"/>
                  </a:lnTo>
                  <a:lnTo>
                    <a:pt x="8264" y="3084"/>
                  </a:lnTo>
                  <a:lnTo>
                    <a:pt x="6502" y="3953"/>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3" name="Google Shape;2093;p30"/>
            <p:cNvGrpSpPr/>
            <p:nvPr/>
          </p:nvGrpSpPr>
          <p:grpSpPr>
            <a:xfrm>
              <a:off x="6442393" y="959866"/>
              <a:ext cx="1070613" cy="981751"/>
              <a:chOff x="4490263" y="2648600"/>
              <a:chExt cx="1265350" cy="1160325"/>
            </a:xfrm>
          </p:grpSpPr>
          <p:sp>
            <p:nvSpPr>
              <p:cNvPr id="2094" name="Google Shape;2094;p30"/>
              <p:cNvSpPr/>
              <p:nvPr/>
            </p:nvSpPr>
            <p:spPr>
              <a:xfrm>
                <a:off x="4541163" y="2824825"/>
                <a:ext cx="393225" cy="183375"/>
              </a:xfrm>
              <a:custGeom>
                <a:avLst/>
                <a:gdLst/>
                <a:ahLst/>
                <a:cxnLst/>
                <a:rect l="l" t="t" r="r" b="b"/>
                <a:pathLst>
                  <a:path w="15729" h="7335" extrusionOk="0">
                    <a:moveTo>
                      <a:pt x="6156" y="7335"/>
                    </a:moveTo>
                    <a:lnTo>
                      <a:pt x="15729" y="1762"/>
                    </a:lnTo>
                    <a:cubicBezTo>
                      <a:pt x="15633" y="1691"/>
                      <a:pt x="15538" y="1620"/>
                      <a:pt x="15443" y="1548"/>
                    </a:cubicBezTo>
                    <a:cubicBezTo>
                      <a:pt x="15348" y="1489"/>
                      <a:pt x="15240" y="1405"/>
                      <a:pt x="15145" y="1334"/>
                    </a:cubicBezTo>
                    <a:lnTo>
                      <a:pt x="15133" y="1334"/>
                    </a:lnTo>
                    <a:lnTo>
                      <a:pt x="15109" y="1310"/>
                    </a:lnTo>
                    <a:cubicBezTo>
                      <a:pt x="15026" y="1262"/>
                      <a:pt x="14943" y="1203"/>
                      <a:pt x="14848" y="1143"/>
                    </a:cubicBezTo>
                    <a:cubicBezTo>
                      <a:pt x="14764" y="1096"/>
                      <a:pt x="14669" y="1024"/>
                      <a:pt x="14574" y="977"/>
                    </a:cubicBezTo>
                    <a:lnTo>
                      <a:pt x="14502" y="941"/>
                    </a:lnTo>
                    <a:cubicBezTo>
                      <a:pt x="14431" y="893"/>
                      <a:pt x="14359" y="858"/>
                      <a:pt x="14288" y="810"/>
                    </a:cubicBezTo>
                    <a:cubicBezTo>
                      <a:pt x="14252" y="798"/>
                      <a:pt x="14228" y="786"/>
                      <a:pt x="14205" y="774"/>
                    </a:cubicBezTo>
                    <a:lnTo>
                      <a:pt x="14086" y="715"/>
                    </a:lnTo>
                    <a:lnTo>
                      <a:pt x="14002" y="667"/>
                    </a:lnTo>
                    <a:cubicBezTo>
                      <a:pt x="13955" y="643"/>
                      <a:pt x="13907" y="619"/>
                      <a:pt x="13859" y="596"/>
                    </a:cubicBezTo>
                    <a:lnTo>
                      <a:pt x="13764" y="548"/>
                    </a:lnTo>
                    <a:lnTo>
                      <a:pt x="13716" y="536"/>
                    </a:lnTo>
                    <a:cubicBezTo>
                      <a:pt x="13633" y="488"/>
                      <a:pt x="13538" y="453"/>
                      <a:pt x="13443" y="417"/>
                    </a:cubicBezTo>
                    <a:cubicBezTo>
                      <a:pt x="13347" y="381"/>
                      <a:pt x="13252" y="346"/>
                      <a:pt x="13169" y="310"/>
                    </a:cubicBezTo>
                    <a:lnTo>
                      <a:pt x="13121" y="298"/>
                    </a:lnTo>
                    <a:lnTo>
                      <a:pt x="13026" y="262"/>
                    </a:lnTo>
                    <a:lnTo>
                      <a:pt x="12883" y="215"/>
                    </a:lnTo>
                    <a:lnTo>
                      <a:pt x="12812" y="203"/>
                    </a:lnTo>
                    <a:lnTo>
                      <a:pt x="12681" y="167"/>
                    </a:lnTo>
                    <a:lnTo>
                      <a:pt x="12585" y="143"/>
                    </a:lnTo>
                    <a:lnTo>
                      <a:pt x="12490" y="119"/>
                    </a:lnTo>
                    <a:lnTo>
                      <a:pt x="12371" y="96"/>
                    </a:lnTo>
                    <a:lnTo>
                      <a:pt x="12312" y="72"/>
                    </a:lnTo>
                    <a:lnTo>
                      <a:pt x="12192" y="60"/>
                    </a:lnTo>
                    <a:lnTo>
                      <a:pt x="12050" y="36"/>
                    </a:lnTo>
                    <a:lnTo>
                      <a:pt x="12002" y="24"/>
                    </a:lnTo>
                    <a:cubicBezTo>
                      <a:pt x="11966" y="24"/>
                      <a:pt x="11931" y="24"/>
                      <a:pt x="11883" y="12"/>
                    </a:cubicBezTo>
                    <a:cubicBezTo>
                      <a:pt x="11847" y="12"/>
                      <a:pt x="11788" y="0"/>
                      <a:pt x="11740" y="0"/>
                    </a:cubicBezTo>
                    <a:lnTo>
                      <a:pt x="11692" y="0"/>
                    </a:lnTo>
                    <a:lnTo>
                      <a:pt x="11597" y="0"/>
                    </a:lnTo>
                    <a:lnTo>
                      <a:pt x="11419" y="0"/>
                    </a:lnTo>
                    <a:lnTo>
                      <a:pt x="11371" y="0"/>
                    </a:lnTo>
                    <a:lnTo>
                      <a:pt x="11299" y="0"/>
                    </a:lnTo>
                    <a:cubicBezTo>
                      <a:pt x="11216" y="0"/>
                      <a:pt x="11145" y="0"/>
                      <a:pt x="11073" y="12"/>
                    </a:cubicBezTo>
                    <a:lnTo>
                      <a:pt x="11014" y="12"/>
                    </a:lnTo>
                    <a:lnTo>
                      <a:pt x="10966" y="12"/>
                    </a:lnTo>
                    <a:cubicBezTo>
                      <a:pt x="10847" y="24"/>
                      <a:pt x="10740" y="36"/>
                      <a:pt x="10633" y="60"/>
                    </a:cubicBezTo>
                    <a:lnTo>
                      <a:pt x="10609" y="60"/>
                    </a:lnTo>
                    <a:lnTo>
                      <a:pt x="10609" y="60"/>
                    </a:lnTo>
                    <a:lnTo>
                      <a:pt x="10549" y="72"/>
                    </a:lnTo>
                    <a:cubicBezTo>
                      <a:pt x="10478" y="84"/>
                      <a:pt x="10407" y="107"/>
                      <a:pt x="10347" y="119"/>
                    </a:cubicBezTo>
                    <a:lnTo>
                      <a:pt x="10252" y="155"/>
                    </a:lnTo>
                    <a:lnTo>
                      <a:pt x="10133" y="203"/>
                    </a:lnTo>
                    <a:lnTo>
                      <a:pt x="10097" y="215"/>
                    </a:lnTo>
                    <a:cubicBezTo>
                      <a:pt x="10037" y="227"/>
                      <a:pt x="9978" y="262"/>
                      <a:pt x="9918" y="286"/>
                    </a:cubicBezTo>
                    <a:lnTo>
                      <a:pt x="9823" y="322"/>
                    </a:lnTo>
                    <a:cubicBezTo>
                      <a:pt x="9740" y="357"/>
                      <a:pt x="9645" y="405"/>
                      <a:pt x="9561" y="453"/>
                    </a:cubicBezTo>
                    <a:lnTo>
                      <a:pt x="0" y="6013"/>
                    </a:lnTo>
                    <a:cubicBezTo>
                      <a:pt x="84" y="5965"/>
                      <a:pt x="167" y="5918"/>
                      <a:pt x="262" y="5882"/>
                    </a:cubicBezTo>
                    <a:lnTo>
                      <a:pt x="346" y="5846"/>
                    </a:lnTo>
                    <a:cubicBezTo>
                      <a:pt x="405" y="5822"/>
                      <a:pt x="465" y="5787"/>
                      <a:pt x="524" y="5763"/>
                    </a:cubicBezTo>
                    <a:lnTo>
                      <a:pt x="679" y="5715"/>
                    </a:lnTo>
                    <a:cubicBezTo>
                      <a:pt x="715" y="5703"/>
                      <a:pt x="739" y="5691"/>
                      <a:pt x="774" y="5691"/>
                    </a:cubicBezTo>
                    <a:cubicBezTo>
                      <a:pt x="834" y="5668"/>
                      <a:pt x="905" y="5656"/>
                      <a:pt x="965" y="5644"/>
                    </a:cubicBezTo>
                    <a:lnTo>
                      <a:pt x="1036" y="5620"/>
                    </a:lnTo>
                    <a:lnTo>
                      <a:pt x="1072" y="5620"/>
                    </a:lnTo>
                    <a:cubicBezTo>
                      <a:pt x="1167" y="5608"/>
                      <a:pt x="1286" y="5584"/>
                      <a:pt x="1393" y="5572"/>
                    </a:cubicBezTo>
                    <a:lnTo>
                      <a:pt x="1501" y="5572"/>
                    </a:lnTo>
                    <a:cubicBezTo>
                      <a:pt x="1572" y="5572"/>
                      <a:pt x="1655" y="5560"/>
                      <a:pt x="1727" y="5560"/>
                    </a:cubicBezTo>
                    <a:lnTo>
                      <a:pt x="1846" y="5560"/>
                    </a:lnTo>
                    <a:lnTo>
                      <a:pt x="2025" y="5560"/>
                    </a:lnTo>
                    <a:lnTo>
                      <a:pt x="2167" y="5560"/>
                    </a:lnTo>
                    <a:lnTo>
                      <a:pt x="2322" y="5584"/>
                    </a:lnTo>
                    <a:lnTo>
                      <a:pt x="2489" y="5596"/>
                    </a:lnTo>
                    <a:lnTo>
                      <a:pt x="2620" y="5620"/>
                    </a:lnTo>
                    <a:lnTo>
                      <a:pt x="2798" y="5656"/>
                    </a:lnTo>
                    <a:lnTo>
                      <a:pt x="2929" y="5680"/>
                    </a:lnTo>
                    <a:lnTo>
                      <a:pt x="3120" y="5727"/>
                    </a:lnTo>
                    <a:lnTo>
                      <a:pt x="3239" y="5763"/>
                    </a:lnTo>
                    <a:cubicBezTo>
                      <a:pt x="3310" y="5787"/>
                      <a:pt x="3382" y="5811"/>
                      <a:pt x="3453" y="5834"/>
                    </a:cubicBezTo>
                    <a:lnTo>
                      <a:pt x="3549" y="5870"/>
                    </a:lnTo>
                    <a:cubicBezTo>
                      <a:pt x="3763" y="5941"/>
                      <a:pt x="3965" y="6025"/>
                      <a:pt x="4191" y="6120"/>
                    </a:cubicBezTo>
                    <a:lnTo>
                      <a:pt x="4287" y="6168"/>
                    </a:lnTo>
                    <a:cubicBezTo>
                      <a:pt x="4358" y="6203"/>
                      <a:pt x="4441" y="6239"/>
                      <a:pt x="4513" y="6275"/>
                    </a:cubicBezTo>
                    <a:lnTo>
                      <a:pt x="4632" y="6334"/>
                    </a:lnTo>
                    <a:cubicBezTo>
                      <a:pt x="4727" y="6394"/>
                      <a:pt x="4822" y="6442"/>
                      <a:pt x="4930" y="6501"/>
                    </a:cubicBezTo>
                    <a:cubicBezTo>
                      <a:pt x="5120" y="6620"/>
                      <a:pt x="5323" y="6751"/>
                      <a:pt x="5525" y="6882"/>
                    </a:cubicBezTo>
                    <a:lnTo>
                      <a:pt x="5549" y="6894"/>
                    </a:lnTo>
                    <a:cubicBezTo>
                      <a:pt x="5751" y="7025"/>
                      <a:pt x="5954" y="7180"/>
                      <a:pt x="6156" y="733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0"/>
              <p:cNvSpPr/>
              <p:nvPr/>
            </p:nvSpPr>
            <p:spPr>
              <a:xfrm>
                <a:off x="4752488" y="2648600"/>
                <a:ext cx="603675" cy="464375"/>
              </a:xfrm>
              <a:custGeom>
                <a:avLst/>
                <a:gdLst/>
                <a:ahLst/>
                <a:cxnLst/>
                <a:rect l="l" t="t" r="r" b="b"/>
                <a:pathLst>
                  <a:path w="24147" h="18575" extrusionOk="0">
                    <a:moveTo>
                      <a:pt x="7633" y="7692"/>
                    </a:moveTo>
                    <a:lnTo>
                      <a:pt x="7728" y="7776"/>
                    </a:lnTo>
                    <a:cubicBezTo>
                      <a:pt x="7930" y="7930"/>
                      <a:pt x="8133" y="8097"/>
                      <a:pt x="8323" y="8264"/>
                    </a:cubicBezTo>
                    <a:lnTo>
                      <a:pt x="8431" y="8347"/>
                    </a:lnTo>
                    <a:cubicBezTo>
                      <a:pt x="8633" y="8526"/>
                      <a:pt x="8835" y="8704"/>
                      <a:pt x="9026" y="8895"/>
                    </a:cubicBezTo>
                    <a:cubicBezTo>
                      <a:pt x="9038" y="8907"/>
                      <a:pt x="9050" y="8919"/>
                      <a:pt x="9073" y="8930"/>
                    </a:cubicBezTo>
                    <a:cubicBezTo>
                      <a:pt x="9264" y="9121"/>
                      <a:pt x="9454" y="9323"/>
                      <a:pt x="9645" y="9514"/>
                    </a:cubicBezTo>
                    <a:lnTo>
                      <a:pt x="9704" y="9585"/>
                    </a:lnTo>
                    <a:cubicBezTo>
                      <a:pt x="9895" y="9776"/>
                      <a:pt x="10074" y="9990"/>
                      <a:pt x="10252" y="10204"/>
                    </a:cubicBezTo>
                    <a:lnTo>
                      <a:pt x="10336" y="10300"/>
                    </a:lnTo>
                    <a:cubicBezTo>
                      <a:pt x="10514" y="10502"/>
                      <a:pt x="10681" y="10716"/>
                      <a:pt x="10847" y="10931"/>
                    </a:cubicBezTo>
                    <a:lnTo>
                      <a:pt x="10967" y="11074"/>
                    </a:lnTo>
                    <a:cubicBezTo>
                      <a:pt x="11074" y="11228"/>
                      <a:pt x="11193" y="11383"/>
                      <a:pt x="11300" y="11538"/>
                    </a:cubicBezTo>
                    <a:cubicBezTo>
                      <a:pt x="11383" y="11657"/>
                      <a:pt x="11467" y="11776"/>
                      <a:pt x="11562" y="11907"/>
                    </a:cubicBezTo>
                    <a:cubicBezTo>
                      <a:pt x="11681" y="12086"/>
                      <a:pt x="11812" y="12276"/>
                      <a:pt x="11931" y="12455"/>
                    </a:cubicBezTo>
                    <a:cubicBezTo>
                      <a:pt x="11955" y="12502"/>
                      <a:pt x="11979" y="12538"/>
                      <a:pt x="12002" y="12574"/>
                    </a:cubicBezTo>
                    <a:cubicBezTo>
                      <a:pt x="12145" y="12800"/>
                      <a:pt x="12288" y="13038"/>
                      <a:pt x="12431" y="13276"/>
                    </a:cubicBezTo>
                    <a:cubicBezTo>
                      <a:pt x="12491" y="13383"/>
                      <a:pt x="12550" y="13491"/>
                      <a:pt x="12610" y="13598"/>
                    </a:cubicBezTo>
                    <a:cubicBezTo>
                      <a:pt x="12705" y="13776"/>
                      <a:pt x="12800" y="13943"/>
                      <a:pt x="12895" y="14122"/>
                    </a:cubicBezTo>
                    <a:lnTo>
                      <a:pt x="12979" y="14288"/>
                    </a:lnTo>
                    <a:cubicBezTo>
                      <a:pt x="13098" y="14526"/>
                      <a:pt x="13217" y="14776"/>
                      <a:pt x="13336" y="15015"/>
                    </a:cubicBezTo>
                    <a:cubicBezTo>
                      <a:pt x="13348" y="15050"/>
                      <a:pt x="13360" y="15086"/>
                      <a:pt x="13372" y="15122"/>
                    </a:cubicBezTo>
                    <a:cubicBezTo>
                      <a:pt x="13491" y="15372"/>
                      <a:pt x="13598" y="15622"/>
                      <a:pt x="13705" y="15884"/>
                    </a:cubicBezTo>
                    <a:lnTo>
                      <a:pt x="13753" y="15979"/>
                    </a:lnTo>
                    <a:cubicBezTo>
                      <a:pt x="13848" y="16241"/>
                      <a:pt x="13943" y="16491"/>
                      <a:pt x="14050" y="16753"/>
                    </a:cubicBezTo>
                    <a:lnTo>
                      <a:pt x="14086" y="16872"/>
                    </a:lnTo>
                    <a:cubicBezTo>
                      <a:pt x="14169" y="17122"/>
                      <a:pt x="14253" y="17384"/>
                      <a:pt x="14336" y="17634"/>
                    </a:cubicBezTo>
                    <a:cubicBezTo>
                      <a:pt x="14348" y="17682"/>
                      <a:pt x="14360" y="17717"/>
                      <a:pt x="14372" y="17753"/>
                    </a:cubicBezTo>
                    <a:cubicBezTo>
                      <a:pt x="14443" y="18027"/>
                      <a:pt x="14515" y="18301"/>
                      <a:pt x="14586" y="18575"/>
                    </a:cubicBezTo>
                    <a:lnTo>
                      <a:pt x="24147" y="13002"/>
                    </a:lnTo>
                    <a:cubicBezTo>
                      <a:pt x="24135" y="12967"/>
                      <a:pt x="24123" y="12919"/>
                      <a:pt x="24111" y="12871"/>
                    </a:cubicBezTo>
                    <a:cubicBezTo>
                      <a:pt x="24075" y="12717"/>
                      <a:pt x="24040" y="12562"/>
                      <a:pt x="23992" y="12407"/>
                    </a:cubicBezTo>
                    <a:cubicBezTo>
                      <a:pt x="23968" y="12336"/>
                      <a:pt x="23944" y="12252"/>
                      <a:pt x="23932" y="12193"/>
                    </a:cubicBezTo>
                    <a:cubicBezTo>
                      <a:pt x="23921" y="12145"/>
                      <a:pt x="23909" y="12109"/>
                      <a:pt x="23897" y="12074"/>
                    </a:cubicBezTo>
                    <a:cubicBezTo>
                      <a:pt x="23885" y="12038"/>
                      <a:pt x="23873" y="11990"/>
                      <a:pt x="23861" y="11943"/>
                    </a:cubicBezTo>
                    <a:cubicBezTo>
                      <a:pt x="23813" y="11788"/>
                      <a:pt x="23766" y="11633"/>
                      <a:pt x="23706" y="11490"/>
                    </a:cubicBezTo>
                    <a:cubicBezTo>
                      <a:pt x="23682" y="11419"/>
                      <a:pt x="23671" y="11359"/>
                      <a:pt x="23647" y="11300"/>
                    </a:cubicBezTo>
                    <a:cubicBezTo>
                      <a:pt x="23635" y="11264"/>
                      <a:pt x="23611" y="11228"/>
                      <a:pt x="23599" y="11193"/>
                    </a:cubicBezTo>
                    <a:cubicBezTo>
                      <a:pt x="23587" y="11145"/>
                      <a:pt x="23575" y="11086"/>
                      <a:pt x="23551" y="11038"/>
                    </a:cubicBezTo>
                    <a:cubicBezTo>
                      <a:pt x="23504" y="10895"/>
                      <a:pt x="23444" y="10752"/>
                      <a:pt x="23385" y="10609"/>
                    </a:cubicBezTo>
                    <a:cubicBezTo>
                      <a:pt x="23361" y="10538"/>
                      <a:pt x="23337" y="10478"/>
                      <a:pt x="23313" y="10419"/>
                    </a:cubicBezTo>
                    <a:lnTo>
                      <a:pt x="23278" y="10312"/>
                    </a:lnTo>
                    <a:lnTo>
                      <a:pt x="23218" y="10181"/>
                    </a:lnTo>
                    <a:cubicBezTo>
                      <a:pt x="23159" y="10038"/>
                      <a:pt x="23099" y="9907"/>
                      <a:pt x="23039" y="9764"/>
                    </a:cubicBezTo>
                    <a:cubicBezTo>
                      <a:pt x="23004" y="9692"/>
                      <a:pt x="22980" y="9621"/>
                      <a:pt x="22944" y="9550"/>
                    </a:cubicBezTo>
                    <a:lnTo>
                      <a:pt x="22897" y="9454"/>
                    </a:lnTo>
                    <a:cubicBezTo>
                      <a:pt x="22885" y="9407"/>
                      <a:pt x="22861" y="9371"/>
                      <a:pt x="22849" y="9335"/>
                    </a:cubicBezTo>
                    <a:cubicBezTo>
                      <a:pt x="22778" y="9192"/>
                      <a:pt x="22706" y="9038"/>
                      <a:pt x="22635" y="8895"/>
                    </a:cubicBezTo>
                    <a:cubicBezTo>
                      <a:pt x="22599" y="8835"/>
                      <a:pt x="22575" y="8776"/>
                      <a:pt x="22539" y="8716"/>
                    </a:cubicBezTo>
                    <a:cubicBezTo>
                      <a:pt x="22504" y="8657"/>
                      <a:pt x="22480" y="8609"/>
                      <a:pt x="22456" y="8549"/>
                    </a:cubicBezTo>
                    <a:cubicBezTo>
                      <a:pt x="22432" y="8502"/>
                      <a:pt x="22397" y="8430"/>
                      <a:pt x="22361" y="8359"/>
                    </a:cubicBezTo>
                    <a:cubicBezTo>
                      <a:pt x="22301" y="8252"/>
                      <a:pt x="22230" y="8145"/>
                      <a:pt x="22170" y="8026"/>
                    </a:cubicBezTo>
                    <a:cubicBezTo>
                      <a:pt x="22111" y="7918"/>
                      <a:pt x="22051" y="7811"/>
                      <a:pt x="21992" y="7704"/>
                    </a:cubicBezTo>
                    <a:cubicBezTo>
                      <a:pt x="21968" y="7668"/>
                      <a:pt x="21956" y="7645"/>
                      <a:pt x="21932" y="7609"/>
                    </a:cubicBezTo>
                    <a:cubicBezTo>
                      <a:pt x="21813" y="7406"/>
                      <a:pt x="21694" y="7204"/>
                      <a:pt x="21563" y="7002"/>
                    </a:cubicBezTo>
                    <a:lnTo>
                      <a:pt x="21492" y="6895"/>
                    </a:lnTo>
                    <a:cubicBezTo>
                      <a:pt x="21408" y="6752"/>
                      <a:pt x="21325" y="6621"/>
                      <a:pt x="21230" y="6478"/>
                    </a:cubicBezTo>
                    <a:cubicBezTo>
                      <a:pt x="21194" y="6430"/>
                      <a:pt x="21158" y="6383"/>
                      <a:pt x="21123" y="6335"/>
                    </a:cubicBezTo>
                    <a:cubicBezTo>
                      <a:pt x="21039" y="6216"/>
                      <a:pt x="20956" y="6085"/>
                      <a:pt x="20861" y="5966"/>
                    </a:cubicBezTo>
                    <a:cubicBezTo>
                      <a:pt x="20801" y="5894"/>
                      <a:pt x="20753" y="5811"/>
                      <a:pt x="20694" y="5728"/>
                    </a:cubicBezTo>
                    <a:cubicBezTo>
                      <a:pt x="20634" y="5656"/>
                      <a:pt x="20587" y="5585"/>
                      <a:pt x="20527" y="5513"/>
                    </a:cubicBezTo>
                    <a:cubicBezTo>
                      <a:pt x="20492" y="5454"/>
                      <a:pt x="20456" y="5406"/>
                      <a:pt x="20408" y="5359"/>
                    </a:cubicBezTo>
                    <a:cubicBezTo>
                      <a:pt x="20372" y="5311"/>
                      <a:pt x="20349" y="5287"/>
                      <a:pt x="20325" y="5251"/>
                    </a:cubicBezTo>
                    <a:cubicBezTo>
                      <a:pt x="20206" y="5097"/>
                      <a:pt x="20099" y="4966"/>
                      <a:pt x="19980" y="4823"/>
                    </a:cubicBezTo>
                    <a:cubicBezTo>
                      <a:pt x="19956" y="4787"/>
                      <a:pt x="19932" y="4763"/>
                      <a:pt x="19908" y="4728"/>
                    </a:cubicBezTo>
                    <a:lnTo>
                      <a:pt x="19813" y="4632"/>
                    </a:lnTo>
                    <a:lnTo>
                      <a:pt x="19646" y="4430"/>
                    </a:lnTo>
                    <a:cubicBezTo>
                      <a:pt x="19539" y="4299"/>
                      <a:pt x="19420" y="4180"/>
                      <a:pt x="19301" y="4049"/>
                    </a:cubicBezTo>
                    <a:lnTo>
                      <a:pt x="19265" y="4013"/>
                    </a:lnTo>
                    <a:lnTo>
                      <a:pt x="19206" y="3942"/>
                    </a:lnTo>
                    <a:cubicBezTo>
                      <a:pt x="19122" y="3858"/>
                      <a:pt x="19039" y="3763"/>
                      <a:pt x="18944" y="3680"/>
                    </a:cubicBezTo>
                    <a:cubicBezTo>
                      <a:pt x="18860" y="3585"/>
                      <a:pt x="18741" y="3466"/>
                      <a:pt x="18634" y="3358"/>
                    </a:cubicBezTo>
                    <a:lnTo>
                      <a:pt x="18598" y="3323"/>
                    </a:lnTo>
                    <a:lnTo>
                      <a:pt x="18575" y="3311"/>
                    </a:lnTo>
                    <a:cubicBezTo>
                      <a:pt x="18444" y="3192"/>
                      <a:pt x="18325" y="3073"/>
                      <a:pt x="18194" y="2954"/>
                    </a:cubicBezTo>
                    <a:cubicBezTo>
                      <a:pt x="18122" y="2894"/>
                      <a:pt x="18063" y="2834"/>
                      <a:pt x="18003" y="2787"/>
                    </a:cubicBezTo>
                    <a:lnTo>
                      <a:pt x="17896" y="2692"/>
                    </a:lnTo>
                    <a:lnTo>
                      <a:pt x="17801" y="2608"/>
                    </a:lnTo>
                    <a:cubicBezTo>
                      <a:pt x="17670" y="2501"/>
                      <a:pt x="17539" y="2394"/>
                      <a:pt x="17408" y="2287"/>
                    </a:cubicBezTo>
                    <a:lnTo>
                      <a:pt x="17289" y="2203"/>
                    </a:lnTo>
                    <a:lnTo>
                      <a:pt x="17194" y="2120"/>
                    </a:lnTo>
                    <a:cubicBezTo>
                      <a:pt x="17134" y="2084"/>
                      <a:pt x="17074" y="2037"/>
                      <a:pt x="17027" y="2001"/>
                    </a:cubicBezTo>
                    <a:cubicBezTo>
                      <a:pt x="16896" y="1906"/>
                      <a:pt x="16777" y="1811"/>
                      <a:pt x="16646" y="1727"/>
                    </a:cubicBezTo>
                    <a:lnTo>
                      <a:pt x="16574" y="1680"/>
                    </a:lnTo>
                    <a:lnTo>
                      <a:pt x="16491" y="1620"/>
                    </a:lnTo>
                    <a:lnTo>
                      <a:pt x="16265" y="1477"/>
                    </a:lnTo>
                    <a:cubicBezTo>
                      <a:pt x="16146" y="1394"/>
                      <a:pt x="16027" y="1322"/>
                      <a:pt x="15896" y="1251"/>
                    </a:cubicBezTo>
                    <a:lnTo>
                      <a:pt x="15812" y="1203"/>
                    </a:lnTo>
                    <a:cubicBezTo>
                      <a:pt x="15717" y="1144"/>
                      <a:pt x="15622" y="1096"/>
                      <a:pt x="15539" y="1037"/>
                    </a:cubicBezTo>
                    <a:lnTo>
                      <a:pt x="15431" y="989"/>
                    </a:lnTo>
                    <a:lnTo>
                      <a:pt x="15277" y="918"/>
                    </a:lnTo>
                    <a:lnTo>
                      <a:pt x="15169" y="858"/>
                    </a:lnTo>
                    <a:cubicBezTo>
                      <a:pt x="15110" y="822"/>
                      <a:pt x="15050" y="799"/>
                      <a:pt x="14991" y="775"/>
                    </a:cubicBezTo>
                    <a:cubicBezTo>
                      <a:pt x="14931" y="751"/>
                      <a:pt x="14908" y="727"/>
                      <a:pt x="14860" y="715"/>
                    </a:cubicBezTo>
                    <a:lnTo>
                      <a:pt x="14812" y="691"/>
                    </a:lnTo>
                    <a:cubicBezTo>
                      <a:pt x="14693" y="632"/>
                      <a:pt x="14574" y="584"/>
                      <a:pt x="14467" y="537"/>
                    </a:cubicBezTo>
                    <a:lnTo>
                      <a:pt x="14467" y="537"/>
                    </a:lnTo>
                    <a:cubicBezTo>
                      <a:pt x="14348" y="489"/>
                      <a:pt x="14229" y="441"/>
                      <a:pt x="14110" y="406"/>
                    </a:cubicBezTo>
                    <a:lnTo>
                      <a:pt x="14062" y="394"/>
                    </a:lnTo>
                    <a:cubicBezTo>
                      <a:pt x="14026" y="370"/>
                      <a:pt x="13979" y="358"/>
                      <a:pt x="13931" y="346"/>
                    </a:cubicBezTo>
                    <a:cubicBezTo>
                      <a:pt x="13895" y="334"/>
                      <a:pt x="13812" y="310"/>
                      <a:pt x="13753" y="287"/>
                    </a:cubicBezTo>
                    <a:lnTo>
                      <a:pt x="13669" y="263"/>
                    </a:lnTo>
                    <a:lnTo>
                      <a:pt x="13514" y="227"/>
                    </a:lnTo>
                    <a:cubicBezTo>
                      <a:pt x="13479" y="215"/>
                      <a:pt x="13443" y="203"/>
                      <a:pt x="13395" y="191"/>
                    </a:cubicBezTo>
                    <a:lnTo>
                      <a:pt x="13276" y="167"/>
                    </a:lnTo>
                    <a:lnTo>
                      <a:pt x="13133" y="132"/>
                    </a:lnTo>
                    <a:lnTo>
                      <a:pt x="13050" y="108"/>
                    </a:lnTo>
                    <a:lnTo>
                      <a:pt x="12895" y="84"/>
                    </a:lnTo>
                    <a:lnTo>
                      <a:pt x="12717" y="60"/>
                    </a:lnTo>
                    <a:lnTo>
                      <a:pt x="12657" y="48"/>
                    </a:lnTo>
                    <a:lnTo>
                      <a:pt x="12502" y="37"/>
                    </a:lnTo>
                    <a:lnTo>
                      <a:pt x="12312" y="13"/>
                    </a:lnTo>
                    <a:lnTo>
                      <a:pt x="12264" y="13"/>
                    </a:lnTo>
                    <a:lnTo>
                      <a:pt x="12133" y="13"/>
                    </a:lnTo>
                    <a:cubicBezTo>
                      <a:pt x="12062" y="13"/>
                      <a:pt x="11990" y="1"/>
                      <a:pt x="11907" y="1"/>
                    </a:cubicBezTo>
                    <a:lnTo>
                      <a:pt x="11848" y="1"/>
                    </a:lnTo>
                    <a:lnTo>
                      <a:pt x="11752" y="1"/>
                    </a:lnTo>
                    <a:cubicBezTo>
                      <a:pt x="11657" y="1"/>
                      <a:pt x="11574" y="1"/>
                      <a:pt x="11479" y="13"/>
                    </a:cubicBezTo>
                    <a:lnTo>
                      <a:pt x="11395" y="13"/>
                    </a:lnTo>
                    <a:cubicBezTo>
                      <a:pt x="11371" y="13"/>
                      <a:pt x="11359" y="13"/>
                      <a:pt x="11336" y="25"/>
                    </a:cubicBezTo>
                    <a:cubicBezTo>
                      <a:pt x="11193" y="37"/>
                      <a:pt x="11062" y="60"/>
                      <a:pt x="10919" y="84"/>
                    </a:cubicBezTo>
                    <a:lnTo>
                      <a:pt x="10883" y="84"/>
                    </a:lnTo>
                    <a:lnTo>
                      <a:pt x="10883" y="84"/>
                    </a:lnTo>
                    <a:cubicBezTo>
                      <a:pt x="10847" y="84"/>
                      <a:pt x="10824" y="96"/>
                      <a:pt x="10800" y="108"/>
                    </a:cubicBezTo>
                    <a:cubicBezTo>
                      <a:pt x="10717" y="120"/>
                      <a:pt x="10633" y="144"/>
                      <a:pt x="10550" y="167"/>
                    </a:cubicBezTo>
                    <a:cubicBezTo>
                      <a:pt x="10514" y="179"/>
                      <a:pt x="10466" y="191"/>
                      <a:pt x="10431" y="203"/>
                    </a:cubicBezTo>
                    <a:cubicBezTo>
                      <a:pt x="10395" y="215"/>
                      <a:pt x="10324" y="227"/>
                      <a:pt x="10288" y="251"/>
                    </a:cubicBezTo>
                    <a:lnTo>
                      <a:pt x="10240" y="263"/>
                    </a:lnTo>
                    <a:cubicBezTo>
                      <a:pt x="10169" y="298"/>
                      <a:pt x="10097" y="322"/>
                      <a:pt x="10014" y="358"/>
                    </a:cubicBezTo>
                    <a:cubicBezTo>
                      <a:pt x="9978" y="382"/>
                      <a:pt x="9943" y="394"/>
                      <a:pt x="9907" y="406"/>
                    </a:cubicBezTo>
                    <a:cubicBezTo>
                      <a:pt x="9788" y="465"/>
                      <a:pt x="9681" y="513"/>
                      <a:pt x="9574" y="584"/>
                    </a:cubicBezTo>
                    <a:lnTo>
                      <a:pt x="9574" y="584"/>
                    </a:lnTo>
                    <a:lnTo>
                      <a:pt x="1" y="6144"/>
                    </a:lnTo>
                    <a:cubicBezTo>
                      <a:pt x="108" y="6085"/>
                      <a:pt x="215" y="6025"/>
                      <a:pt x="334" y="5978"/>
                    </a:cubicBezTo>
                    <a:cubicBezTo>
                      <a:pt x="370" y="5954"/>
                      <a:pt x="406" y="5942"/>
                      <a:pt x="441" y="5930"/>
                    </a:cubicBezTo>
                    <a:cubicBezTo>
                      <a:pt x="525" y="5894"/>
                      <a:pt x="596" y="5859"/>
                      <a:pt x="680" y="5835"/>
                    </a:cubicBezTo>
                    <a:cubicBezTo>
                      <a:pt x="763" y="5799"/>
                      <a:pt x="811" y="5787"/>
                      <a:pt x="870" y="5763"/>
                    </a:cubicBezTo>
                    <a:cubicBezTo>
                      <a:pt x="906" y="5752"/>
                      <a:pt x="953" y="5740"/>
                      <a:pt x="989" y="5728"/>
                    </a:cubicBezTo>
                    <a:cubicBezTo>
                      <a:pt x="1072" y="5704"/>
                      <a:pt x="1156" y="5680"/>
                      <a:pt x="1239" y="5668"/>
                    </a:cubicBezTo>
                    <a:cubicBezTo>
                      <a:pt x="1263" y="5668"/>
                      <a:pt x="1287" y="5656"/>
                      <a:pt x="1322" y="5644"/>
                    </a:cubicBezTo>
                    <a:lnTo>
                      <a:pt x="1358" y="5644"/>
                    </a:lnTo>
                    <a:cubicBezTo>
                      <a:pt x="1501" y="5609"/>
                      <a:pt x="1632" y="5597"/>
                      <a:pt x="1775" y="5585"/>
                    </a:cubicBezTo>
                    <a:cubicBezTo>
                      <a:pt x="1823" y="5585"/>
                      <a:pt x="1870" y="5573"/>
                      <a:pt x="1918" y="5573"/>
                    </a:cubicBezTo>
                    <a:cubicBezTo>
                      <a:pt x="2013" y="5561"/>
                      <a:pt x="2108" y="5561"/>
                      <a:pt x="2204" y="5549"/>
                    </a:cubicBezTo>
                    <a:lnTo>
                      <a:pt x="2358" y="5549"/>
                    </a:lnTo>
                    <a:cubicBezTo>
                      <a:pt x="2406" y="5549"/>
                      <a:pt x="2501" y="5549"/>
                      <a:pt x="2585" y="5561"/>
                    </a:cubicBezTo>
                    <a:lnTo>
                      <a:pt x="2763" y="5573"/>
                    </a:lnTo>
                    <a:lnTo>
                      <a:pt x="2954" y="5585"/>
                    </a:lnTo>
                    <a:cubicBezTo>
                      <a:pt x="3025" y="5597"/>
                      <a:pt x="3085" y="5609"/>
                      <a:pt x="3156" y="5621"/>
                    </a:cubicBezTo>
                    <a:lnTo>
                      <a:pt x="3335" y="5644"/>
                    </a:lnTo>
                    <a:lnTo>
                      <a:pt x="3561" y="5692"/>
                    </a:lnTo>
                    <a:lnTo>
                      <a:pt x="3716" y="5716"/>
                    </a:lnTo>
                    <a:cubicBezTo>
                      <a:pt x="3787" y="5740"/>
                      <a:pt x="3870" y="5763"/>
                      <a:pt x="3954" y="5787"/>
                    </a:cubicBezTo>
                    <a:lnTo>
                      <a:pt x="4109" y="5823"/>
                    </a:lnTo>
                    <a:lnTo>
                      <a:pt x="4370" y="5906"/>
                    </a:lnTo>
                    <a:lnTo>
                      <a:pt x="4501" y="5954"/>
                    </a:lnTo>
                    <a:cubicBezTo>
                      <a:pt x="4632" y="5990"/>
                      <a:pt x="4763" y="6037"/>
                      <a:pt x="4894" y="6097"/>
                    </a:cubicBezTo>
                    <a:lnTo>
                      <a:pt x="4894" y="6097"/>
                    </a:lnTo>
                    <a:cubicBezTo>
                      <a:pt x="5037" y="6156"/>
                      <a:pt x="5168" y="6204"/>
                      <a:pt x="5299" y="6275"/>
                    </a:cubicBezTo>
                    <a:lnTo>
                      <a:pt x="5430" y="6335"/>
                    </a:lnTo>
                    <a:cubicBezTo>
                      <a:pt x="5525" y="6371"/>
                      <a:pt x="5621" y="6418"/>
                      <a:pt x="5716" y="6466"/>
                    </a:cubicBezTo>
                    <a:lnTo>
                      <a:pt x="5871" y="6549"/>
                    </a:lnTo>
                    <a:cubicBezTo>
                      <a:pt x="5990" y="6609"/>
                      <a:pt x="6121" y="6680"/>
                      <a:pt x="6252" y="6752"/>
                    </a:cubicBezTo>
                    <a:cubicBezTo>
                      <a:pt x="6478" y="6883"/>
                      <a:pt x="6692" y="7025"/>
                      <a:pt x="6918" y="7180"/>
                    </a:cubicBezTo>
                    <a:lnTo>
                      <a:pt x="7002" y="7228"/>
                    </a:lnTo>
                    <a:cubicBezTo>
                      <a:pt x="7216" y="7383"/>
                      <a:pt x="7418" y="7537"/>
                      <a:pt x="7633" y="769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0"/>
              <p:cNvSpPr/>
              <p:nvPr/>
            </p:nvSpPr>
            <p:spPr>
              <a:xfrm>
                <a:off x="5117413" y="2973650"/>
                <a:ext cx="454250" cy="473000"/>
              </a:xfrm>
              <a:custGeom>
                <a:avLst/>
                <a:gdLst/>
                <a:ahLst/>
                <a:cxnLst/>
                <a:rect l="l" t="t" r="r" b="b"/>
                <a:pathLst>
                  <a:path w="18170" h="18920" extrusionOk="0">
                    <a:moveTo>
                      <a:pt x="18158" y="12204"/>
                    </a:moveTo>
                    <a:cubicBezTo>
                      <a:pt x="18158" y="12097"/>
                      <a:pt x="18146" y="11990"/>
                      <a:pt x="18146" y="11871"/>
                    </a:cubicBezTo>
                    <a:cubicBezTo>
                      <a:pt x="18134" y="11764"/>
                      <a:pt x="18122" y="11657"/>
                      <a:pt x="18110" y="11549"/>
                    </a:cubicBezTo>
                    <a:cubicBezTo>
                      <a:pt x="18110" y="11430"/>
                      <a:pt x="18098" y="11323"/>
                      <a:pt x="18075" y="11216"/>
                    </a:cubicBezTo>
                    <a:cubicBezTo>
                      <a:pt x="18063" y="11097"/>
                      <a:pt x="18051" y="10990"/>
                      <a:pt x="18027" y="10871"/>
                    </a:cubicBezTo>
                    <a:cubicBezTo>
                      <a:pt x="18015" y="10752"/>
                      <a:pt x="17991" y="10645"/>
                      <a:pt x="17967" y="10526"/>
                    </a:cubicBezTo>
                    <a:cubicBezTo>
                      <a:pt x="17956" y="10406"/>
                      <a:pt x="17920" y="10287"/>
                      <a:pt x="17896" y="10168"/>
                    </a:cubicBezTo>
                    <a:cubicBezTo>
                      <a:pt x="17872" y="10049"/>
                      <a:pt x="17848" y="9930"/>
                      <a:pt x="17813" y="9811"/>
                    </a:cubicBezTo>
                    <a:cubicBezTo>
                      <a:pt x="17789" y="9692"/>
                      <a:pt x="17753" y="9573"/>
                      <a:pt x="17717" y="9454"/>
                    </a:cubicBezTo>
                    <a:cubicBezTo>
                      <a:pt x="17694" y="9335"/>
                      <a:pt x="17658" y="9216"/>
                      <a:pt x="17610" y="9097"/>
                    </a:cubicBezTo>
                    <a:cubicBezTo>
                      <a:pt x="17575" y="8978"/>
                      <a:pt x="17539" y="8859"/>
                      <a:pt x="17503" y="8740"/>
                    </a:cubicBezTo>
                    <a:cubicBezTo>
                      <a:pt x="17467" y="8621"/>
                      <a:pt x="17420" y="8513"/>
                      <a:pt x="17384" y="8394"/>
                    </a:cubicBezTo>
                    <a:cubicBezTo>
                      <a:pt x="17336" y="8275"/>
                      <a:pt x="17301" y="8180"/>
                      <a:pt x="17253" y="8061"/>
                    </a:cubicBezTo>
                    <a:cubicBezTo>
                      <a:pt x="17217" y="7954"/>
                      <a:pt x="17170" y="7847"/>
                      <a:pt x="17122" y="7728"/>
                    </a:cubicBezTo>
                    <a:cubicBezTo>
                      <a:pt x="17075" y="7620"/>
                      <a:pt x="17027" y="7513"/>
                      <a:pt x="16979" y="7406"/>
                    </a:cubicBezTo>
                    <a:cubicBezTo>
                      <a:pt x="16932" y="7299"/>
                      <a:pt x="16884" y="7192"/>
                      <a:pt x="16836" y="7073"/>
                    </a:cubicBezTo>
                    <a:cubicBezTo>
                      <a:pt x="16789" y="6966"/>
                      <a:pt x="16717" y="6835"/>
                      <a:pt x="16658" y="6716"/>
                    </a:cubicBezTo>
                    <a:cubicBezTo>
                      <a:pt x="16598" y="6608"/>
                      <a:pt x="16527" y="6454"/>
                      <a:pt x="16455" y="6311"/>
                    </a:cubicBezTo>
                    <a:cubicBezTo>
                      <a:pt x="16348" y="6108"/>
                      <a:pt x="16229" y="5906"/>
                      <a:pt x="16122" y="5715"/>
                    </a:cubicBezTo>
                    <a:cubicBezTo>
                      <a:pt x="15955" y="5442"/>
                      <a:pt x="15789" y="5180"/>
                      <a:pt x="15610" y="4918"/>
                    </a:cubicBezTo>
                    <a:cubicBezTo>
                      <a:pt x="15479" y="4703"/>
                      <a:pt x="15336" y="4501"/>
                      <a:pt x="15181" y="4299"/>
                    </a:cubicBezTo>
                    <a:cubicBezTo>
                      <a:pt x="15086" y="4168"/>
                      <a:pt x="14979" y="4037"/>
                      <a:pt x="14884" y="3906"/>
                    </a:cubicBezTo>
                    <a:cubicBezTo>
                      <a:pt x="14800" y="3798"/>
                      <a:pt x="14717" y="3691"/>
                      <a:pt x="14622" y="3584"/>
                    </a:cubicBezTo>
                    <a:cubicBezTo>
                      <a:pt x="14538" y="3477"/>
                      <a:pt x="14455" y="3370"/>
                      <a:pt x="14360" y="3275"/>
                    </a:cubicBezTo>
                    <a:cubicBezTo>
                      <a:pt x="14277" y="3179"/>
                      <a:pt x="14181" y="3072"/>
                      <a:pt x="14098" y="2977"/>
                    </a:cubicBezTo>
                    <a:cubicBezTo>
                      <a:pt x="14003" y="2882"/>
                      <a:pt x="13907" y="2775"/>
                      <a:pt x="13824" y="2679"/>
                    </a:cubicBezTo>
                    <a:cubicBezTo>
                      <a:pt x="13729" y="2572"/>
                      <a:pt x="13634" y="2489"/>
                      <a:pt x="13538" y="2394"/>
                    </a:cubicBezTo>
                    <a:cubicBezTo>
                      <a:pt x="13431" y="2298"/>
                      <a:pt x="13336" y="2203"/>
                      <a:pt x="13241" y="2120"/>
                    </a:cubicBezTo>
                    <a:cubicBezTo>
                      <a:pt x="13134" y="2024"/>
                      <a:pt x="13038" y="1941"/>
                      <a:pt x="12943" y="1858"/>
                    </a:cubicBezTo>
                    <a:cubicBezTo>
                      <a:pt x="12836" y="1763"/>
                      <a:pt x="12741" y="1691"/>
                      <a:pt x="12645" y="1608"/>
                    </a:cubicBezTo>
                    <a:cubicBezTo>
                      <a:pt x="12538" y="1524"/>
                      <a:pt x="12443" y="1453"/>
                      <a:pt x="12348" y="1382"/>
                    </a:cubicBezTo>
                    <a:cubicBezTo>
                      <a:pt x="12241" y="1298"/>
                      <a:pt x="12145" y="1227"/>
                      <a:pt x="12050" y="1167"/>
                    </a:cubicBezTo>
                    <a:cubicBezTo>
                      <a:pt x="11943" y="1108"/>
                      <a:pt x="11848" y="1036"/>
                      <a:pt x="11752" y="977"/>
                    </a:cubicBezTo>
                    <a:cubicBezTo>
                      <a:pt x="11657" y="917"/>
                      <a:pt x="11562" y="858"/>
                      <a:pt x="11467" y="798"/>
                    </a:cubicBezTo>
                    <a:lnTo>
                      <a:pt x="11407" y="762"/>
                    </a:lnTo>
                    <a:cubicBezTo>
                      <a:pt x="11336" y="727"/>
                      <a:pt x="11264" y="679"/>
                      <a:pt x="11193" y="643"/>
                    </a:cubicBezTo>
                    <a:cubicBezTo>
                      <a:pt x="11098" y="596"/>
                      <a:pt x="11002" y="548"/>
                      <a:pt x="10919" y="500"/>
                    </a:cubicBezTo>
                    <a:cubicBezTo>
                      <a:pt x="10824" y="453"/>
                      <a:pt x="10728" y="417"/>
                      <a:pt x="10645" y="369"/>
                    </a:cubicBezTo>
                    <a:cubicBezTo>
                      <a:pt x="10550" y="334"/>
                      <a:pt x="10455" y="298"/>
                      <a:pt x="10371" y="262"/>
                    </a:cubicBezTo>
                    <a:lnTo>
                      <a:pt x="10097" y="155"/>
                    </a:lnTo>
                    <a:cubicBezTo>
                      <a:pt x="10002" y="119"/>
                      <a:pt x="9919" y="96"/>
                      <a:pt x="9824" y="72"/>
                    </a:cubicBezTo>
                    <a:cubicBezTo>
                      <a:pt x="9728" y="36"/>
                      <a:pt x="9657" y="12"/>
                      <a:pt x="9574" y="0"/>
                    </a:cubicBezTo>
                    <a:lnTo>
                      <a:pt x="1" y="5561"/>
                    </a:lnTo>
                    <a:cubicBezTo>
                      <a:pt x="84" y="5584"/>
                      <a:pt x="168" y="5608"/>
                      <a:pt x="251" y="5632"/>
                    </a:cubicBezTo>
                    <a:cubicBezTo>
                      <a:pt x="334" y="5656"/>
                      <a:pt x="430" y="5692"/>
                      <a:pt x="525" y="5715"/>
                    </a:cubicBezTo>
                    <a:cubicBezTo>
                      <a:pt x="620" y="5751"/>
                      <a:pt x="703" y="5787"/>
                      <a:pt x="799" y="5823"/>
                    </a:cubicBezTo>
                    <a:cubicBezTo>
                      <a:pt x="894" y="5858"/>
                      <a:pt x="977" y="5894"/>
                      <a:pt x="1073" y="5942"/>
                    </a:cubicBezTo>
                    <a:cubicBezTo>
                      <a:pt x="1156" y="5977"/>
                      <a:pt x="1251" y="6025"/>
                      <a:pt x="1334" y="6061"/>
                    </a:cubicBezTo>
                    <a:cubicBezTo>
                      <a:pt x="1430" y="6108"/>
                      <a:pt x="1525" y="6156"/>
                      <a:pt x="1608" y="6204"/>
                    </a:cubicBezTo>
                    <a:lnTo>
                      <a:pt x="1835" y="6323"/>
                    </a:lnTo>
                    <a:lnTo>
                      <a:pt x="1894" y="6370"/>
                    </a:lnTo>
                    <a:cubicBezTo>
                      <a:pt x="1989" y="6418"/>
                      <a:pt x="2085" y="6477"/>
                      <a:pt x="2180" y="6537"/>
                    </a:cubicBezTo>
                    <a:cubicBezTo>
                      <a:pt x="2275" y="6596"/>
                      <a:pt x="2370" y="6668"/>
                      <a:pt x="2477" y="6727"/>
                    </a:cubicBezTo>
                    <a:cubicBezTo>
                      <a:pt x="2573" y="6799"/>
                      <a:pt x="2668" y="6870"/>
                      <a:pt x="2775" y="6942"/>
                    </a:cubicBezTo>
                    <a:cubicBezTo>
                      <a:pt x="2870" y="7013"/>
                      <a:pt x="2966" y="7085"/>
                      <a:pt x="3073" y="7168"/>
                    </a:cubicBezTo>
                    <a:cubicBezTo>
                      <a:pt x="3168" y="7251"/>
                      <a:pt x="3275" y="7335"/>
                      <a:pt x="3370" y="7418"/>
                    </a:cubicBezTo>
                    <a:cubicBezTo>
                      <a:pt x="3466" y="7501"/>
                      <a:pt x="3573" y="7585"/>
                      <a:pt x="3668" y="7680"/>
                    </a:cubicBezTo>
                    <a:cubicBezTo>
                      <a:pt x="3763" y="7763"/>
                      <a:pt x="3859" y="7859"/>
                      <a:pt x="3966" y="7954"/>
                    </a:cubicBezTo>
                    <a:cubicBezTo>
                      <a:pt x="4061" y="8049"/>
                      <a:pt x="4156" y="8144"/>
                      <a:pt x="4251" y="8240"/>
                    </a:cubicBezTo>
                    <a:cubicBezTo>
                      <a:pt x="4347" y="8335"/>
                      <a:pt x="4430" y="8430"/>
                      <a:pt x="4525" y="8537"/>
                    </a:cubicBezTo>
                    <a:cubicBezTo>
                      <a:pt x="4621" y="8644"/>
                      <a:pt x="4704" y="8728"/>
                      <a:pt x="4787" y="8835"/>
                    </a:cubicBezTo>
                    <a:cubicBezTo>
                      <a:pt x="4871" y="8942"/>
                      <a:pt x="4966" y="9037"/>
                      <a:pt x="5049" y="9144"/>
                    </a:cubicBezTo>
                    <a:cubicBezTo>
                      <a:pt x="5133" y="9252"/>
                      <a:pt x="5228" y="9359"/>
                      <a:pt x="5311" y="9466"/>
                    </a:cubicBezTo>
                    <a:cubicBezTo>
                      <a:pt x="5394" y="9573"/>
                      <a:pt x="5514" y="9728"/>
                      <a:pt x="5609" y="9859"/>
                    </a:cubicBezTo>
                    <a:cubicBezTo>
                      <a:pt x="5764" y="10061"/>
                      <a:pt x="5906" y="10264"/>
                      <a:pt x="6037" y="10478"/>
                    </a:cubicBezTo>
                    <a:cubicBezTo>
                      <a:pt x="6216" y="10740"/>
                      <a:pt x="6383" y="11014"/>
                      <a:pt x="6549" y="11276"/>
                    </a:cubicBezTo>
                    <a:cubicBezTo>
                      <a:pt x="6657" y="11478"/>
                      <a:pt x="6776" y="11680"/>
                      <a:pt x="6883" y="11871"/>
                    </a:cubicBezTo>
                    <a:cubicBezTo>
                      <a:pt x="6954" y="12014"/>
                      <a:pt x="7026" y="12145"/>
                      <a:pt x="7085" y="12288"/>
                    </a:cubicBezTo>
                    <a:cubicBezTo>
                      <a:pt x="7157" y="12419"/>
                      <a:pt x="7204" y="12526"/>
                      <a:pt x="7264" y="12645"/>
                    </a:cubicBezTo>
                    <a:cubicBezTo>
                      <a:pt x="7323" y="12764"/>
                      <a:pt x="7371" y="12859"/>
                      <a:pt x="7419" y="12966"/>
                    </a:cubicBezTo>
                    <a:cubicBezTo>
                      <a:pt x="7466" y="13085"/>
                      <a:pt x="7514" y="13181"/>
                      <a:pt x="7550" y="13300"/>
                    </a:cubicBezTo>
                    <a:cubicBezTo>
                      <a:pt x="7597" y="13407"/>
                      <a:pt x="7645" y="13514"/>
                      <a:pt x="7692" y="13621"/>
                    </a:cubicBezTo>
                    <a:lnTo>
                      <a:pt x="7811" y="13954"/>
                    </a:lnTo>
                    <a:cubicBezTo>
                      <a:pt x="7859" y="14074"/>
                      <a:pt x="7895" y="14193"/>
                      <a:pt x="7931" y="14300"/>
                    </a:cubicBezTo>
                    <a:cubicBezTo>
                      <a:pt x="7966" y="14419"/>
                      <a:pt x="8014" y="14538"/>
                      <a:pt x="8050" y="14657"/>
                    </a:cubicBezTo>
                    <a:cubicBezTo>
                      <a:pt x="8085" y="14776"/>
                      <a:pt x="8121" y="14895"/>
                      <a:pt x="8145" y="15014"/>
                    </a:cubicBezTo>
                    <a:cubicBezTo>
                      <a:pt x="8181" y="15133"/>
                      <a:pt x="8216" y="15252"/>
                      <a:pt x="8240" y="15371"/>
                    </a:cubicBezTo>
                    <a:cubicBezTo>
                      <a:pt x="8276" y="15502"/>
                      <a:pt x="8300" y="15609"/>
                      <a:pt x="8323" y="15729"/>
                    </a:cubicBezTo>
                    <a:cubicBezTo>
                      <a:pt x="8347" y="15848"/>
                      <a:pt x="8383" y="15967"/>
                      <a:pt x="8395" y="16086"/>
                    </a:cubicBezTo>
                    <a:cubicBezTo>
                      <a:pt x="8419" y="16205"/>
                      <a:pt x="8442" y="16312"/>
                      <a:pt x="8454" y="16431"/>
                    </a:cubicBezTo>
                    <a:cubicBezTo>
                      <a:pt x="8478" y="16550"/>
                      <a:pt x="8490" y="16657"/>
                      <a:pt x="8502" y="16776"/>
                    </a:cubicBezTo>
                    <a:cubicBezTo>
                      <a:pt x="8526" y="16883"/>
                      <a:pt x="8538" y="16991"/>
                      <a:pt x="8550" y="17110"/>
                    </a:cubicBezTo>
                    <a:cubicBezTo>
                      <a:pt x="8550" y="17217"/>
                      <a:pt x="8562" y="17324"/>
                      <a:pt x="8573" y="17431"/>
                    </a:cubicBezTo>
                    <a:cubicBezTo>
                      <a:pt x="8573" y="17550"/>
                      <a:pt x="8585" y="17657"/>
                      <a:pt x="8585" y="17764"/>
                    </a:cubicBezTo>
                    <a:cubicBezTo>
                      <a:pt x="8585" y="17872"/>
                      <a:pt x="8585" y="17967"/>
                      <a:pt x="8585" y="18074"/>
                    </a:cubicBezTo>
                    <a:lnTo>
                      <a:pt x="8585" y="18086"/>
                    </a:lnTo>
                    <a:lnTo>
                      <a:pt x="8585" y="18396"/>
                    </a:lnTo>
                    <a:cubicBezTo>
                      <a:pt x="8585" y="18503"/>
                      <a:pt x="8573" y="18622"/>
                      <a:pt x="8562" y="18729"/>
                    </a:cubicBezTo>
                    <a:cubicBezTo>
                      <a:pt x="8562" y="18800"/>
                      <a:pt x="8550" y="18860"/>
                      <a:pt x="8550" y="18919"/>
                    </a:cubicBezTo>
                    <a:lnTo>
                      <a:pt x="18122" y="13359"/>
                    </a:lnTo>
                    <a:cubicBezTo>
                      <a:pt x="18122" y="13300"/>
                      <a:pt x="18134" y="13228"/>
                      <a:pt x="18134" y="13169"/>
                    </a:cubicBezTo>
                    <a:cubicBezTo>
                      <a:pt x="18146" y="13062"/>
                      <a:pt x="18158" y="12954"/>
                      <a:pt x="18158" y="12835"/>
                    </a:cubicBezTo>
                    <a:cubicBezTo>
                      <a:pt x="18158" y="12728"/>
                      <a:pt x="18170" y="12633"/>
                      <a:pt x="18170" y="12526"/>
                    </a:cubicBezTo>
                    <a:lnTo>
                      <a:pt x="18170" y="12514"/>
                    </a:lnTo>
                    <a:cubicBezTo>
                      <a:pt x="18158" y="12407"/>
                      <a:pt x="18158" y="12311"/>
                      <a:pt x="18158" y="12204"/>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0"/>
              <p:cNvSpPr/>
              <p:nvPr/>
            </p:nvSpPr>
            <p:spPr>
              <a:xfrm>
                <a:off x="5331738" y="3307925"/>
                <a:ext cx="423875" cy="490850"/>
              </a:xfrm>
              <a:custGeom>
                <a:avLst/>
                <a:gdLst/>
                <a:ahLst/>
                <a:cxnLst/>
                <a:rect l="l" t="t" r="r" b="b"/>
                <a:pathLst>
                  <a:path w="16955" h="19634" extrusionOk="0">
                    <a:moveTo>
                      <a:pt x="16931" y="10204"/>
                    </a:moveTo>
                    <a:cubicBezTo>
                      <a:pt x="16931" y="10108"/>
                      <a:pt x="16931" y="10025"/>
                      <a:pt x="16919" y="9930"/>
                    </a:cubicBezTo>
                    <a:cubicBezTo>
                      <a:pt x="16919" y="9882"/>
                      <a:pt x="16919" y="9847"/>
                      <a:pt x="16907" y="9799"/>
                    </a:cubicBezTo>
                    <a:lnTo>
                      <a:pt x="16907" y="9751"/>
                    </a:lnTo>
                    <a:lnTo>
                      <a:pt x="16907" y="9656"/>
                    </a:lnTo>
                    <a:cubicBezTo>
                      <a:pt x="16895" y="9561"/>
                      <a:pt x="16884" y="9466"/>
                      <a:pt x="16872" y="9382"/>
                    </a:cubicBezTo>
                    <a:cubicBezTo>
                      <a:pt x="16860" y="9287"/>
                      <a:pt x="16848" y="9192"/>
                      <a:pt x="16836" y="9096"/>
                    </a:cubicBezTo>
                    <a:cubicBezTo>
                      <a:pt x="16836" y="9085"/>
                      <a:pt x="16836" y="9085"/>
                      <a:pt x="16836" y="9085"/>
                    </a:cubicBezTo>
                    <a:lnTo>
                      <a:pt x="16836" y="9073"/>
                    </a:lnTo>
                    <a:cubicBezTo>
                      <a:pt x="16824" y="8989"/>
                      <a:pt x="16812" y="8894"/>
                      <a:pt x="16788" y="8811"/>
                    </a:cubicBezTo>
                    <a:cubicBezTo>
                      <a:pt x="16776" y="8715"/>
                      <a:pt x="16753" y="8608"/>
                      <a:pt x="16729" y="8513"/>
                    </a:cubicBezTo>
                    <a:cubicBezTo>
                      <a:pt x="16729" y="8477"/>
                      <a:pt x="16717" y="8442"/>
                      <a:pt x="16705" y="8406"/>
                    </a:cubicBezTo>
                    <a:lnTo>
                      <a:pt x="16693" y="8346"/>
                    </a:lnTo>
                    <a:lnTo>
                      <a:pt x="16657" y="8215"/>
                    </a:lnTo>
                    <a:cubicBezTo>
                      <a:pt x="16633" y="8108"/>
                      <a:pt x="16610" y="8013"/>
                      <a:pt x="16586" y="7918"/>
                    </a:cubicBezTo>
                    <a:cubicBezTo>
                      <a:pt x="16562" y="7846"/>
                      <a:pt x="16538" y="7763"/>
                      <a:pt x="16514" y="7692"/>
                    </a:cubicBezTo>
                    <a:cubicBezTo>
                      <a:pt x="16514" y="7680"/>
                      <a:pt x="16514" y="7668"/>
                      <a:pt x="16503" y="7656"/>
                    </a:cubicBezTo>
                    <a:cubicBezTo>
                      <a:pt x="16503" y="7644"/>
                      <a:pt x="16503" y="7632"/>
                      <a:pt x="16503" y="7620"/>
                    </a:cubicBezTo>
                    <a:cubicBezTo>
                      <a:pt x="16467" y="7513"/>
                      <a:pt x="16431" y="7418"/>
                      <a:pt x="16407" y="7322"/>
                    </a:cubicBezTo>
                    <a:cubicBezTo>
                      <a:pt x="16372" y="7215"/>
                      <a:pt x="16336" y="7120"/>
                      <a:pt x="16300" y="7025"/>
                    </a:cubicBezTo>
                    <a:lnTo>
                      <a:pt x="16276" y="6977"/>
                    </a:lnTo>
                    <a:cubicBezTo>
                      <a:pt x="16276" y="6965"/>
                      <a:pt x="16276" y="6941"/>
                      <a:pt x="16264" y="6930"/>
                    </a:cubicBezTo>
                    <a:cubicBezTo>
                      <a:pt x="16241" y="6870"/>
                      <a:pt x="16217" y="6810"/>
                      <a:pt x="16193" y="6751"/>
                    </a:cubicBezTo>
                    <a:cubicBezTo>
                      <a:pt x="16157" y="6656"/>
                      <a:pt x="16122" y="6572"/>
                      <a:pt x="16086" y="6477"/>
                    </a:cubicBezTo>
                    <a:cubicBezTo>
                      <a:pt x="16062" y="6406"/>
                      <a:pt x="16026" y="6346"/>
                      <a:pt x="16002" y="6275"/>
                    </a:cubicBezTo>
                    <a:cubicBezTo>
                      <a:pt x="16002" y="6263"/>
                      <a:pt x="15991" y="6251"/>
                      <a:pt x="15991" y="6239"/>
                    </a:cubicBezTo>
                    <a:cubicBezTo>
                      <a:pt x="15991" y="6227"/>
                      <a:pt x="15979" y="6215"/>
                      <a:pt x="15967" y="6203"/>
                    </a:cubicBezTo>
                    <a:cubicBezTo>
                      <a:pt x="15931" y="6108"/>
                      <a:pt x="15895" y="6025"/>
                      <a:pt x="15848" y="5929"/>
                    </a:cubicBezTo>
                    <a:cubicBezTo>
                      <a:pt x="15800" y="5846"/>
                      <a:pt x="15752" y="5727"/>
                      <a:pt x="15693" y="5632"/>
                    </a:cubicBezTo>
                    <a:lnTo>
                      <a:pt x="15669" y="5584"/>
                    </a:lnTo>
                    <a:cubicBezTo>
                      <a:pt x="15669" y="5572"/>
                      <a:pt x="15657" y="5548"/>
                      <a:pt x="15645" y="5525"/>
                    </a:cubicBezTo>
                    <a:cubicBezTo>
                      <a:pt x="15610" y="5453"/>
                      <a:pt x="15562" y="5370"/>
                      <a:pt x="15526" y="5298"/>
                    </a:cubicBezTo>
                    <a:cubicBezTo>
                      <a:pt x="15479" y="5215"/>
                      <a:pt x="15407" y="5096"/>
                      <a:pt x="15360" y="5001"/>
                    </a:cubicBezTo>
                    <a:cubicBezTo>
                      <a:pt x="15336" y="4953"/>
                      <a:pt x="15300" y="4894"/>
                      <a:pt x="15276" y="4846"/>
                    </a:cubicBezTo>
                    <a:lnTo>
                      <a:pt x="15240" y="4786"/>
                    </a:lnTo>
                    <a:cubicBezTo>
                      <a:pt x="15193" y="4703"/>
                      <a:pt x="15133" y="4620"/>
                      <a:pt x="15098" y="4536"/>
                    </a:cubicBezTo>
                    <a:cubicBezTo>
                      <a:pt x="15014" y="4417"/>
                      <a:pt x="14943" y="4298"/>
                      <a:pt x="14871" y="4179"/>
                    </a:cubicBezTo>
                    <a:cubicBezTo>
                      <a:pt x="14848" y="4155"/>
                      <a:pt x="14848" y="4143"/>
                      <a:pt x="14824" y="4120"/>
                    </a:cubicBezTo>
                    <a:cubicBezTo>
                      <a:pt x="14717" y="3953"/>
                      <a:pt x="14598" y="3774"/>
                      <a:pt x="14467" y="3608"/>
                    </a:cubicBezTo>
                    <a:lnTo>
                      <a:pt x="14467" y="3608"/>
                    </a:lnTo>
                    <a:cubicBezTo>
                      <a:pt x="14395" y="3501"/>
                      <a:pt x="14312" y="3393"/>
                      <a:pt x="14217" y="3286"/>
                    </a:cubicBezTo>
                    <a:cubicBezTo>
                      <a:pt x="14133" y="3179"/>
                      <a:pt x="14074" y="3108"/>
                      <a:pt x="14014" y="3024"/>
                    </a:cubicBezTo>
                    <a:lnTo>
                      <a:pt x="14014" y="3024"/>
                    </a:lnTo>
                    <a:lnTo>
                      <a:pt x="14014" y="3024"/>
                    </a:lnTo>
                    <a:cubicBezTo>
                      <a:pt x="13943" y="2941"/>
                      <a:pt x="13859" y="2846"/>
                      <a:pt x="13788" y="2762"/>
                    </a:cubicBezTo>
                    <a:cubicBezTo>
                      <a:pt x="13716" y="2679"/>
                      <a:pt x="13645" y="2608"/>
                      <a:pt x="13574" y="2524"/>
                    </a:cubicBezTo>
                    <a:lnTo>
                      <a:pt x="13538" y="2488"/>
                    </a:lnTo>
                    <a:lnTo>
                      <a:pt x="13490" y="2441"/>
                    </a:lnTo>
                    <a:lnTo>
                      <a:pt x="13335" y="2274"/>
                    </a:lnTo>
                    <a:cubicBezTo>
                      <a:pt x="13264" y="2203"/>
                      <a:pt x="13181" y="2119"/>
                      <a:pt x="13097" y="2048"/>
                    </a:cubicBezTo>
                    <a:cubicBezTo>
                      <a:pt x="13074" y="2024"/>
                      <a:pt x="13050" y="2000"/>
                      <a:pt x="13026" y="1977"/>
                    </a:cubicBezTo>
                    <a:lnTo>
                      <a:pt x="12966" y="1917"/>
                    </a:lnTo>
                    <a:lnTo>
                      <a:pt x="12847" y="1810"/>
                    </a:lnTo>
                    <a:cubicBezTo>
                      <a:pt x="12764" y="1738"/>
                      <a:pt x="12681" y="1667"/>
                      <a:pt x="12597" y="1596"/>
                    </a:cubicBezTo>
                    <a:lnTo>
                      <a:pt x="12490" y="1500"/>
                    </a:lnTo>
                    <a:lnTo>
                      <a:pt x="12431" y="1453"/>
                    </a:lnTo>
                    <a:lnTo>
                      <a:pt x="12347" y="1381"/>
                    </a:lnTo>
                    <a:cubicBezTo>
                      <a:pt x="12264" y="1322"/>
                      <a:pt x="12181" y="1262"/>
                      <a:pt x="12097" y="1191"/>
                    </a:cubicBezTo>
                    <a:cubicBezTo>
                      <a:pt x="12038" y="1155"/>
                      <a:pt x="11978" y="1107"/>
                      <a:pt x="11919" y="1072"/>
                    </a:cubicBezTo>
                    <a:lnTo>
                      <a:pt x="11883" y="1048"/>
                    </a:lnTo>
                    <a:lnTo>
                      <a:pt x="11859" y="1024"/>
                    </a:lnTo>
                    <a:cubicBezTo>
                      <a:pt x="11776" y="964"/>
                      <a:pt x="11692" y="917"/>
                      <a:pt x="11609" y="857"/>
                    </a:cubicBezTo>
                    <a:cubicBezTo>
                      <a:pt x="11538" y="810"/>
                      <a:pt x="11454" y="762"/>
                      <a:pt x="11371" y="714"/>
                    </a:cubicBezTo>
                    <a:lnTo>
                      <a:pt x="11311" y="679"/>
                    </a:lnTo>
                    <a:cubicBezTo>
                      <a:pt x="11264" y="643"/>
                      <a:pt x="11204" y="607"/>
                      <a:pt x="11145" y="583"/>
                    </a:cubicBezTo>
                    <a:cubicBezTo>
                      <a:pt x="11085" y="548"/>
                      <a:pt x="10990" y="500"/>
                      <a:pt x="10907" y="464"/>
                    </a:cubicBezTo>
                    <a:lnTo>
                      <a:pt x="10883" y="441"/>
                    </a:lnTo>
                    <a:lnTo>
                      <a:pt x="10835" y="429"/>
                    </a:lnTo>
                    <a:lnTo>
                      <a:pt x="10692" y="357"/>
                    </a:lnTo>
                    <a:cubicBezTo>
                      <a:pt x="10609" y="322"/>
                      <a:pt x="10537" y="286"/>
                      <a:pt x="10466" y="262"/>
                    </a:cubicBezTo>
                    <a:lnTo>
                      <a:pt x="10430" y="250"/>
                    </a:lnTo>
                    <a:lnTo>
                      <a:pt x="10395" y="238"/>
                    </a:lnTo>
                    <a:cubicBezTo>
                      <a:pt x="10335" y="214"/>
                      <a:pt x="10287" y="191"/>
                      <a:pt x="10228" y="179"/>
                    </a:cubicBezTo>
                    <a:cubicBezTo>
                      <a:pt x="10156" y="143"/>
                      <a:pt x="10085" y="119"/>
                      <a:pt x="10002" y="95"/>
                    </a:cubicBezTo>
                    <a:lnTo>
                      <a:pt x="9990" y="95"/>
                    </a:lnTo>
                    <a:lnTo>
                      <a:pt x="9978" y="95"/>
                    </a:lnTo>
                    <a:cubicBezTo>
                      <a:pt x="9906" y="83"/>
                      <a:pt x="9835" y="60"/>
                      <a:pt x="9775" y="48"/>
                    </a:cubicBezTo>
                    <a:cubicBezTo>
                      <a:pt x="9704" y="24"/>
                      <a:pt x="9633" y="12"/>
                      <a:pt x="9573" y="0"/>
                    </a:cubicBezTo>
                    <a:lnTo>
                      <a:pt x="0" y="5560"/>
                    </a:lnTo>
                    <a:cubicBezTo>
                      <a:pt x="131" y="5584"/>
                      <a:pt x="262" y="5620"/>
                      <a:pt x="405" y="5667"/>
                    </a:cubicBezTo>
                    <a:lnTo>
                      <a:pt x="417" y="5667"/>
                    </a:lnTo>
                    <a:cubicBezTo>
                      <a:pt x="548" y="5703"/>
                      <a:pt x="691" y="5751"/>
                      <a:pt x="822" y="5798"/>
                    </a:cubicBezTo>
                    <a:lnTo>
                      <a:pt x="858" y="5810"/>
                    </a:lnTo>
                    <a:cubicBezTo>
                      <a:pt x="989" y="5870"/>
                      <a:pt x="1132" y="5929"/>
                      <a:pt x="1263" y="5989"/>
                    </a:cubicBezTo>
                    <a:lnTo>
                      <a:pt x="1310" y="6013"/>
                    </a:lnTo>
                    <a:cubicBezTo>
                      <a:pt x="1453" y="6084"/>
                      <a:pt x="1608" y="6156"/>
                      <a:pt x="1751" y="6251"/>
                    </a:cubicBezTo>
                    <a:cubicBezTo>
                      <a:pt x="1941" y="6358"/>
                      <a:pt x="2132" y="6477"/>
                      <a:pt x="2322" y="6608"/>
                    </a:cubicBezTo>
                    <a:lnTo>
                      <a:pt x="2358" y="6632"/>
                    </a:lnTo>
                    <a:cubicBezTo>
                      <a:pt x="2525" y="6751"/>
                      <a:pt x="2703" y="6882"/>
                      <a:pt x="2870" y="7013"/>
                    </a:cubicBezTo>
                    <a:lnTo>
                      <a:pt x="2917" y="7060"/>
                    </a:lnTo>
                    <a:cubicBezTo>
                      <a:pt x="3084" y="7191"/>
                      <a:pt x="3251" y="7334"/>
                      <a:pt x="3406" y="7477"/>
                    </a:cubicBezTo>
                    <a:lnTo>
                      <a:pt x="3465" y="7537"/>
                    </a:lnTo>
                    <a:cubicBezTo>
                      <a:pt x="3620" y="7680"/>
                      <a:pt x="3775" y="7846"/>
                      <a:pt x="3930" y="8001"/>
                    </a:cubicBezTo>
                    <a:lnTo>
                      <a:pt x="3965" y="8049"/>
                    </a:lnTo>
                    <a:cubicBezTo>
                      <a:pt x="4132" y="8215"/>
                      <a:pt x="4287" y="8406"/>
                      <a:pt x="4453" y="8584"/>
                    </a:cubicBezTo>
                    <a:lnTo>
                      <a:pt x="4453" y="8584"/>
                    </a:lnTo>
                    <a:cubicBezTo>
                      <a:pt x="4608" y="8775"/>
                      <a:pt x="4763" y="8977"/>
                      <a:pt x="4906" y="9180"/>
                    </a:cubicBezTo>
                    <a:lnTo>
                      <a:pt x="4906" y="9180"/>
                    </a:lnTo>
                    <a:cubicBezTo>
                      <a:pt x="5049" y="9370"/>
                      <a:pt x="5180" y="9561"/>
                      <a:pt x="5311" y="9751"/>
                    </a:cubicBezTo>
                    <a:cubicBezTo>
                      <a:pt x="5382" y="9870"/>
                      <a:pt x="5454" y="9989"/>
                      <a:pt x="5537" y="10108"/>
                    </a:cubicBezTo>
                    <a:cubicBezTo>
                      <a:pt x="5608" y="10228"/>
                      <a:pt x="5656" y="10311"/>
                      <a:pt x="5727" y="10418"/>
                    </a:cubicBezTo>
                    <a:cubicBezTo>
                      <a:pt x="5751" y="10466"/>
                      <a:pt x="5775" y="10513"/>
                      <a:pt x="5799" y="10573"/>
                    </a:cubicBezTo>
                    <a:cubicBezTo>
                      <a:pt x="5906" y="10740"/>
                      <a:pt x="6001" y="10918"/>
                      <a:pt x="6085" y="11097"/>
                    </a:cubicBezTo>
                    <a:cubicBezTo>
                      <a:pt x="6096" y="11109"/>
                      <a:pt x="6108" y="11132"/>
                      <a:pt x="6120" y="11156"/>
                    </a:cubicBezTo>
                    <a:cubicBezTo>
                      <a:pt x="6227" y="11371"/>
                      <a:pt x="6335" y="11585"/>
                      <a:pt x="6430" y="11811"/>
                    </a:cubicBezTo>
                    <a:cubicBezTo>
                      <a:pt x="6430" y="11823"/>
                      <a:pt x="6442" y="11835"/>
                      <a:pt x="6442" y="11847"/>
                    </a:cubicBezTo>
                    <a:cubicBezTo>
                      <a:pt x="6537" y="12061"/>
                      <a:pt x="6620" y="12275"/>
                      <a:pt x="6704" y="12502"/>
                    </a:cubicBezTo>
                    <a:cubicBezTo>
                      <a:pt x="6704" y="12514"/>
                      <a:pt x="6716" y="12525"/>
                      <a:pt x="6727" y="12537"/>
                    </a:cubicBezTo>
                    <a:cubicBezTo>
                      <a:pt x="6811" y="12764"/>
                      <a:pt x="6882" y="12990"/>
                      <a:pt x="6954" y="13216"/>
                    </a:cubicBezTo>
                    <a:cubicBezTo>
                      <a:pt x="6954" y="13228"/>
                      <a:pt x="6954" y="13240"/>
                      <a:pt x="6966" y="13252"/>
                    </a:cubicBezTo>
                    <a:cubicBezTo>
                      <a:pt x="7025" y="13466"/>
                      <a:pt x="7085" y="13692"/>
                      <a:pt x="7132" y="13907"/>
                    </a:cubicBezTo>
                    <a:lnTo>
                      <a:pt x="7144" y="13966"/>
                    </a:lnTo>
                    <a:cubicBezTo>
                      <a:pt x="7204" y="14192"/>
                      <a:pt x="7239" y="14407"/>
                      <a:pt x="7275" y="14633"/>
                    </a:cubicBezTo>
                    <a:cubicBezTo>
                      <a:pt x="7275" y="14633"/>
                      <a:pt x="7275" y="14645"/>
                      <a:pt x="7275" y="14645"/>
                    </a:cubicBezTo>
                    <a:cubicBezTo>
                      <a:pt x="7311" y="14871"/>
                      <a:pt x="7347" y="15085"/>
                      <a:pt x="7359" y="15311"/>
                    </a:cubicBezTo>
                    <a:lnTo>
                      <a:pt x="7359" y="15359"/>
                    </a:lnTo>
                    <a:cubicBezTo>
                      <a:pt x="7382" y="15585"/>
                      <a:pt x="7382" y="15812"/>
                      <a:pt x="7382" y="16014"/>
                    </a:cubicBezTo>
                    <a:lnTo>
                      <a:pt x="7382" y="16324"/>
                    </a:lnTo>
                    <a:lnTo>
                      <a:pt x="7382" y="16419"/>
                    </a:lnTo>
                    <a:cubicBezTo>
                      <a:pt x="7382" y="16490"/>
                      <a:pt x="7382" y="16550"/>
                      <a:pt x="7370" y="16621"/>
                    </a:cubicBezTo>
                    <a:cubicBezTo>
                      <a:pt x="7370" y="16657"/>
                      <a:pt x="7359" y="16705"/>
                      <a:pt x="7359" y="16740"/>
                    </a:cubicBezTo>
                    <a:cubicBezTo>
                      <a:pt x="7359" y="16776"/>
                      <a:pt x="7347" y="16859"/>
                      <a:pt x="7335" y="16907"/>
                    </a:cubicBezTo>
                    <a:lnTo>
                      <a:pt x="7323" y="17038"/>
                    </a:lnTo>
                    <a:lnTo>
                      <a:pt x="7299" y="17181"/>
                    </a:lnTo>
                    <a:lnTo>
                      <a:pt x="7263" y="17324"/>
                    </a:lnTo>
                    <a:lnTo>
                      <a:pt x="7239" y="17455"/>
                    </a:lnTo>
                    <a:lnTo>
                      <a:pt x="7192" y="17597"/>
                    </a:lnTo>
                    <a:cubicBezTo>
                      <a:pt x="7180" y="17645"/>
                      <a:pt x="7168" y="17681"/>
                      <a:pt x="7156" y="17717"/>
                    </a:cubicBezTo>
                    <a:cubicBezTo>
                      <a:pt x="7144" y="17788"/>
                      <a:pt x="7120" y="17848"/>
                      <a:pt x="7097" y="17907"/>
                    </a:cubicBezTo>
                    <a:cubicBezTo>
                      <a:pt x="7085" y="17931"/>
                      <a:pt x="7085" y="17967"/>
                      <a:pt x="7073" y="18002"/>
                    </a:cubicBezTo>
                    <a:cubicBezTo>
                      <a:pt x="7025" y="18098"/>
                      <a:pt x="6989" y="18193"/>
                      <a:pt x="6942" y="18288"/>
                    </a:cubicBezTo>
                    <a:lnTo>
                      <a:pt x="6930" y="18312"/>
                    </a:lnTo>
                    <a:cubicBezTo>
                      <a:pt x="6870" y="18431"/>
                      <a:pt x="6811" y="18550"/>
                      <a:pt x="6739" y="18669"/>
                    </a:cubicBezTo>
                    <a:cubicBezTo>
                      <a:pt x="6739" y="18669"/>
                      <a:pt x="6727" y="18681"/>
                      <a:pt x="6727" y="18693"/>
                    </a:cubicBezTo>
                    <a:cubicBezTo>
                      <a:pt x="6668" y="18776"/>
                      <a:pt x="6608" y="18860"/>
                      <a:pt x="6537" y="18943"/>
                    </a:cubicBezTo>
                    <a:lnTo>
                      <a:pt x="6489" y="19002"/>
                    </a:lnTo>
                    <a:cubicBezTo>
                      <a:pt x="6430" y="19074"/>
                      <a:pt x="6370" y="19145"/>
                      <a:pt x="6299" y="19217"/>
                    </a:cubicBezTo>
                    <a:lnTo>
                      <a:pt x="6287" y="19229"/>
                    </a:lnTo>
                    <a:cubicBezTo>
                      <a:pt x="6216" y="19300"/>
                      <a:pt x="6132" y="19372"/>
                      <a:pt x="6049" y="19431"/>
                    </a:cubicBezTo>
                    <a:lnTo>
                      <a:pt x="6001" y="19479"/>
                    </a:lnTo>
                    <a:cubicBezTo>
                      <a:pt x="5918" y="19538"/>
                      <a:pt x="5835" y="19586"/>
                      <a:pt x="5751" y="19633"/>
                    </a:cubicBezTo>
                    <a:lnTo>
                      <a:pt x="15324" y="14073"/>
                    </a:lnTo>
                    <a:cubicBezTo>
                      <a:pt x="15407" y="14026"/>
                      <a:pt x="15490" y="13966"/>
                      <a:pt x="15574" y="13907"/>
                    </a:cubicBezTo>
                    <a:lnTo>
                      <a:pt x="15621" y="13871"/>
                    </a:lnTo>
                    <a:cubicBezTo>
                      <a:pt x="15705" y="13799"/>
                      <a:pt x="15776" y="13740"/>
                      <a:pt x="15860" y="13668"/>
                    </a:cubicBezTo>
                    <a:lnTo>
                      <a:pt x="15871" y="13657"/>
                    </a:lnTo>
                    <a:cubicBezTo>
                      <a:pt x="15931" y="13585"/>
                      <a:pt x="16002" y="13514"/>
                      <a:pt x="16062" y="13442"/>
                    </a:cubicBezTo>
                    <a:lnTo>
                      <a:pt x="16110" y="13383"/>
                    </a:lnTo>
                    <a:cubicBezTo>
                      <a:pt x="16181" y="13299"/>
                      <a:pt x="16241" y="13216"/>
                      <a:pt x="16300" y="13121"/>
                    </a:cubicBezTo>
                    <a:lnTo>
                      <a:pt x="16300" y="13121"/>
                    </a:lnTo>
                    <a:cubicBezTo>
                      <a:pt x="16300" y="13121"/>
                      <a:pt x="16300" y="13109"/>
                      <a:pt x="16300" y="13109"/>
                    </a:cubicBezTo>
                    <a:cubicBezTo>
                      <a:pt x="16372" y="12990"/>
                      <a:pt x="16443" y="12883"/>
                      <a:pt x="16503" y="12752"/>
                    </a:cubicBezTo>
                    <a:cubicBezTo>
                      <a:pt x="16503" y="12752"/>
                      <a:pt x="16503" y="12740"/>
                      <a:pt x="16503" y="12740"/>
                    </a:cubicBezTo>
                    <a:lnTo>
                      <a:pt x="16503" y="12728"/>
                    </a:lnTo>
                    <a:cubicBezTo>
                      <a:pt x="16550" y="12633"/>
                      <a:pt x="16586" y="12537"/>
                      <a:pt x="16633" y="12442"/>
                    </a:cubicBezTo>
                    <a:cubicBezTo>
                      <a:pt x="16633" y="12430"/>
                      <a:pt x="16633" y="12418"/>
                      <a:pt x="16645" y="12418"/>
                    </a:cubicBezTo>
                    <a:lnTo>
                      <a:pt x="16657" y="12347"/>
                    </a:lnTo>
                    <a:cubicBezTo>
                      <a:pt x="16681" y="12287"/>
                      <a:pt x="16705" y="12228"/>
                      <a:pt x="16729" y="12168"/>
                    </a:cubicBezTo>
                    <a:cubicBezTo>
                      <a:pt x="16729" y="12144"/>
                      <a:pt x="16729" y="12133"/>
                      <a:pt x="16741" y="12121"/>
                    </a:cubicBezTo>
                    <a:cubicBezTo>
                      <a:pt x="16741" y="12097"/>
                      <a:pt x="16753" y="12073"/>
                      <a:pt x="16753" y="12049"/>
                    </a:cubicBezTo>
                    <a:lnTo>
                      <a:pt x="16800" y="11894"/>
                    </a:lnTo>
                    <a:cubicBezTo>
                      <a:pt x="16800" y="11883"/>
                      <a:pt x="16812" y="11859"/>
                      <a:pt x="16812" y="11835"/>
                    </a:cubicBezTo>
                    <a:cubicBezTo>
                      <a:pt x="16824" y="11811"/>
                      <a:pt x="16824" y="11787"/>
                      <a:pt x="16824" y="11763"/>
                    </a:cubicBezTo>
                    <a:lnTo>
                      <a:pt x="16860" y="11632"/>
                    </a:lnTo>
                    <a:lnTo>
                      <a:pt x="16872" y="11561"/>
                    </a:lnTo>
                    <a:lnTo>
                      <a:pt x="16884" y="11478"/>
                    </a:lnTo>
                    <a:lnTo>
                      <a:pt x="16895" y="11347"/>
                    </a:lnTo>
                    <a:cubicBezTo>
                      <a:pt x="16895" y="11335"/>
                      <a:pt x="16895" y="11311"/>
                      <a:pt x="16907" y="11287"/>
                    </a:cubicBezTo>
                    <a:cubicBezTo>
                      <a:pt x="16919" y="11263"/>
                      <a:pt x="16907" y="11216"/>
                      <a:pt x="16919" y="11180"/>
                    </a:cubicBezTo>
                    <a:cubicBezTo>
                      <a:pt x="16931" y="11144"/>
                      <a:pt x="16931" y="11097"/>
                      <a:pt x="16931" y="11061"/>
                    </a:cubicBezTo>
                    <a:lnTo>
                      <a:pt x="16931" y="11013"/>
                    </a:lnTo>
                    <a:cubicBezTo>
                      <a:pt x="16931" y="10966"/>
                      <a:pt x="16931" y="10906"/>
                      <a:pt x="16943" y="10859"/>
                    </a:cubicBezTo>
                    <a:lnTo>
                      <a:pt x="16943" y="10763"/>
                    </a:lnTo>
                    <a:lnTo>
                      <a:pt x="16943" y="10751"/>
                    </a:lnTo>
                    <a:cubicBezTo>
                      <a:pt x="16943" y="10656"/>
                      <a:pt x="16943" y="10573"/>
                      <a:pt x="16955" y="10478"/>
                    </a:cubicBezTo>
                    <a:lnTo>
                      <a:pt x="16955" y="10454"/>
                    </a:lnTo>
                    <a:cubicBezTo>
                      <a:pt x="16931" y="10370"/>
                      <a:pt x="16931" y="10287"/>
                      <a:pt x="16931" y="10204"/>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0"/>
              <p:cNvSpPr/>
              <p:nvPr/>
            </p:nvSpPr>
            <p:spPr>
              <a:xfrm>
                <a:off x="4490263" y="2787600"/>
                <a:ext cx="1026050" cy="1021325"/>
              </a:xfrm>
              <a:custGeom>
                <a:avLst/>
                <a:gdLst/>
                <a:ahLst/>
                <a:cxnLst/>
                <a:rect l="l" t="t" r="r" b="b"/>
                <a:pathLst>
                  <a:path w="41042" h="40853" extrusionOk="0">
                    <a:moveTo>
                      <a:pt x="12806" y="1"/>
                    </a:moveTo>
                    <a:cubicBezTo>
                      <a:pt x="9929" y="1"/>
                      <a:pt x="7947" y="2281"/>
                      <a:pt x="7930" y="6228"/>
                    </a:cubicBezTo>
                    <a:cubicBezTo>
                      <a:pt x="7942" y="7097"/>
                      <a:pt x="8025" y="7966"/>
                      <a:pt x="8192" y="8824"/>
                    </a:cubicBezTo>
                    <a:cubicBezTo>
                      <a:pt x="7799" y="8514"/>
                      <a:pt x="7394" y="8240"/>
                      <a:pt x="6966" y="7990"/>
                    </a:cubicBezTo>
                    <a:cubicBezTo>
                      <a:pt x="5849" y="7343"/>
                      <a:pt x="4793" y="7037"/>
                      <a:pt x="3856" y="7037"/>
                    </a:cubicBezTo>
                    <a:cubicBezTo>
                      <a:pt x="1586" y="7037"/>
                      <a:pt x="21" y="8836"/>
                      <a:pt x="12" y="11955"/>
                    </a:cubicBezTo>
                    <a:cubicBezTo>
                      <a:pt x="0" y="16217"/>
                      <a:pt x="2906" y="21373"/>
                      <a:pt x="6561" y="23718"/>
                    </a:cubicBezTo>
                    <a:lnTo>
                      <a:pt x="35386" y="40089"/>
                    </a:lnTo>
                    <a:cubicBezTo>
                      <a:pt x="36284" y="40607"/>
                      <a:pt x="37134" y="40853"/>
                      <a:pt x="37889" y="40853"/>
                    </a:cubicBezTo>
                    <a:cubicBezTo>
                      <a:pt x="39736" y="40853"/>
                      <a:pt x="41013" y="39383"/>
                      <a:pt x="41029" y="36839"/>
                    </a:cubicBezTo>
                    <a:cubicBezTo>
                      <a:pt x="41041" y="33243"/>
                      <a:pt x="38505" y="28862"/>
                      <a:pt x="35386" y="27064"/>
                    </a:cubicBezTo>
                    <a:cubicBezTo>
                      <a:pt x="34838" y="26742"/>
                      <a:pt x="34255" y="26504"/>
                      <a:pt x="33636" y="26373"/>
                    </a:cubicBezTo>
                    <a:cubicBezTo>
                      <a:pt x="33659" y="26088"/>
                      <a:pt x="33683" y="25802"/>
                      <a:pt x="33683" y="25516"/>
                    </a:cubicBezTo>
                    <a:cubicBezTo>
                      <a:pt x="33695" y="21206"/>
                      <a:pt x="30659" y="15943"/>
                      <a:pt x="26909" y="13777"/>
                    </a:cubicBezTo>
                    <a:cubicBezTo>
                      <a:pt x="26337" y="13443"/>
                      <a:pt x="25718" y="13181"/>
                      <a:pt x="25075" y="13015"/>
                    </a:cubicBezTo>
                    <a:cubicBezTo>
                      <a:pt x="23944" y="8300"/>
                      <a:pt x="20646" y="3466"/>
                      <a:pt x="16741" y="1204"/>
                    </a:cubicBezTo>
                    <a:cubicBezTo>
                      <a:pt x="15327" y="387"/>
                      <a:pt x="13991" y="1"/>
                      <a:pt x="12806"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9" name="Google Shape;2099;p30"/>
            <p:cNvGrpSpPr/>
            <p:nvPr/>
          </p:nvGrpSpPr>
          <p:grpSpPr>
            <a:xfrm>
              <a:off x="6179624" y="2401670"/>
              <a:ext cx="195129" cy="225349"/>
              <a:chOff x="3669150" y="2223718"/>
              <a:chExt cx="436237" cy="503799"/>
            </a:xfrm>
          </p:grpSpPr>
          <p:sp>
            <p:nvSpPr>
              <p:cNvPr id="2100" name="Google Shape;2100;p30"/>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0"/>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0"/>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3" name="Google Shape;2103;p30"/>
            <p:cNvGrpSpPr/>
            <p:nvPr/>
          </p:nvGrpSpPr>
          <p:grpSpPr>
            <a:xfrm>
              <a:off x="5732749" y="2655655"/>
              <a:ext cx="195129" cy="225349"/>
              <a:chOff x="3669150" y="2223718"/>
              <a:chExt cx="436237" cy="503799"/>
            </a:xfrm>
          </p:grpSpPr>
          <p:sp>
            <p:nvSpPr>
              <p:cNvPr id="2104" name="Google Shape;2104;p30"/>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0"/>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0"/>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7" name="Google Shape;2107;p30"/>
            <p:cNvGrpSpPr/>
            <p:nvPr/>
          </p:nvGrpSpPr>
          <p:grpSpPr>
            <a:xfrm>
              <a:off x="6002016" y="2499062"/>
              <a:ext cx="195129" cy="225349"/>
              <a:chOff x="3669150" y="2223718"/>
              <a:chExt cx="436237" cy="503799"/>
            </a:xfrm>
          </p:grpSpPr>
          <p:sp>
            <p:nvSpPr>
              <p:cNvPr id="2108" name="Google Shape;2108;p30"/>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0"/>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0"/>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1" name="Google Shape;2111;p30"/>
            <p:cNvGrpSpPr/>
            <p:nvPr/>
          </p:nvGrpSpPr>
          <p:grpSpPr>
            <a:xfrm>
              <a:off x="5291599" y="3513868"/>
              <a:ext cx="195129" cy="225349"/>
              <a:chOff x="3669150" y="2223718"/>
              <a:chExt cx="436237" cy="503799"/>
            </a:xfrm>
          </p:grpSpPr>
          <p:sp>
            <p:nvSpPr>
              <p:cNvPr id="2112" name="Google Shape;2112;p30"/>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0"/>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0"/>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5" name="Google Shape;2115;p30"/>
            <p:cNvGrpSpPr/>
            <p:nvPr/>
          </p:nvGrpSpPr>
          <p:grpSpPr>
            <a:xfrm>
              <a:off x="7379424" y="2683577"/>
              <a:ext cx="195129" cy="225349"/>
              <a:chOff x="3669150" y="2223718"/>
              <a:chExt cx="436237" cy="503799"/>
            </a:xfrm>
          </p:grpSpPr>
          <p:sp>
            <p:nvSpPr>
              <p:cNvPr id="2116" name="Google Shape;2116;p30"/>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0"/>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0"/>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27" name="Google Shape;2127;p30"/>
          <p:cNvGrpSpPr/>
          <p:nvPr/>
        </p:nvGrpSpPr>
        <p:grpSpPr>
          <a:xfrm>
            <a:off x="1039940" y="2823782"/>
            <a:ext cx="5242963" cy="863360"/>
            <a:chOff x="1130549" y="3573038"/>
            <a:chExt cx="1752912" cy="694216"/>
          </a:xfrm>
        </p:grpSpPr>
        <p:sp>
          <p:nvSpPr>
            <p:cNvPr id="2128" name="Google Shape;2128;p30"/>
            <p:cNvSpPr txBox="1"/>
            <p:nvPr/>
          </p:nvSpPr>
          <p:spPr>
            <a:xfrm>
              <a:off x="1130549" y="3573038"/>
              <a:ext cx="1752900" cy="2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a:solidFill>
                    <a:schemeClr val="lt2"/>
                  </a:solidFill>
                  <a:latin typeface="Fira Sans Extra Condensed SemiBold"/>
                  <a:ea typeface="Fira Sans Extra Condensed SemiBold"/>
                  <a:cs typeface="Fira Sans Extra Condensed SemiBold"/>
                  <a:sym typeface="Fira Sans Extra Condensed SemiBold"/>
                </a:rPr>
                <a:t>Azure CLI</a:t>
              </a:r>
              <a:endParaRPr sz="24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129" name="Google Shape;2129;p30"/>
            <p:cNvSpPr txBox="1"/>
            <p:nvPr/>
          </p:nvSpPr>
          <p:spPr>
            <a:xfrm>
              <a:off x="1130560" y="3826553"/>
              <a:ext cx="1752900" cy="44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latin typeface="Roboto"/>
                  <a:ea typeface="Roboto"/>
                  <a:cs typeface="Roboto"/>
                  <a:sym typeface="Roboto"/>
                </a:rPr>
                <a:t>https://learn.microsoft.com/en-us/cli/azure/install-azure-cli</a:t>
              </a:r>
              <a:endParaRPr sz="1600" dirty="0">
                <a:latin typeface="Roboto"/>
                <a:ea typeface="Roboto"/>
                <a:cs typeface="Roboto"/>
                <a:sym typeface="Roboto"/>
              </a:endParaRPr>
            </a:p>
          </p:txBody>
        </p:sp>
      </p:grpSp>
      <p:grpSp>
        <p:nvGrpSpPr>
          <p:cNvPr id="2135" name="Google Shape;2135;p30"/>
          <p:cNvGrpSpPr/>
          <p:nvPr/>
        </p:nvGrpSpPr>
        <p:grpSpPr>
          <a:xfrm>
            <a:off x="1207884" y="1169694"/>
            <a:ext cx="5506945" cy="754942"/>
            <a:chOff x="3655938" y="2353409"/>
            <a:chExt cx="1818932" cy="754942"/>
          </a:xfrm>
        </p:grpSpPr>
        <p:sp>
          <p:nvSpPr>
            <p:cNvPr id="2136" name="Google Shape;2136;p30"/>
            <p:cNvSpPr txBox="1"/>
            <p:nvPr/>
          </p:nvSpPr>
          <p:spPr>
            <a:xfrm>
              <a:off x="3655938" y="2353409"/>
              <a:ext cx="1752900" cy="2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a:solidFill>
                    <a:schemeClr val="lt2"/>
                  </a:solidFill>
                  <a:latin typeface="Fira Sans Extra Condensed SemiBold"/>
                  <a:ea typeface="Fira Sans Extra Condensed SemiBold"/>
                  <a:cs typeface="Fira Sans Extra Condensed SemiBold"/>
                  <a:sym typeface="Fira Sans Extra Condensed SemiBold"/>
                </a:rPr>
                <a:t>Terraform</a:t>
              </a:r>
              <a:endParaRPr sz="20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137" name="Google Shape;2137;p30"/>
            <p:cNvSpPr txBox="1"/>
            <p:nvPr/>
          </p:nvSpPr>
          <p:spPr>
            <a:xfrm>
              <a:off x="3660591" y="2696597"/>
              <a:ext cx="1814279" cy="41175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latin typeface="Roboto"/>
                  <a:ea typeface="Roboto"/>
                  <a:cs typeface="Roboto"/>
                  <a:sym typeface="Roboto"/>
                </a:rPr>
                <a:t>https://developer.hashicorp.com/terraform/install</a:t>
              </a:r>
              <a:endParaRPr sz="1600" dirty="0">
                <a:latin typeface="Roboto"/>
                <a:ea typeface="Roboto"/>
                <a:cs typeface="Roboto"/>
                <a:sym typeface="Roboto"/>
              </a:endParaRPr>
            </a:p>
          </p:txBody>
        </p:sp>
      </p:grpSp>
      <p:sp>
        <p:nvSpPr>
          <p:cNvPr id="2138" name="Google Shape;2138;p30"/>
          <p:cNvSpPr/>
          <p:nvPr/>
        </p:nvSpPr>
        <p:spPr>
          <a:xfrm>
            <a:off x="476929" y="1198296"/>
            <a:ext cx="513000" cy="5130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8" name="Google Shape;2168;p30"/>
          <p:cNvGrpSpPr/>
          <p:nvPr/>
        </p:nvGrpSpPr>
        <p:grpSpPr>
          <a:xfrm>
            <a:off x="484748" y="3004141"/>
            <a:ext cx="333014" cy="333843"/>
            <a:chOff x="-3771675" y="3971775"/>
            <a:chExt cx="291300" cy="292025"/>
          </a:xfrm>
        </p:grpSpPr>
        <p:sp>
          <p:nvSpPr>
            <p:cNvPr id="2169" name="Google Shape;2169;p30"/>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0"/>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0"/>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0"/>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0"/>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4" name="Google Shape;2174;p30"/>
          <p:cNvGrpSpPr/>
          <p:nvPr/>
        </p:nvGrpSpPr>
        <p:grpSpPr>
          <a:xfrm>
            <a:off x="565936" y="1296305"/>
            <a:ext cx="334986" cy="316981"/>
            <a:chOff x="-1592325" y="3957400"/>
            <a:chExt cx="293025" cy="277275"/>
          </a:xfrm>
        </p:grpSpPr>
        <p:sp>
          <p:nvSpPr>
            <p:cNvPr id="2175" name="Google Shape;2175;p30"/>
            <p:cNvSpPr/>
            <p:nvPr/>
          </p:nvSpPr>
          <p:spPr>
            <a:xfrm>
              <a:off x="-1591550" y="3957400"/>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0"/>
            <p:cNvSpPr/>
            <p:nvPr/>
          </p:nvSpPr>
          <p:spPr>
            <a:xfrm>
              <a:off x="-1592325" y="4043250"/>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0"/>
            <p:cNvSpPr/>
            <p:nvPr/>
          </p:nvSpPr>
          <p:spPr>
            <a:xfrm>
              <a:off x="-1471825" y="4129100"/>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0"/>
            <p:cNvSpPr/>
            <p:nvPr/>
          </p:nvSpPr>
          <p:spPr>
            <a:xfrm>
              <a:off x="-1526175" y="4077900"/>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F873A9DD-9607-8528-1D60-F5AD22667100}"/>
              </a:ext>
            </a:extLst>
          </p:cNvPr>
          <p:cNvPicPr>
            <a:picLocks noChangeAspect="1"/>
          </p:cNvPicPr>
          <p:nvPr/>
        </p:nvPicPr>
        <p:blipFill>
          <a:blip r:embed="rId3"/>
          <a:stretch>
            <a:fillRect/>
          </a:stretch>
        </p:blipFill>
        <p:spPr>
          <a:xfrm>
            <a:off x="467646" y="1171581"/>
            <a:ext cx="542070" cy="549395"/>
          </a:xfrm>
          <a:prstGeom prst="rect">
            <a:avLst/>
          </a:prstGeom>
        </p:spPr>
      </p:pic>
      <p:pic>
        <p:nvPicPr>
          <p:cNvPr id="1026" name="Picture 2" descr="Install Azure CLI and AZCopy on elementary OS using the Snap Store |  Snapcraft">
            <a:extLst>
              <a:ext uri="{FF2B5EF4-FFF2-40B4-BE49-F238E27FC236}">
                <a16:creationId xmlns:a16="http://schemas.microsoft.com/office/drawing/2014/main" id="{41E412FF-105D-5F07-8C5F-CF076A6900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588" y="2686399"/>
            <a:ext cx="782128" cy="782128"/>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485;p17">
            <a:extLst>
              <a:ext uri="{FF2B5EF4-FFF2-40B4-BE49-F238E27FC236}">
                <a16:creationId xmlns:a16="http://schemas.microsoft.com/office/drawing/2014/main" id="{EBB9D6F1-8E1C-0C12-B5D6-C006AC475FD6}"/>
              </a:ext>
            </a:extLst>
          </p:cNvPr>
          <p:cNvSpPr txBox="1"/>
          <p:nvPr/>
        </p:nvSpPr>
        <p:spPr>
          <a:xfrm flipH="1">
            <a:off x="1174368" y="1965187"/>
            <a:ext cx="4635311" cy="2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dirty="0">
                <a:solidFill>
                  <a:schemeClr val="dk1"/>
                </a:solidFill>
                <a:latin typeface="Roboto"/>
                <a:ea typeface="Roboto"/>
                <a:cs typeface="Roboto"/>
                <a:sym typeface="Roboto"/>
              </a:rPr>
              <a:t>The latest version: 1.9.6</a:t>
            </a:r>
            <a:endParaRPr sz="1200" dirty="0">
              <a:solidFill>
                <a:schemeClr val="dk1"/>
              </a:solidFill>
              <a:latin typeface="Roboto"/>
              <a:ea typeface="Roboto"/>
              <a:cs typeface="Roboto"/>
              <a:sym typeface="Roboto"/>
            </a:endParaRPr>
          </a:p>
        </p:txBody>
      </p:sp>
      <p:sp>
        <p:nvSpPr>
          <p:cNvPr id="11" name="Google Shape;485;p17">
            <a:extLst>
              <a:ext uri="{FF2B5EF4-FFF2-40B4-BE49-F238E27FC236}">
                <a16:creationId xmlns:a16="http://schemas.microsoft.com/office/drawing/2014/main" id="{AED0E342-B86C-B422-E941-FF98902356BE}"/>
              </a:ext>
            </a:extLst>
          </p:cNvPr>
          <p:cNvSpPr txBox="1"/>
          <p:nvPr/>
        </p:nvSpPr>
        <p:spPr>
          <a:xfrm flipH="1">
            <a:off x="1046609" y="3774745"/>
            <a:ext cx="4635311" cy="2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dirty="0">
                <a:solidFill>
                  <a:schemeClr val="dk1"/>
                </a:solidFill>
                <a:latin typeface="Roboto"/>
                <a:ea typeface="Roboto"/>
                <a:cs typeface="Roboto"/>
                <a:sym typeface="Roboto"/>
              </a:rPr>
              <a:t>The latest version: 2.64.0</a:t>
            </a:r>
            <a:endParaRPr sz="120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95773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9">
          <a:extLst>
            <a:ext uri="{FF2B5EF4-FFF2-40B4-BE49-F238E27FC236}">
              <a16:creationId xmlns:a16="http://schemas.microsoft.com/office/drawing/2014/main" id="{A85E7E0F-7F61-3E97-3122-6D7034DCE52F}"/>
            </a:ext>
          </a:extLst>
        </p:cNvPr>
        <p:cNvGrpSpPr/>
        <p:nvPr/>
      </p:nvGrpSpPr>
      <p:grpSpPr>
        <a:xfrm>
          <a:off x="0" y="0"/>
          <a:ext cx="0" cy="0"/>
          <a:chOff x="0" y="0"/>
          <a:chExt cx="0" cy="0"/>
        </a:xfrm>
      </p:grpSpPr>
      <p:grpSp>
        <p:nvGrpSpPr>
          <p:cNvPr id="2720" name="Google Shape;2720;p34">
            <a:extLst>
              <a:ext uri="{FF2B5EF4-FFF2-40B4-BE49-F238E27FC236}">
                <a16:creationId xmlns:a16="http://schemas.microsoft.com/office/drawing/2014/main" id="{14880E4A-E090-CE4C-0B9C-00E9A0CA0836}"/>
              </a:ext>
            </a:extLst>
          </p:cNvPr>
          <p:cNvGrpSpPr/>
          <p:nvPr/>
        </p:nvGrpSpPr>
        <p:grpSpPr>
          <a:xfrm>
            <a:off x="1895321" y="1508884"/>
            <a:ext cx="4686055" cy="3480804"/>
            <a:chOff x="2429225" y="2089513"/>
            <a:chExt cx="4142400" cy="2784600"/>
          </a:xfrm>
        </p:grpSpPr>
        <p:sp>
          <p:nvSpPr>
            <p:cNvPr id="2721" name="Google Shape;2721;p34">
              <a:extLst>
                <a:ext uri="{FF2B5EF4-FFF2-40B4-BE49-F238E27FC236}">
                  <a16:creationId xmlns:a16="http://schemas.microsoft.com/office/drawing/2014/main" id="{28905BFB-7137-0905-12B7-7926AD7A49A4}"/>
                </a:ext>
              </a:extLst>
            </p:cNvPr>
            <p:cNvSpPr/>
            <p:nvPr/>
          </p:nvSpPr>
          <p:spPr>
            <a:xfrm>
              <a:off x="2429225" y="2089513"/>
              <a:ext cx="4142400" cy="2784600"/>
            </a:xfrm>
            <a:prstGeom prst="arc">
              <a:avLst>
                <a:gd name="adj1" fmla="val 10795274"/>
                <a:gd name="adj2" fmla="val 0"/>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4">
              <a:extLst>
                <a:ext uri="{FF2B5EF4-FFF2-40B4-BE49-F238E27FC236}">
                  <a16:creationId xmlns:a16="http://schemas.microsoft.com/office/drawing/2014/main" id="{52828A18-53DA-B804-1C13-9FE1F6898092}"/>
                </a:ext>
              </a:extLst>
            </p:cNvPr>
            <p:cNvSpPr/>
            <p:nvPr/>
          </p:nvSpPr>
          <p:spPr>
            <a:xfrm>
              <a:off x="2429225" y="2089513"/>
              <a:ext cx="4142400" cy="2784600"/>
            </a:xfrm>
            <a:prstGeom prst="arc">
              <a:avLst>
                <a:gd name="adj1" fmla="val 10795274"/>
                <a:gd name="adj2" fmla="val 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3" name="Google Shape;2723;p34">
            <a:extLst>
              <a:ext uri="{FF2B5EF4-FFF2-40B4-BE49-F238E27FC236}">
                <a16:creationId xmlns:a16="http://schemas.microsoft.com/office/drawing/2014/main" id="{4B949561-1E9D-6081-7F55-F24DDF77A3B5}"/>
              </a:ext>
            </a:extLst>
          </p:cNvPr>
          <p:cNvSpPr txBox="1">
            <a:spLocks noGrp="1"/>
          </p:cNvSpPr>
          <p:nvPr>
            <p:ph type="title"/>
          </p:nvPr>
        </p:nvSpPr>
        <p:spPr>
          <a:xfrm>
            <a:off x="544052" y="-37948"/>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 example of how the load balancer works in Azure</a:t>
            </a:r>
            <a:endParaRPr dirty="0"/>
          </a:p>
        </p:txBody>
      </p:sp>
      <p:grpSp>
        <p:nvGrpSpPr>
          <p:cNvPr id="2724" name="Google Shape;2724;p34">
            <a:extLst>
              <a:ext uri="{FF2B5EF4-FFF2-40B4-BE49-F238E27FC236}">
                <a16:creationId xmlns:a16="http://schemas.microsoft.com/office/drawing/2014/main" id="{20D6B458-0DF6-2209-70A8-AF2148EDF24C}"/>
              </a:ext>
            </a:extLst>
          </p:cNvPr>
          <p:cNvGrpSpPr/>
          <p:nvPr/>
        </p:nvGrpSpPr>
        <p:grpSpPr>
          <a:xfrm>
            <a:off x="3952625" y="2633746"/>
            <a:ext cx="1168476" cy="1349145"/>
            <a:chOff x="3669150" y="1828675"/>
            <a:chExt cx="1805712" cy="2084909"/>
          </a:xfrm>
        </p:grpSpPr>
        <p:sp>
          <p:nvSpPr>
            <p:cNvPr id="2725" name="Google Shape;2725;p34">
              <a:extLst>
                <a:ext uri="{FF2B5EF4-FFF2-40B4-BE49-F238E27FC236}">
                  <a16:creationId xmlns:a16="http://schemas.microsoft.com/office/drawing/2014/main" id="{E261AFD4-60AA-B857-4B74-1C35E17661B2}"/>
                </a:ext>
              </a:extLst>
            </p:cNvPr>
            <p:cNvSpPr/>
            <p:nvPr/>
          </p:nvSpPr>
          <p:spPr>
            <a:xfrm>
              <a:off x="5038625"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4">
              <a:extLst>
                <a:ext uri="{FF2B5EF4-FFF2-40B4-BE49-F238E27FC236}">
                  <a16:creationId xmlns:a16="http://schemas.microsoft.com/office/drawing/2014/main" id="{83A94023-23D2-7294-898A-15CAA68E356F}"/>
                </a:ext>
              </a:extLst>
            </p:cNvPr>
            <p:cNvSpPr/>
            <p:nvPr/>
          </p:nvSpPr>
          <p:spPr>
            <a:xfrm>
              <a:off x="5038625" y="3140436"/>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4">
              <a:extLst>
                <a:ext uri="{FF2B5EF4-FFF2-40B4-BE49-F238E27FC236}">
                  <a16:creationId xmlns:a16="http://schemas.microsoft.com/office/drawing/2014/main" id="{A8E609B4-3314-1D05-293C-81BB644B618B}"/>
                </a:ext>
              </a:extLst>
            </p:cNvPr>
            <p:cNvSpPr/>
            <p:nvPr/>
          </p:nvSpPr>
          <p:spPr>
            <a:xfrm>
              <a:off x="5256944" y="3140436"/>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a:extLst>
                <a:ext uri="{FF2B5EF4-FFF2-40B4-BE49-F238E27FC236}">
                  <a16:creationId xmlns:a16="http://schemas.microsoft.com/office/drawing/2014/main" id="{C6AEE3DC-D57E-3EFC-0A1F-2638AC66C874}"/>
                </a:ext>
              </a:extLst>
            </p:cNvPr>
            <p:cNvSpPr/>
            <p:nvPr/>
          </p:nvSpPr>
          <p:spPr>
            <a:xfrm>
              <a:off x="5038625"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a:extLst>
                <a:ext uri="{FF2B5EF4-FFF2-40B4-BE49-F238E27FC236}">
                  <a16:creationId xmlns:a16="http://schemas.microsoft.com/office/drawing/2014/main" id="{0531F0B2-386C-556A-116C-FF6FDCA4742A}"/>
                </a:ext>
              </a:extLst>
            </p:cNvPr>
            <p:cNvSpPr/>
            <p:nvPr/>
          </p:nvSpPr>
          <p:spPr>
            <a:xfrm>
              <a:off x="5038625"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a:extLst>
                <a:ext uri="{FF2B5EF4-FFF2-40B4-BE49-F238E27FC236}">
                  <a16:creationId xmlns:a16="http://schemas.microsoft.com/office/drawing/2014/main" id="{F39D8B58-4B20-4882-7A71-A0272EC8DA4C}"/>
                </a:ext>
              </a:extLst>
            </p:cNvPr>
            <p:cNvSpPr/>
            <p:nvPr/>
          </p:nvSpPr>
          <p:spPr>
            <a:xfrm>
              <a:off x="5256944"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a:extLst>
                <a:ext uri="{FF2B5EF4-FFF2-40B4-BE49-F238E27FC236}">
                  <a16:creationId xmlns:a16="http://schemas.microsoft.com/office/drawing/2014/main" id="{0D8C0768-4F58-9461-5A17-4CC6F22F35F2}"/>
                </a:ext>
              </a:extLst>
            </p:cNvPr>
            <p:cNvSpPr/>
            <p:nvPr/>
          </p:nvSpPr>
          <p:spPr>
            <a:xfrm>
              <a:off x="4696378" y="3212020"/>
              <a:ext cx="436237" cy="251920"/>
            </a:xfrm>
            <a:custGeom>
              <a:avLst/>
              <a:gdLst/>
              <a:ahLst/>
              <a:cxnLst/>
              <a:rect l="l" t="t" r="r" b="b"/>
              <a:pathLst>
                <a:path w="11609" h="6704" extrusionOk="0">
                  <a:moveTo>
                    <a:pt x="5810" y="6704"/>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a:extLst>
                <a:ext uri="{FF2B5EF4-FFF2-40B4-BE49-F238E27FC236}">
                  <a16:creationId xmlns:a16="http://schemas.microsoft.com/office/drawing/2014/main" id="{BFFE3DDD-1A18-3E4B-1AFE-91E9EA039D1D}"/>
                </a:ext>
              </a:extLst>
            </p:cNvPr>
            <p:cNvSpPr/>
            <p:nvPr/>
          </p:nvSpPr>
          <p:spPr>
            <a:xfrm>
              <a:off x="4696378" y="3338165"/>
              <a:ext cx="218363" cy="377654"/>
            </a:xfrm>
            <a:custGeom>
              <a:avLst/>
              <a:gdLst/>
              <a:ahLst/>
              <a:cxnLst/>
              <a:rect l="l" t="t" r="r" b="b"/>
              <a:pathLst>
                <a:path w="5811" h="10050" extrusionOk="0">
                  <a:moveTo>
                    <a:pt x="0" y="1"/>
                  </a:moveTo>
                  <a:lnTo>
                    <a:pt x="0" y="6704"/>
                  </a:lnTo>
                  <a:lnTo>
                    <a:pt x="5810" y="10050"/>
                  </a:lnTo>
                  <a:lnTo>
                    <a:pt x="5810" y="3347"/>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4">
              <a:extLst>
                <a:ext uri="{FF2B5EF4-FFF2-40B4-BE49-F238E27FC236}">
                  <a16:creationId xmlns:a16="http://schemas.microsoft.com/office/drawing/2014/main" id="{88CB5276-22A3-896C-F472-ABB46162453B}"/>
                </a:ext>
              </a:extLst>
            </p:cNvPr>
            <p:cNvSpPr/>
            <p:nvPr/>
          </p:nvSpPr>
          <p:spPr>
            <a:xfrm>
              <a:off x="4914697" y="3338165"/>
              <a:ext cx="217912" cy="377654"/>
            </a:xfrm>
            <a:custGeom>
              <a:avLst/>
              <a:gdLst/>
              <a:ahLst/>
              <a:cxnLst/>
              <a:rect l="l" t="t" r="r" b="b"/>
              <a:pathLst>
                <a:path w="5799" h="10050" extrusionOk="0">
                  <a:moveTo>
                    <a:pt x="5799" y="1"/>
                  </a:moveTo>
                  <a:lnTo>
                    <a:pt x="0" y="3347"/>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4">
              <a:extLst>
                <a:ext uri="{FF2B5EF4-FFF2-40B4-BE49-F238E27FC236}">
                  <a16:creationId xmlns:a16="http://schemas.microsoft.com/office/drawing/2014/main" id="{66D6568E-8D7F-0A39-7B91-FDDC6E608835}"/>
                </a:ext>
              </a:extLst>
            </p:cNvPr>
            <p:cNvSpPr/>
            <p:nvPr/>
          </p:nvSpPr>
          <p:spPr>
            <a:xfrm>
              <a:off x="4696378" y="2816977"/>
              <a:ext cx="436237" cy="251920"/>
            </a:xfrm>
            <a:custGeom>
              <a:avLst/>
              <a:gdLst/>
              <a:ahLst/>
              <a:cxnLst/>
              <a:rect l="l" t="t" r="r" b="b"/>
              <a:pathLst>
                <a:path w="11609" h="6704" extrusionOk="0">
                  <a:moveTo>
                    <a:pt x="5810" y="6703"/>
                  </a:moveTo>
                  <a:lnTo>
                    <a:pt x="0" y="3346"/>
                  </a:lnTo>
                  <a:lnTo>
                    <a:pt x="5798"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4">
              <a:extLst>
                <a:ext uri="{FF2B5EF4-FFF2-40B4-BE49-F238E27FC236}">
                  <a16:creationId xmlns:a16="http://schemas.microsoft.com/office/drawing/2014/main" id="{0D3172FF-AC24-1849-8F65-698B960A63E0}"/>
                </a:ext>
              </a:extLst>
            </p:cNvPr>
            <p:cNvSpPr/>
            <p:nvPr/>
          </p:nvSpPr>
          <p:spPr>
            <a:xfrm>
              <a:off x="4696378" y="2942671"/>
              <a:ext cx="218363" cy="378105"/>
            </a:xfrm>
            <a:custGeom>
              <a:avLst/>
              <a:gdLst/>
              <a:ahLst/>
              <a:cxnLst/>
              <a:rect l="l" t="t" r="r" b="b"/>
              <a:pathLst>
                <a:path w="5811" h="10062" extrusionOk="0">
                  <a:moveTo>
                    <a:pt x="0" y="1"/>
                  </a:moveTo>
                  <a:lnTo>
                    <a:pt x="0" y="6704"/>
                  </a:lnTo>
                  <a:lnTo>
                    <a:pt x="5810" y="10062"/>
                  </a:lnTo>
                  <a:lnTo>
                    <a:pt x="5810"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4">
              <a:extLst>
                <a:ext uri="{FF2B5EF4-FFF2-40B4-BE49-F238E27FC236}">
                  <a16:creationId xmlns:a16="http://schemas.microsoft.com/office/drawing/2014/main" id="{108D6848-5A55-F3A7-5019-783E7DFD7870}"/>
                </a:ext>
              </a:extLst>
            </p:cNvPr>
            <p:cNvSpPr/>
            <p:nvPr/>
          </p:nvSpPr>
          <p:spPr>
            <a:xfrm>
              <a:off x="4914697" y="2942671"/>
              <a:ext cx="217912" cy="378105"/>
            </a:xfrm>
            <a:custGeom>
              <a:avLst/>
              <a:gdLst/>
              <a:ahLst/>
              <a:cxnLst/>
              <a:rect l="l" t="t" r="r" b="b"/>
              <a:pathLst>
                <a:path w="5799" h="10062" extrusionOk="0">
                  <a:moveTo>
                    <a:pt x="5799" y="1"/>
                  </a:moveTo>
                  <a:lnTo>
                    <a:pt x="0" y="3358"/>
                  </a:lnTo>
                  <a:lnTo>
                    <a:pt x="0" y="10062"/>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4">
              <a:extLst>
                <a:ext uri="{FF2B5EF4-FFF2-40B4-BE49-F238E27FC236}">
                  <a16:creationId xmlns:a16="http://schemas.microsoft.com/office/drawing/2014/main" id="{B6A3A6C3-474F-36C1-5782-7DA0993E8E8C}"/>
                </a:ext>
              </a:extLst>
            </p:cNvPr>
            <p:cNvSpPr/>
            <p:nvPr/>
          </p:nvSpPr>
          <p:spPr>
            <a:xfrm>
              <a:off x="4354094" y="1828675"/>
              <a:ext cx="436275" cy="251920"/>
            </a:xfrm>
            <a:custGeom>
              <a:avLst/>
              <a:gdLst/>
              <a:ahLst/>
              <a:cxnLst/>
              <a:rect l="l" t="t" r="r" b="b"/>
              <a:pathLst>
                <a:path w="11610" h="6704" extrusionOk="0">
                  <a:moveTo>
                    <a:pt x="5799" y="6704"/>
                  </a:moveTo>
                  <a:lnTo>
                    <a:pt x="1" y="3346"/>
                  </a:lnTo>
                  <a:lnTo>
                    <a:pt x="5799"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4">
              <a:extLst>
                <a:ext uri="{FF2B5EF4-FFF2-40B4-BE49-F238E27FC236}">
                  <a16:creationId xmlns:a16="http://schemas.microsoft.com/office/drawing/2014/main" id="{A4451187-3F43-2D30-1F74-626A011C890C}"/>
                </a:ext>
              </a:extLst>
            </p:cNvPr>
            <p:cNvSpPr/>
            <p:nvPr/>
          </p:nvSpPr>
          <p:spPr>
            <a:xfrm>
              <a:off x="4354094" y="1954406"/>
              <a:ext cx="217950" cy="378067"/>
            </a:xfrm>
            <a:custGeom>
              <a:avLst/>
              <a:gdLst/>
              <a:ahLst/>
              <a:cxnLst/>
              <a:rect l="l" t="t" r="r" b="b"/>
              <a:pathLst>
                <a:path w="5800" h="10061" extrusionOk="0">
                  <a:moveTo>
                    <a:pt x="1" y="0"/>
                  </a:moveTo>
                  <a:lnTo>
                    <a:pt x="1" y="6703"/>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4">
              <a:extLst>
                <a:ext uri="{FF2B5EF4-FFF2-40B4-BE49-F238E27FC236}">
                  <a16:creationId xmlns:a16="http://schemas.microsoft.com/office/drawing/2014/main" id="{97449017-ACBA-1555-29C5-12EE8C13359A}"/>
                </a:ext>
              </a:extLst>
            </p:cNvPr>
            <p:cNvSpPr/>
            <p:nvPr/>
          </p:nvSpPr>
          <p:spPr>
            <a:xfrm>
              <a:off x="4572000" y="1954406"/>
              <a:ext cx="218363" cy="378067"/>
            </a:xfrm>
            <a:custGeom>
              <a:avLst/>
              <a:gdLst/>
              <a:ahLst/>
              <a:cxnLst/>
              <a:rect l="l" t="t" r="r" b="b"/>
              <a:pathLst>
                <a:path w="5811" h="10061" extrusionOk="0">
                  <a:moveTo>
                    <a:pt x="5810" y="0"/>
                  </a:moveTo>
                  <a:lnTo>
                    <a:pt x="0" y="3358"/>
                  </a:lnTo>
                  <a:lnTo>
                    <a:pt x="0" y="10061"/>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4">
              <a:extLst>
                <a:ext uri="{FF2B5EF4-FFF2-40B4-BE49-F238E27FC236}">
                  <a16:creationId xmlns:a16="http://schemas.microsoft.com/office/drawing/2014/main" id="{421B7C7F-6D03-9C7A-A47A-409FEE0C6FAB}"/>
                </a:ext>
              </a:extLst>
            </p:cNvPr>
            <p:cNvSpPr/>
            <p:nvPr/>
          </p:nvSpPr>
          <p:spPr>
            <a:xfrm>
              <a:off x="4696378" y="2026403"/>
              <a:ext cx="436237" cy="251957"/>
            </a:xfrm>
            <a:custGeom>
              <a:avLst/>
              <a:gdLst/>
              <a:ahLst/>
              <a:cxnLst/>
              <a:rect l="l" t="t" r="r" b="b"/>
              <a:pathLst>
                <a:path w="11609" h="6705" extrusionOk="0">
                  <a:moveTo>
                    <a:pt x="5798" y="6704"/>
                  </a:moveTo>
                  <a:lnTo>
                    <a:pt x="0" y="3347"/>
                  </a:lnTo>
                  <a:lnTo>
                    <a:pt x="5798" y="1"/>
                  </a:lnTo>
                  <a:lnTo>
                    <a:pt x="11609"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4">
              <a:extLst>
                <a:ext uri="{FF2B5EF4-FFF2-40B4-BE49-F238E27FC236}">
                  <a16:creationId xmlns:a16="http://schemas.microsoft.com/office/drawing/2014/main" id="{B89AC1F0-6D63-95B2-8388-A5508B142A5E}"/>
                </a:ext>
              </a:extLst>
            </p:cNvPr>
            <p:cNvSpPr/>
            <p:nvPr/>
          </p:nvSpPr>
          <p:spPr>
            <a:xfrm>
              <a:off x="4696378" y="2152134"/>
              <a:ext cx="217912" cy="378105"/>
            </a:xfrm>
            <a:custGeom>
              <a:avLst/>
              <a:gdLst/>
              <a:ahLst/>
              <a:cxnLst/>
              <a:rect l="l" t="t" r="r" b="b"/>
              <a:pathLst>
                <a:path w="5799" h="10062" extrusionOk="0">
                  <a:moveTo>
                    <a:pt x="0" y="1"/>
                  </a:moveTo>
                  <a:lnTo>
                    <a:pt x="0" y="6704"/>
                  </a:lnTo>
                  <a:lnTo>
                    <a:pt x="5798" y="10061"/>
                  </a:lnTo>
                  <a:lnTo>
                    <a:pt x="5798"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4">
              <a:extLst>
                <a:ext uri="{FF2B5EF4-FFF2-40B4-BE49-F238E27FC236}">
                  <a16:creationId xmlns:a16="http://schemas.microsoft.com/office/drawing/2014/main" id="{5B1760B8-7843-4757-448E-9512AFA71FF4}"/>
                </a:ext>
              </a:extLst>
            </p:cNvPr>
            <p:cNvSpPr/>
            <p:nvPr/>
          </p:nvSpPr>
          <p:spPr>
            <a:xfrm>
              <a:off x="4914247" y="2152134"/>
              <a:ext cx="218363" cy="378105"/>
            </a:xfrm>
            <a:custGeom>
              <a:avLst/>
              <a:gdLst/>
              <a:ahLst/>
              <a:cxnLst/>
              <a:rect l="l" t="t" r="r" b="b"/>
              <a:pathLst>
                <a:path w="5811" h="10062" extrusionOk="0">
                  <a:moveTo>
                    <a:pt x="5811" y="1"/>
                  </a:moveTo>
                  <a:lnTo>
                    <a:pt x="0" y="3358"/>
                  </a:lnTo>
                  <a:lnTo>
                    <a:pt x="0"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4">
              <a:extLst>
                <a:ext uri="{FF2B5EF4-FFF2-40B4-BE49-F238E27FC236}">
                  <a16:creationId xmlns:a16="http://schemas.microsoft.com/office/drawing/2014/main" id="{07BEA5D3-49C0-D79F-2087-7F0885861A6E}"/>
                </a:ext>
              </a:extLst>
            </p:cNvPr>
            <p:cNvSpPr/>
            <p:nvPr/>
          </p:nvSpPr>
          <p:spPr>
            <a:xfrm>
              <a:off x="5038625"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4">
              <a:extLst>
                <a:ext uri="{FF2B5EF4-FFF2-40B4-BE49-F238E27FC236}">
                  <a16:creationId xmlns:a16="http://schemas.microsoft.com/office/drawing/2014/main" id="{341DD60E-EB45-9AB8-3BD3-6D0A3EE42842}"/>
                </a:ext>
              </a:extLst>
            </p:cNvPr>
            <p:cNvSpPr/>
            <p:nvPr/>
          </p:nvSpPr>
          <p:spPr>
            <a:xfrm>
              <a:off x="5038625"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4">
              <a:extLst>
                <a:ext uri="{FF2B5EF4-FFF2-40B4-BE49-F238E27FC236}">
                  <a16:creationId xmlns:a16="http://schemas.microsoft.com/office/drawing/2014/main" id="{B76DC670-AD20-E1DA-E378-10595F81A023}"/>
                </a:ext>
              </a:extLst>
            </p:cNvPr>
            <p:cNvSpPr/>
            <p:nvPr/>
          </p:nvSpPr>
          <p:spPr>
            <a:xfrm>
              <a:off x="5256944"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4">
              <a:extLst>
                <a:ext uri="{FF2B5EF4-FFF2-40B4-BE49-F238E27FC236}">
                  <a16:creationId xmlns:a16="http://schemas.microsoft.com/office/drawing/2014/main" id="{82F98D38-5BD3-5175-D611-7D7B116157C8}"/>
                </a:ext>
              </a:extLst>
            </p:cNvPr>
            <p:cNvSpPr/>
            <p:nvPr/>
          </p:nvSpPr>
          <p:spPr>
            <a:xfrm>
              <a:off x="4011397" y="2026403"/>
              <a:ext cx="436726" cy="251957"/>
            </a:xfrm>
            <a:custGeom>
              <a:avLst/>
              <a:gdLst/>
              <a:ahLst/>
              <a:cxnLst/>
              <a:rect l="l" t="t" r="r" b="b"/>
              <a:pathLst>
                <a:path w="11622" h="6705" extrusionOk="0">
                  <a:moveTo>
                    <a:pt x="5811" y="6704"/>
                  </a:moveTo>
                  <a:lnTo>
                    <a:pt x="1" y="3347"/>
                  </a:lnTo>
                  <a:lnTo>
                    <a:pt x="5811" y="1"/>
                  </a:lnTo>
                  <a:lnTo>
                    <a:pt x="11621"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4">
              <a:extLst>
                <a:ext uri="{FF2B5EF4-FFF2-40B4-BE49-F238E27FC236}">
                  <a16:creationId xmlns:a16="http://schemas.microsoft.com/office/drawing/2014/main" id="{7B0354EF-D8BC-4160-934A-749E10D3383D}"/>
                </a:ext>
              </a:extLst>
            </p:cNvPr>
            <p:cNvSpPr/>
            <p:nvPr/>
          </p:nvSpPr>
          <p:spPr>
            <a:xfrm>
              <a:off x="4011397" y="2152134"/>
              <a:ext cx="218363" cy="378105"/>
            </a:xfrm>
            <a:custGeom>
              <a:avLst/>
              <a:gdLst/>
              <a:ahLst/>
              <a:cxnLst/>
              <a:rect l="l" t="t" r="r" b="b"/>
              <a:pathLst>
                <a:path w="5811" h="10062" extrusionOk="0">
                  <a:moveTo>
                    <a:pt x="1" y="1"/>
                  </a:moveTo>
                  <a:lnTo>
                    <a:pt x="1" y="6704"/>
                  </a:lnTo>
                  <a:lnTo>
                    <a:pt x="5811" y="10061"/>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4">
              <a:extLst>
                <a:ext uri="{FF2B5EF4-FFF2-40B4-BE49-F238E27FC236}">
                  <a16:creationId xmlns:a16="http://schemas.microsoft.com/office/drawing/2014/main" id="{E8C419B5-E670-0E81-CA4A-CD6C70C2147A}"/>
                </a:ext>
              </a:extLst>
            </p:cNvPr>
            <p:cNvSpPr/>
            <p:nvPr/>
          </p:nvSpPr>
          <p:spPr>
            <a:xfrm>
              <a:off x="4229716" y="2152134"/>
              <a:ext cx="218400" cy="378105"/>
            </a:xfrm>
            <a:custGeom>
              <a:avLst/>
              <a:gdLst/>
              <a:ahLst/>
              <a:cxnLst/>
              <a:rect l="l" t="t" r="r" b="b"/>
              <a:pathLst>
                <a:path w="5812" h="10062" extrusionOk="0">
                  <a:moveTo>
                    <a:pt x="5811" y="1"/>
                  </a:moveTo>
                  <a:lnTo>
                    <a:pt x="1" y="3358"/>
                  </a:lnTo>
                  <a:lnTo>
                    <a:pt x="1"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4">
              <a:extLst>
                <a:ext uri="{FF2B5EF4-FFF2-40B4-BE49-F238E27FC236}">
                  <a16:creationId xmlns:a16="http://schemas.microsoft.com/office/drawing/2014/main" id="{9F1D01AA-CFC2-DA34-1213-0FEFB9690F3C}"/>
                </a:ext>
              </a:extLst>
            </p:cNvPr>
            <p:cNvSpPr/>
            <p:nvPr/>
          </p:nvSpPr>
          <p:spPr>
            <a:xfrm>
              <a:off x="4354094" y="2223718"/>
              <a:ext cx="436275" cy="251920"/>
            </a:xfrm>
            <a:custGeom>
              <a:avLst/>
              <a:gdLst/>
              <a:ahLst/>
              <a:cxnLst/>
              <a:rect l="l" t="t" r="r" b="b"/>
              <a:pathLst>
                <a:path w="11610" h="6704" extrusionOk="0">
                  <a:moveTo>
                    <a:pt x="5799" y="6704"/>
                  </a:moveTo>
                  <a:lnTo>
                    <a:pt x="1" y="3358"/>
                  </a:lnTo>
                  <a:lnTo>
                    <a:pt x="5799"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4">
              <a:extLst>
                <a:ext uri="{FF2B5EF4-FFF2-40B4-BE49-F238E27FC236}">
                  <a16:creationId xmlns:a16="http://schemas.microsoft.com/office/drawing/2014/main" id="{940C8A2C-DB2D-30B7-8727-17295ADA7414}"/>
                </a:ext>
              </a:extLst>
            </p:cNvPr>
            <p:cNvSpPr/>
            <p:nvPr/>
          </p:nvSpPr>
          <p:spPr>
            <a:xfrm>
              <a:off x="4354094" y="2349900"/>
              <a:ext cx="217950" cy="377616"/>
            </a:xfrm>
            <a:custGeom>
              <a:avLst/>
              <a:gdLst/>
              <a:ahLst/>
              <a:cxnLst/>
              <a:rect l="l" t="t" r="r" b="b"/>
              <a:pathLst>
                <a:path w="5800" h="10049" extrusionOk="0">
                  <a:moveTo>
                    <a:pt x="1" y="0"/>
                  </a:moveTo>
                  <a:lnTo>
                    <a:pt x="1" y="6703"/>
                  </a:lnTo>
                  <a:lnTo>
                    <a:pt x="5799" y="10049"/>
                  </a:lnTo>
                  <a:lnTo>
                    <a:pt x="5799" y="3346"/>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4">
              <a:extLst>
                <a:ext uri="{FF2B5EF4-FFF2-40B4-BE49-F238E27FC236}">
                  <a16:creationId xmlns:a16="http://schemas.microsoft.com/office/drawing/2014/main" id="{935C75BC-9A43-18D5-16CA-BEA45876442F}"/>
                </a:ext>
              </a:extLst>
            </p:cNvPr>
            <p:cNvSpPr/>
            <p:nvPr/>
          </p:nvSpPr>
          <p:spPr>
            <a:xfrm>
              <a:off x="4572000" y="2349900"/>
              <a:ext cx="218363" cy="377616"/>
            </a:xfrm>
            <a:custGeom>
              <a:avLst/>
              <a:gdLst/>
              <a:ahLst/>
              <a:cxnLst/>
              <a:rect l="l" t="t" r="r" b="b"/>
              <a:pathLst>
                <a:path w="5811" h="10049" extrusionOk="0">
                  <a:moveTo>
                    <a:pt x="5810" y="0"/>
                  </a:moveTo>
                  <a:lnTo>
                    <a:pt x="0" y="3346"/>
                  </a:lnTo>
                  <a:lnTo>
                    <a:pt x="0" y="10049"/>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4">
              <a:extLst>
                <a:ext uri="{FF2B5EF4-FFF2-40B4-BE49-F238E27FC236}">
                  <a16:creationId xmlns:a16="http://schemas.microsoft.com/office/drawing/2014/main" id="{A6812B0F-ACA9-5D60-7780-AB8F0D0EF2FF}"/>
                </a:ext>
              </a:extLst>
            </p:cNvPr>
            <p:cNvSpPr/>
            <p:nvPr/>
          </p:nvSpPr>
          <p:spPr>
            <a:xfrm>
              <a:off x="4696378" y="2421483"/>
              <a:ext cx="436237" cy="251920"/>
            </a:xfrm>
            <a:custGeom>
              <a:avLst/>
              <a:gdLst/>
              <a:ahLst/>
              <a:cxnLst/>
              <a:rect l="l" t="t" r="r" b="b"/>
              <a:pathLst>
                <a:path w="11609" h="6704" extrusionOk="0">
                  <a:moveTo>
                    <a:pt x="5810" y="6703"/>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4">
              <a:extLst>
                <a:ext uri="{FF2B5EF4-FFF2-40B4-BE49-F238E27FC236}">
                  <a16:creationId xmlns:a16="http://schemas.microsoft.com/office/drawing/2014/main" id="{589A46E3-EDE9-66ED-87BA-B32569A7DEE1}"/>
                </a:ext>
              </a:extLst>
            </p:cNvPr>
            <p:cNvSpPr/>
            <p:nvPr/>
          </p:nvSpPr>
          <p:spPr>
            <a:xfrm>
              <a:off x="4696378" y="2547628"/>
              <a:ext cx="218363" cy="377654"/>
            </a:xfrm>
            <a:custGeom>
              <a:avLst/>
              <a:gdLst/>
              <a:ahLst/>
              <a:cxnLst/>
              <a:rect l="l" t="t" r="r" b="b"/>
              <a:pathLst>
                <a:path w="5811" h="10050" extrusionOk="0">
                  <a:moveTo>
                    <a:pt x="0" y="1"/>
                  </a:moveTo>
                  <a:lnTo>
                    <a:pt x="0" y="6704"/>
                  </a:lnTo>
                  <a:lnTo>
                    <a:pt x="5810" y="10050"/>
                  </a:lnTo>
                  <a:lnTo>
                    <a:pt x="5810" y="3346"/>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4">
              <a:extLst>
                <a:ext uri="{FF2B5EF4-FFF2-40B4-BE49-F238E27FC236}">
                  <a16:creationId xmlns:a16="http://schemas.microsoft.com/office/drawing/2014/main" id="{84126F11-A6D1-2847-7F8D-6654381E7943}"/>
                </a:ext>
              </a:extLst>
            </p:cNvPr>
            <p:cNvSpPr/>
            <p:nvPr/>
          </p:nvSpPr>
          <p:spPr>
            <a:xfrm>
              <a:off x="4914697" y="2547628"/>
              <a:ext cx="217912" cy="377654"/>
            </a:xfrm>
            <a:custGeom>
              <a:avLst/>
              <a:gdLst/>
              <a:ahLst/>
              <a:cxnLst/>
              <a:rect l="l" t="t" r="r" b="b"/>
              <a:pathLst>
                <a:path w="5799" h="10050" extrusionOk="0">
                  <a:moveTo>
                    <a:pt x="5799" y="1"/>
                  </a:moveTo>
                  <a:lnTo>
                    <a:pt x="0" y="3346"/>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4">
              <a:extLst>
                <a:ext uri="{FF2B5EF4-FFF2-40B4-BE49-F238E27FC236}">
                  <a16:creationId xmlns:a16="http://schemas.microsoft.com/office/drawing/2014/main" id="{BC4A3511-5B00-EC10-8C43-F43BAE76E133}"/>
                </a:ext>
              </a:extLst>
            </p:cNvPr>
            <p:cNvSpPr/>
            <p:nvPr/>
          </p:nvSpPr>
          <p:spPr>
            <a:xfrm>
              <a:off x="3669150"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4">
              <a:extLst>
                <a:ext uri="{FF2B5EF4-FFF2-40B4-BE49-F238E27FC236}">
                  <a16:creationId xmlns:a16="http://schemas.microsoft.com/office/drawing/2014/main" id="{3F9D8F56-EC49-37E6-7315-28D9967C513C}"/>
                </a:ext>
              </a:extLst>
            </p:cNvPr>
            <p:cNvSpPr/>
            <p:nvPr/>
          </p:nvSpPr>
          <p:spPr>
            <a:xfrm>
              <a:off x="3669150" y="3140436"/>
              <a:ext cx="218363" cy="377654"/>
            </a:xfrm>
            <a:custGeom>
              <a:avLst/>
              <a:gdLst/>
              <a:ahLst/>
              <a:cxnLst/>
              <a:rect l="l" t="t" r="r" b="b"/>
              <a:pathLst>
                <a:path w="5811" h="10050" extrusionOk="0">
                  <a:moveTo>
                    <a:pt x="0" y="0"/>
                  </a:moveTo>
                  <a:lnTo>
                    <a:pt x="0" y="6704"/>
                  </a:lnTo>
                  <a:lnTo>
                    <a:pt x="5811" y="10049"/>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4">
              <a:extLst>
                <a:ext uri="{FF2B5EF4-FFF2-40B4-BE49-F238E27FC236}">
                  <a16:creationId xmlns:a16="http://schemas.microsoft.com/office/drawing/2014/main" id="{B35A2DF4-821F-809F-0B6F-E5F67598293B}"/>
                </a:ext>
              </a:extLst>
            </p:cNvPr>
            <p:cNvSpPr/>
            <p:nvPr/>
          </p:nvSpPr>
          <p:spPr>
            <a:xfrm>
              <a:off x="3887469" y="3140436"/>
              <a:ext cx="217912" cy="377654"/>
            </a:xfrm>
            <a:custGeom>
              <a:avLst/>
              <a:gdLst/>
              <a:ahLst/>
              <a:cxnLst/>
              <a:rect l="l" t="t" r="r" b="b"/>
              <a:pathLst>
                <a:path w="5799" h="10050" extrusionOk="0">
                  <a:moveTo>
                    <a:pt x="5799" y="0"/>
                  </a:moveTo>
                  <a:lnTo>
                    <a:pt x="1" y="3358"/>
                  </a:lnTo>
                  <a:lnTo>
                    <a:pt x="1" y="10049"/>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4">
              <a:extLst>
                <a:ext uri="{FF2B5EF4-FFF2-40B4-BE49-F238E27FC236}">
                  <a16:creationId xmlns:a16="http://schemas.microsoft.com/office/drawing/2014/main" id="{2BED85D7-D8B5-16AC-F097-0A3567603878}"/>
                </a:ext>
              </a:extLst>
            </p:cNvPr>
            <p:cNvSpPr/>
            <p:nvPr/>
          </p:nvSpPr>
          <p:spPr>
            <a:xfrm>
              <a:off x="4011397" y="3212020"/>
              <a:ext cx="436726" cy="251920"/>
            </a:xfrm>
            <a:custGeom>
              <a:avLst/>
              <a:gdLst/>
              <a:ahLst/>
              <a:cxnLst/>
              <a:rect l="l" t="t" r="r" b="b"/>
              <a:pathLst>
                <a:path w="11622" h="6704" extrusionOk="0">
                  <a:moveTo>
                    <a:pt x="5811" y="6704"/>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4">
              <a:extLst>
                <a:ext uri="{FF2B5EF4-FFF2-40B4-BE49-F238E27FC236}">
                  <a16:creationId xmlns:a16="http://schemas.microsoft.com/office/drawing/2014/main" id="{0F6EB624-105A-9F22-7077-2F97F240F8FF}"/>
                </a:ext>
              </a:extLst>
            </p:cNvPr>
            <p:cNvSpPr/>
            <p:nvPr/>
          </p:nvSpPr>
          <p:spPr>
            <a:xfrm>
              <a:off x="4011397" y="3338165"/>
              <a:ext cx="218363" cy="377654"/>
            </a:xfrm>
            <a:custGeom>
              <a:avLst/>
              <a:gdLst/>
              <a:ahLst/>
              <a:cxnLst/>
              <a:rect l="l" t="t" r="r" b="b"/>
              <a:pathLst>
                <a:path w="5811" h="10050" extrusionOk="0">
                  <a:moveTo>
                    <a:pt x="1" y="1"/>
                  </a:moveTo>
                  <a:lnTo>
                    <a:pt x="1" y="6704"/>
                  </a:lnTo>
                  <a:lnTo>
                    <a:pt x="5811" y="10050"/>
                  </a:lnTo>
                  <a:lnTo>
                    <a:pt x="5811" y="3347"/>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4">
              <a:extLst>
                <a:ext uri="{FF2B5EF4-FFF2-40B4-BE49-F238E27FC236}">
                  <a16:creationId xmlns:a16="http://schemas.microsoft.com/office/drawing/2014/main" id="{D35A61F1-EEDC-AF7D-CF33-CAB31C2C29E1}"/>
                </a:ext>
              </a:extLst>
            </p:cNvPr>
            <p:cNvSpPr/>
            <p:nvPr/>
          </p:nvSpPr>
          <p:spPr>
            <a:xfrm>
              <a:off x="4229716" y="3338165"/>
              <a:ext cx="218400" cy="377654"/>
            </a:xfrm>
            <a:custGeom>
              <a:avLst/>
              <a:gdLst/>
              <a:ahLst/>
              <a:cxnLst/>
              <a:rect l="l" t="t" r="r" b="b"/>
              <a:pathLst>
                <a:path w="5812" h="10050" extrusionOk="0">
                  <a:moveTo>
                    <a:pt x="5811" y="1"/>
                  </a:moveTo>
                  <a:lnTo>
                    <a:pt x="1" y="3347"/>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4">
              <a:extLst>
                <a:ext uri="{FF2B5EF4-FFF2-40B4-BE49-F238E27FC236}">
                  <a16:creationId xmlns:a16="http://schemas.microsoft.com/office/drawing/2014/main" id="{56995C7B-6637-452A-0A42-BC7CF1B1CA5A}"/>
                </a:ext>
              </a:extLst>
            </p:cNvPr>
            <p:cNvSpPr/>
            <p:nvPr/>
          </p:nvSpPr>
          <p:spPr>
            <a:xfrm>
              <a:off x="4354094" y="3409748"/>
              <a:ext cx="436275" cy="251957"/>
            </a:xfrm>
            <a:custGeom>
              <a:avLst/>
              <a:gdLst/>
              <a:ahLst/>
              <a:cxnLst/>
              <a:rect l="l" t="t" r="r" b="b"/>
              <a:pathLst>
                <a:path w="11610" h="6705" extrusionOk="0">
                  <a:moveTo>
                    <a:pt x="5799" y="6704"/>
                  </a:moveTo>
                  <a:lnTo>
                    <a:pt x="1" y="3359"/>
                  </a:lnTo>
                  <a:lnTo>
                    <a:pt x="5799" y="1"/>
                  </a:lnTo>
                  <a:lnTo>
                    <a:pt x="11609" y="3359"/>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4">
              <a:extLst>
                <a:ext uri="{FF2B5EF4-FFF2-40B4-BE49-F238E27FC236}">
                  <a16:creationId xmlns:a16="http://schemas.microsoft.com/office/drawing/2014/main" id="{D9A2B260-E10E-4A23-7C3A-8A853EDBEFCB}"/>
                </a:ext>
              </a:extLst>
            </p:cNvPr>
            <p:cNvSpPr/>
            <p:nvPr/>
          </p:nvSpPr>
          <p:spPr>
            <a:xfrm>
              <a:off x="4354094" y="3535930"/>
              <a:ext cx="217950" cy="377654"/>
            </a:xfrm>
            <a:custGeom>
              <a:avLst/>
              <a:gdLst/>
              <a:ahLst/>
              <a:cxnLst/>
              <a:rect l="l" t="t" r="r" b="b"/>
              <a:pathLst>
                <a:path w="5800" h="10050" extrusionOk="0">
                  <a:moveTo>
                    <a:pt x="1" y="1"/>
                  </a:moveTo>
                  <a:lnTo>
                    <a:pt x="1" y="6704"/>
                  </a:lnTo>
                  <a:lnTo>
                    <a:pt x="5799" y="10049"/>
                  </a:lnTo>
                  <a:lnTo>
                    <a:pt x="5799"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4">
              <a:extLst>
                <a:ext uri="{FF2B5EF4-FFF2-40B4-BE49-F238E27FC236}">
                  <a16:creationId xmlns:a16="http://schemas.microsoft.com/office/drawing/2014/main" id="{024584C3-04B8-7D36-C2C3-1A8BB4D442FE}"/>
                </a:ext>
              </a:extLst>
            </p:cNvPr>
            <p:cNvSpPr/>
            <p:nvPr/>
          </p:nvSpPr>
          <p:spPr>
            <a:xfrm>
              <a:off x="4572000" y="3535930"/>
              <a:ext cx="218363" cy="377654"/>
            </a:xfrm>
            <a:custGeom>
              <a:avLst/>
              <a:gdLst/>
              <a:ahLst/>
              <a:cxnLst/>
              <a:rect l="l" t="t" r="r" b="b"/>
              <a:pathLst>
                <a:path w="5811" h="10050" extrusionOk="0">
                  <a:moveTo>
                    <a:pt x="5810" y="1"/>
                  </a:moveTo>
                  <a:lnTo>
                    <a:pt x="0" y="3346"/>
                  </a:lnTo>
                  <a:lnTo>
                    <a:pt x="0" y="10049"/>
                  </a:lnTo>
                  <a:lnTo>
                    <a:pt x="5810" y="6704"/>
                  </a:lnTo>
                  <a:lnTo>
                    <a:pt x="581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4">
              <a:extLst>
                <a:ext uri="{FF2B5EF4-FFF2-40B4-BE49-F238E27FC236}">
                  <a16:creationId xmlns:a16="http://schemas.microsoft.com/office/drawing/2014/main" id="{6695F022-228A-89BF-0323-017FB8E677CA}"/>
                </a:ext>
              </a:extLst>
            </p:cNvPr>
            <p:cNvSpPr/>
            <p:nvPr/>
          </p:nvSpPr>
          <p:spPr>
            <a:xfrm>
              <a:off x="3669150"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4">
              <a:extLst>
                <a:ext uri="{FF2B5EF4-FFF2-40B4-BE49-F238E27FC236}">
                  <a16:creationId xmlns:a16="http://schemas.microsoft.com/office/drawing/2014/main" id="{CE7C8487-1569-7503-97AF-9E62BBB0CA59}"/>
                </a:ext>
              </a:extLst>
            </p:cNvPr>
            <p:cNvSpPr/>
            <p:nvPr/>
          </p:nvSpPr>
          <p:spPr>
            <a:xfrm>
              <a:off x="3669150"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4">
              <a:extLst>
                <a:ext uri="{FF2B5EF4-FFF2-40B4-BE49-F238E27FC236}">
                  <a16:creationId xmlns:a16="http://schemas.microsoft.com/office/drawing/2014/main" id="{357F4C01-B970-1123-43D2-FF503D8F9BA8}"/>
                </a:ext>
              </a:extLst>
            </p:cNvPr>
            <p:cNvSpPr/>
            <p:nvPr/>
          </p:nvSpPr>
          <p:spPr>
            <a:xfrm>
              <a:off x="3887469"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4">
              <a:extLst>
                <a:ext uri="{FF2B5EF4-FFF2-40B4-BE49-F238E27FC236}">
                  <a16:creationId xmlns:a16="http://schemas.microsoft.com/office/drawing/2014/main" id="{72AF73F5-13DD-9C3A-308A-805294031002}"/>
                </a:ext>
              </a:extLst>
            </p:cNvPr>
            <p:cNvSpPr/>
            <p:nvPr/>
          </p:nvSpPr>
          <p:spPr>
            <a:xfrm>
              <a:off x="4011397" y="2816977"/>
              <a:ext cx="436726" cy="251920"/>
            </a:xfrm>
            <a:custGeom>
              <a:avLst/>
              <a:gdLst/>
              <a:ahLst/>
              <a:cxnLst/>
              <a:rect l="l" t="t" r="r" b="b"/>
              <a:pathLst>
                <a:path w="11622" h="6704" extrusionOk="0">
                  <a:moveTo>
                    <a:pt x="5811" y="6703"/>
                  </a:moveTo>
                  <a:lnTo>
                    <a:pt x="1" y="3346"/>
                  </a:lnTo>
                  <a:lnTo>
                    <a:pt x="5811" y="0"/>
                  </a:lnTo>
                  <a:lnTo>
                    <a:pt x="11621"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4">
              <a:extLst>
                <a:ext uri="{FF2B5EF4-FFF2-40B4-BE49-F238E27FC236}">
                  <a16:creationId xmlns:a16="http://schemas.microsoft.com/office/drawing/2014/main" id="{845061CB-3E9C-0B30-B5A7-450B8F7FF3BC}"/>
                </a:ext>
              </a:extLst>
            </p:cNvPr>
            <p:cNvSpPr/>
            <p:nvPr/>
          </p:nvSpPr>
          <p:spPr>
            <a:xfrm>
              <a:off x="4011397" y="2942671"/>
              <a:ext cx="218363" cy="378105"/>
            </a:xfrm>
            <a:custGeom>
              <a:avLst/>
              <a:gdLst/>
              <a:ahLst/>
              <a:cxnLst/>
              <a:rect l="l" t="t" r="r" b="b"/>
              <a:pathLst>
                <a:path w="5811" h="10062" extrusionOk="0">
                  <a:moveTo>
                    <a:pt x="1" y="1"/>
                  </a:moveTo>
                  <a:lnTo>
                    <a:pt x="1" y="6704"/>
                  </a:lnTo>
                  <a:lnTo>
                    <a:pt x="5811" y="10062"/>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4">
              <a:extLst>
                <a:ext uri="{FF2B5EF4-FFF2-40B4-BE49-F238E27FC236}">
                  <a16:creationId xmlns:a16="http://schemas.microsoft.com/office/drawing/2014/main" id="{1EF9952A-31B8-A826-EA5D-D2631EA7437D}"/>
                </a:ext>
              </a:extLst>
            </p:cNvPr>
            <p:cNvSpPr/>
            <p:nvPr/>
          </p:nvSpPr>
          <p:spPr>
            <a:xfrm>
              <a:off x="4229716" y="2942671"/>
              <a:ext cx="218400" cy="378105"/>
            </a:xfrm>
            <a:custGeom>
              <a:avLst/>
              <a:gdLst/>
              <a:ahLst/>
              <a:cxnLst/>
              <a:rect l="l" t="t" r="r" b="b"/>
              <a:pathLst>
                <a:path w="5812" h="10062" extrusionOk="0">
                  <a:moveTo>
                    <a:pt x="5811" y="1"/>
                  </a:moveTo>
                  <a:lnTo>
                    <a:pt x="1" y="3358"/>
                  </a:lnTo>
                  <a:lnTo>
                    <a:pt x="1" y="10062"/>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4">
              <a:extLst>
                <a:ext uri="{FF2B5EF4-FFF2-40B4-BE49-F238E27FC236}">
                  <a16:creationId xmlns:a16="http://schemas.microsoft.com/office/drawing/2014/main" id="{47C4B4FC-B436-3ABC-AE50-6278AB15FCF5}"/>
                </a:ext>
              </a:extLst>
            </p:cNvPr>
            <p:cNvSpPr/>
            <p:nvPr/>
          </p:nvSpPr>
          <p:spPr>
            <a:xfrm>
              <a:off x="4354094" y="3014705"/>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a:extLst>
                <a:ext uri="{FF2B5EF4-FFF2-40B4-BE49-F238E27FC236}">
                  <a16:creationId xmlns:a16="http://schemas.microsoft.com/office/drawing/2014/main" id="{E9C5A2EC-535B-107D-2A46-87CA3FBD7571}"/>
                </a:ext>
              </a:extLst>
            </p:cNvPr>
            <p:cNvSpPr/>
            <p:nvPr/>
          </p:nvSpPr>
          <p:spPr>
            <a:xfrm>
              <a:off x="4354094" y="3140436"/>
              <a:ext cx="217950" cy="377654"/>
            </a:xfrm>
            <a:custGeom>
              <a:avLst/>
              <a:gdLst/>
              <a:ahLst/>
              <a:cxnLst/>
              <a:rect l="l" t="t" r="r" b="b"/>
              <a:pathLst>
                <a:path w="5800" h="10050" extrusionOk="0">
                  <a:moveTo>
                    <a:pt x="1" y="0"/>
                  </a:moveTo>
                  <a:lnTo>
                    <a:pt x="1" y="6704"/>
                  </a:lnTo>
                  <a:lnTo>
                    <a:pt x="5799" y="10049"/>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a:extLst>
                <a:ext uri="{FF2B5EF4-FFF2-40B4-BE49-F238E27FC236}">
                  <a16:creationId xmlns:a16="http://schemas.microsoft.com/office/drawing/2014/main" id="{1CDE8992-3904-3F5C-E512-1750621D0C7C}"/>
                </a:ext>
              </a:extLst>
            </p:cNvPr>
            <p:cNvSpPr/>
            <p:nvPr/>
          </p:nvSpPr>
          <p:spPr>
            <a:xfrm>
              <a:off x="4572000" y="3140436"/>
              <a:ext cx="218363" cy="377654"/>
            </a:xfrm>
            <a:custGeom>
              <a:avLst/>
              <a:gdLst/>
              <a:ahLst/>
              <a:cxnLst/>
              <a:rect l="l" t="t" r="r" b="b"/>
              <a:pathLst>
                <a:path w="5811" h="10050" extrusionOk="0">
                  <a:moveTo>
                    <a:pt x="5810" y="0"/>
                  </a:moveTo>
                  <a:lnTo>
                    <a:pt x="0" y="3358"/>
                  </a:lnTo>
                  <a:lnTo>
                    <a:pt x="0" y="10049"/>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a:extLst>
                <a:ext uri="{FF2B5EF4-FFF2-40B4-BE49-F238E27FC236}">
                  <a16:creationId xmlns:a16="http://schemas.microsoft.com/office/drawing/2014/main" id="{F4279243-E069-C547-9705-A2302815F0F8}"/>
                </a:ext>
              </a:extLst>
            </p:cNvPr>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a:extLst>
                <a:ext uri="{FF2B5EF4-FFF2-40B4-BE49-F238E27FC236}">
                  <a16:creationId xmlns:a16="http://schemas.microsoft.com/office/drawing/2014/main" id="{8C9C2565-AC2D-44C0-5C1B-ED9CD72BD0C4}"/>
                </a:ext>
              </a:extLst>
            </p:cNvPr>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4">
              <a:extLst>
                <a:ext uri="{FF2B5EF4-FFF2-40B4-BE49-F238E27FC236}">
                  <a16:creationId xmlns:a16="http://schemas.microsoft.com/office/drawing/2014/main" id="{D8DF0E6A-2A44-1DFD-BEA1-FD50CAC3F022}"/>
                </a:ext>
              </a:extLst>
            </p:cNvPr>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4">
              <a:extLst>
                <a:ext uri="{FF2B5EF4-FFF2-40B4-BE49-F238E27FC236}">
                  <a16:creationId xmlns:a16="http://schemas.microsoft.com/office/drawing/2014/main" id="{E3114232-962B-3FD2-3BF9-18D429080F39}"/>
                </a:ext>
              </a:extLst>
            </p:cNvPr>
            <p:cNvSpPr/>
            <p:nvPr/>
          </p:nvSpPr>
          <p:spPr>
            <a:xfrm>
              <a:off x="4011397" y="2421483"/>
              <a:ext cx="436726" cy="251920"/>
            </a:xfrm>
            <a:custGeom>
              <a:avLst/>
              <a:gdLst/>
              <a:ahLst/>
              <a:cxnLst/>
              <a:rect l="l" t="t" r="r" b="b"/>
              <a:pathLst>
                <a:path w="11622" h="6704" extrusionOk="0">
                  <a:moveTo>
                    <a:pt x="5811" y="6703"/>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a:extLst>
                <a:ext uri="{FF2B5EF4-FFF2-40B4-BE49-F238E27FC236}">
                  <a16:creationId xmlns:a16="http://schemas.microsoft.com/office/drawing/2014/main" id="{C6953D8F-24EE-4253-E05A-7AFA297C99F1}"/>
                </a:ext>
              </a:extLst>
            </p:cNvPr>
            <p:cNvSpPr/>
            <p:nvPr/>
          </p:nvSpPr>
          <p:spPr>
            <a:xfrm>
              <a:off x="4011397" y="2547628"/>
              <a:ext cx="218363" cy="377654"/>
            </a:xfrm>
            <a:custGeom>
              <a:avLst/>
              <a:gdLst/>
              <a:ahLst/>
              <a:cxnLst/>
              <a:rect l="l" t="t" r="r" b="b"/>
              <a:pathLst>
                <a:path w="5811" h="10050" extrusionOk="0">
                  <a:moveTo>
                    <a:pt x="1" y="1"/>
                  </a:moveTo>
                  <a:lnTo>
                    <a:pt x="1" y="6704"/>
                  </a:lnTo>
                  <a:lnTo>
                    <a:pt x="5811" y="10050"/>
                  </a:lnTo>
                  <a:lnTo>
                    <a:pt x="5811"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a:extLst>
                <a:ext uri="{FF2B5EF4-FFF2-40B4-BE49-F238E27FC236}">
                  <a16:creationId xmlns:a16="http://schemas.microsoft.com/office/drawing/2014/main" id="{AD1A0783-0FB9-48B2-5B9D-C3E60B087363}"/>
                </a:ext>
              </a:extLst>
            </p:cNvPr>
            <p:cNvSpPr/>
            <p:nvPr/>
          </p:nvSpPr>
          <p:spPr>
            <a:xfrm>
              <a:off x="4229716" y="2547628"/>
              <a:ext cx="218400" cy="377654"/>
            </a:xfrm>
            <a:custGeom>
              <a:avLst/>
              <a:gdLst/>
              <a:ahLst/>
              <a:cxnLst/>
              <a:rect l="l" t="t" r="r" b="b"/>
              <a:pathLst>
                <a:path w="5812" h="10050" extrusionOk="0">
                  <a:moveTo>
                    <a:pt x="5811" y="1"/>
                  </a:moveTo>
                  <a:lnTo>
                    <a:pt x="1" y="3346"/>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a:extLst>
                <a:ext uri="{FF2B5EF4-FFF2-40B4-BE49-F238E27FC236}">
                  <a16:creationId xmlns:a16="http://schemas.microsoft.com/office/drawing/2014/main" id="{2FE8D861-E121-D006-893D-8BBD46800305}"/>
                </a:ext>
              </a:extLst>
            </p:cNvPr>
            <p:cNvSpPr/>
            <p:nvPr/>
          </p:nvSpPr>
          <p:spPr>
            <a:xfrm>
              <a:off x="4354094" y="2619211"/>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a:extLst>
                <a:ext uri="{FF2B5EF4-FFF2-40B4-BE49-F238E27FC236}">
                  <a16:creationId xmlns:a16="http://schemas.microsoft.com/office/drawing/2014/main" id="{81D2C628-E473-C678-7042-8FAEF2494065}"/>
                </a:ext>
              </a:extLst>
            </p:cNvPr>
            <p:cNvSpPr/>
            <p:nvPr/>
          </p:nvSpPr>
          <p:spPr>
            <a:xfrm>
              <a:off x="4354094" y="2744943"/>
              <a:ext cx="217950" cy="378105"/>
            </a:xfrm>
            <a:custGeom>
              <a:avLst/>
              <a:gdLst/>
              <a:ahLst/>
              <a:cxnLst/>
              <a:rect l="l" t="t" r="r" b="b"/>
              <a:pathLst>
                <a:path w="5800" h="10062" extrusionOk="0">
                  <a:moveTo>
                    <a:pt x="1" y="0"/>
                  </a:moveTo>
                  <a:lnTo>
                    <a:pt x="1" y="6704"/>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a:extLst>
                <a:ext uri="{FF2B5EF4-FFF2-40B4-BE49-F238E27FC236}">
                  <a16:creationId xmlns:a16="http://schemas.microsoft.com/office/drawing/2014/main" id="{F8D9F92B-3A53-CB99-14FB-8C80B5048BDA}"/>
                </a:ext>
              </a:extLst>
            </p:cNvPr>
            <p:cNvSpPr/>
            <p:nvPr/>
          </p:nvSpPr>
          <p:spPr>
            <a:xfrm>
              <a:off x="4572000" y="2744943"/>
              <a:ext cx="218363" cy="378105"/>
            </a:xfrm>
            <a:custGeom>
              <a:avLst/>
              <a:gdLst/>
              <a:ahLst/>
              <a:cxnLst/>
              <a:rect l="l" t="t" r="r" b="b"/>
              <a:pathLst>
                <a:path w="5811" h="10062" extrusionOk="0">
                  <a:moveTo>
                    <a:pt x="5810" y="0"/>
                  </a:moveTo>
                  <a:lnTo>
                    <a:pt x="0" y="3358"/>
                  </a:lnTo>
                  <a:lnTo>
                    <a:pt x="0" y="10061"/>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3" name="Google Shape;2783;p34">
            <a:extLst>
              <a:ext uri="{FF2B5EF4-FFF2-40B4-BE49-F238E27FC236}">
                <a16:creationId xmlns:a16="http://schemas.microsoft.com/office/drawing/2014/main" id="{AA1A1D9A-A47C-6F2F-09AB-6E439B09F73B}"/>
              </a:ext>
            </a:extLst>
          </p:cNvPr>
          <p:cNvSpPr txBox="1"/>
          <p:nvPr/>
        </p:nvSpPr>
        <p:spPr>
          <a:xfrm>
            <a:off x="3368642" y="4440974"/>
            <a:ext cx="2265320" cy="25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lt2"/>
                </a:solidFill>
                <a:latin typeface="Fira Sans Extra Condensed SemiBold"/>
                <a:ea typeface="Fira Sans Extra Condensed SemiBold"/>
                <a:cs typeface="Fira Sans Extra Condensed SemiBold"/>
                <a:sym typeface="Fira Sans Extra Condensed SemiBold"/>
              </a:rPr>
              <a:t>Azure Load Balancer </a:t>
            </a:r>
            <a:endParaRPr lang="en-GB" sz="1800" dirty="0">
              <a:solidFill>
                <a:schemeClr val="lt2"/>
              </a:solidFill>
              <a:latin typeface="Fira Sans Extra Condensed SemiBold"/>
              <a:ea typeface="Fira Sans Extra Condensed SemiBold"/>
              <a:cs typeface="Fira Sans Extra Condensed SemiBold"/>
              <a:sym typeface="Fira Sans Extra Condensed SemiBold"/>
            </a:endParaRPr>
          </a:p>
        </p:txBody>
      </p:sp>
      <p:grpSp>
        <p:nvGrpSpPr>
          <p:cNvPr id="2785" name="Google Shape;2785;p34">
            <a:extLst>
              <a:ext uri="{FF2B5EF4-FFF2-40B4-BE49-F238E27FC236}">
                <a16:creationId xmlns:a16="http://schemas.microsoft.com/office/drawing/2014/main" id="{9584E67D-C463-C4A6-211D-FA0B8727D046}"/>
              </a:ext>
            </a:extLst>
          </p:cNvPr>
          <p:cNvGrpSpPr/>
          <p:nvPr/>
        </p:nvGrpSpPr>
        <p:grpSpPr>
          <a:xfrm>
            <a:off x="3251157" y="646109"/>
            <a:ext cx="2217029" cy="1776078"/>
            <a:chOff x="-3336489" y="2369311"/>
            <a:chExt cx="1772100" cy="1776078"/>
          </a:xfrm>
        </p:grpSpPr>
        <p:sp>
          <p:nvSpPr>
            <p:cNvPr id="2786" name="Google Shape;2786;p34">
              <a:extLst>
                <a:ext uri="{FF2B5EF4-FFF2-40B4-BE49-F238E27FC236}">
                  <a16:creationId xmlns:a16="http://schemas.microsoft.com/office/drawing/2014/main" id="{FB618B85-0684-1B95-EF0C-544844CBBEDF}"/>
                </a:ext>
              </a:extLst>
            </p:cNvPr>
            <p:cNvSpPr txBox="1"/>
            <p:nvPr/>
          </p:nvSpPr>
          <p:spPr>
            <a:xfrm>
              <a:off x="-3336489" y="2369311"/>
              <a:ext cx="1772100" cy="513000"/>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2. Problem: increasing load</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787" name="Google Shape;2787;p34">
              <a:extLst>
                <a:ext uri="{FF2B5EF4-FFF2-40B4-BE49-F238E27FC236}">
                  <a16:creationId xmlns:a16="http://schemas.microsoft.com/office/drawing/2014/main" id="{64A484F8-63AB-4FBB-FA52-077CA472B8A2}"/>
                </a:ext>
              </a:extLst>
            </p:cNvPr>
            <p:cNvSpPr txBox="1"/>
            <p:nvPr/>
          </p:nvSpPr>
          <p:spPr>
            <a:xfrm>
              <a:off x="-3336489" y="2914226"/>
              <a:ext cx="1772100" cy="1231163"/>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Roboto"/>
                  <a:ea typeface="Roboto"/>
                  <a:cs typeface="Roboto"/>
                  <a:sym typeface="Roboto"/>
                </a:rPr>
                <a:t>The site becomes popular, and a large number of users visit it, which leads to the fact that one virtual machine cannot cope with requests.</a:t>
              </a:r>
              <a:endParaRPr sz="1200" dirty="0">
                <a:latin typeface="Roboto"/>
                <a:ea typeface="Roboto"/>
                <a:cs typeface="Roboto"/>
                <a:sym typeface="Roboto"/>
              </a:endParaRPr>
            </a:p>
          </p:txBody>
        </p:sp>
      </p:grpSp>
      <p:grpSp>
        <p:nvGrpSpPr>
          <p:cNvPr id="2788" name="Google Shape;2788;p34">
            <a:extLst>
              <a:ext uri="{FF2B5EF4-FFF2-40B4-BE49-F238E27FC236}">
                <a16:creationId xmlns:a16="http://schemas.microsoft.com/office/drawing/2014/main" id="{D3B41EE7-C331-9B88-8669-F6D66EE44492}"/>
              </a:ext>
            </a:extLst>
          </p:cNvPr>
          <p:cNvGrpSpPr/>
          <p:nvPr/>
        </p:nvGrpSpPr>
        <p:grpSpPr>
          <a:xfrm>
            <a:off x="6445231" y="3101026"/>
            <a:ext cx="2277767" cy="1697785"/>
            <a:chOff x="5882355" y="1190790"/>
            <a:chExt cx="2277767" cy="1697785"/>
          </a:xfrm>
        </p:grpSpPr>
        <p:sp>
          <p:nvSpPr>
            <p:cNvPr id="2789" name="Google Shape;2789;p34">
              <a:extLst>
                <a:ext uri="{FF2B5EF4-FFF2-40B4-BE49-F238E27FC236}">
                  <a16:creationId xmlns:a16="http://schemas.microsoft.com/office/drawing/2014/main" id="{8F9A3482-402E-19F0-9741-09065F8AEBD7}"/>
                </a:ext>
              </a:extLst>
            </p:cNvPr>
            <p:cNvSpPr txBox="1"/>
            <p:nvPr/>
          </p:nvSpPr>
          <p:spPr>
            <a:xfrm>
              <a:off x="5882355" y="1190790"/>
              <a:ext cx="2277767" cy="356203"/>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5. Result</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790" name="Google Shape;2790;p34">
              <a:extLst>
                <a:ext uri="{FF2B5EF4-FFF2-40B4-BE49-F238E27FC236}">
                  <a16:creationId xmlns:a16="http://schemas.microsoft.com/office/drawing/2014/main" id="{36CC742B-E99D-4D7A-84D2-DA4EF54055DF}"/>
                </a:ext>
              </a:extLst>
            </p:cNvPr>
            <p:cNvSpPr txBox="1"/>
            <p:nvPr/>
          </p:nvSpPr>
          <p:spPr>
            <a:xfrm>
              <a:off x="5882355" y="1546993"/>
              <a:ext cx="2265320" cy="1341582"/>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Roboto"/>
                  <a:ea typeface="Roboto"/>
                  <a:cs typeface="Roboto"/>
                  <a:sym typeface="Roboto"/>
                </a:rPr>
                <a:t>Instead of one overloaded virtual machine, the traffic is now distributed among several VMs. In case of increased load, you can easily add more virtual machines to the backend pool.</a:t>
              </a:r>
              <a:endParaRPr sz="1200" dirty="0">
                <a:latin typeface="Roboto"/>
                <a:ea typeface="Roboto"/>
                <a:cs typeface="Roboto"/>
                <a:sym typeface="Roboto"/>
              </a:endParaRPr>
            </a:p>
          </p:txBody>
        </p:sp>
      </p:grpSp>
      <p:grpSp>
        <p:nvGrpSpPr>
          <p:cNvPr id="2791" name="Google Shape;2791;p34">
            <a:extLst>
              <a:ext uri="{FF2B5EF4-FFF2-40B4-BE49-F238E27FC236}">
                <a16:creationId xmlns:a16="http://schemas.microsoft.com/office/drawing/2014/main" id="{EF6E5B43-23BC-4E51-53BF-68D42FE69A46}"/>
              </a:ext>
            </a:extLst>
          </p:cNvPr>
          <p:cNvGrpSpPr/>
          <p:nvPr/>
        </p:nvGrpSpPr>
        <p:grpSpPr>
          <a:xfrm>
            <a:off x="6062969" y="659721"/>
            <a:ext cx="2743112" cy="2066733"/>
            <a:chOff x="2637075" y="979997"/>
            <a:chExt cx="1558443" cy="891947"/>
          </a:xfrm>
        </p:grpSpPr>
        <p:sp>
          <p:nvSpPr>
            <p:cNvPr id="2792" name="Google Shape;2792;p34">
              <a:extLst>
                <a:ext uri="{FF2B5EF4-FFF2-40B4-BE49-F238E27FC236}">
                  <a16:creationId xmlns:a16="http://schemas.microsoft.com/office/drawing/2014/main" id="{DF198F34-0E02-C126-F736-E09E864147F3}"/>
                </a:ext>
              </a:extLst>
            </p:cNvPr>
            <p:cNvSpPr txBox="1"/>
            <p:nvPr/>
          </p:nvSpPr>
          <p:spPr>
            <a:xfrm>
              <a:off x="2637075" y="979997"/>
              <a:ext cx="1558443" cy="247399"/>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lt2"/>
                  </a:solidFill>
                  <a:latin typeface="Fira Sans Extra Condensed SemiBold"/>
                  <a:ea typeface="Fira Sans Extra Condensed SemiBold"/>
                  <a:cs typeface="Fira Sans Extra Condensed SemiBold"/>
                  <a:sym typeface="Fira Sans Extra Condensed SemiBold"/>
                </a:rPr>
                <a:t>3. Solution with Azure Load Balancer</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793" name="Google Shape;2793;p34">
              <a:extLst>
                <a:ext uri="{FF2B5EF4-FFF2-40B4-BE49-F238E27FC236}">
                  <a16:creationId xmlns:a16="http://schemas.microsoft.com/office/drawing/2014/main" id="{4A2B05CB-6834-4F91-0CAB-C4C7832E6D14}"/>
                </a:ext>
              </a:extLst>
            </p:cNvPr>
            <p:cNvSpPr txBox="1"/>
            <p:nvPr/>
          </p:nvSpPr>
          <p:spPr>
            <a:xfrm>
              <a:off x="2637075" y="1227396"/>
              <a:ext cx="1558443" cy="644548"/>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Roboto"/>
                  <a:ea typeface="Roboto"/>
                  <a:cs typeface="Roboto"/>
                  <a:sym typeface="Roboto"/>
                </a:rPr>
                <a:t>In order for the load balancer to effectively distribute requests and improve performance, you need to perform several step:</a:t>
              </a:r>
            </a:p>
            <a:p>
              <a:pPr marL="171450" lvl="0" indent="-171450" algn="ctr" rtl="0">
                <a:spcBef>
                  <a:spcPts val="0"/>
                </a:spcBef>
                <a:spcAft>
                  <a:spcPts val="0"/>
                </a:spcAft>
                <a:buFontTx/>
                <a:buChar char="-"/>
              </a:pPr>
              <a:r>
                <a:rPr lang="en-US" sz="1200" dirty="0">
                  <a:latin typeface="Roboto"/>
                  <a:ea typeface="Roboto"/>
                  <a:cs typeface="Roboto"/>
                  <a:sym typeface="Roboto"/>
                </a:rPr>
                <a:t>Adding additional virtual machines. </a:t>
              </a:r>
            </a:p>
            <a:p>
              <a:pPr marL="171450" lvl="0" indent="-171450" algn="ctr" rtl="0">
                <a:spcBef>
                  <a:spcPts val="0"/>
                </a:spcBef>
                <a:spcAft>
                  <a:spcPts val="0"/>
                </a:spcAft>
                <a:buFontTx/>
                <a:buChar char="-"/>
              </a:pPr>
              <a:r>
                <a:rPr lang="en-US" sz="1200" dirty="0">
                  <a:latin typeface="Roboto"/>
                  <a:ea typeface="Roboto"/>
                  <a:cs typeface="Roboto"/>
                  <a:sym typeface="Roboto"/>
                </a:rPr>
                <a:t>Traffic distribution.</a:t>
              </a:r>
              <a:endParaRPr sz="1200" dirty="0">
                <a:latin typeface="Roboto"/>
                <a:ea typeface="Roboto"/>
                <a:cs typeface="Roboto"/>
                <a:sym typeface="Roboto"/>
              </a:endParaRPr>
            </a:p>
          </p:txBody>
        </p:sp>
      </p:grpSp>
      <p:grpSp>
        <p:nvGrpSpPr>
          <p:cNvPr id="2794" name="Google Shape;2794;p34">
            <a:extLst>
              <a:ext uri="{FF2B5EF4-FFF2-40B4-BE49-F238E27FC236}">
                <a16:creationId xmlns:a16="http://schemas.microsoft.com/office/drawing/2014/main" id="{53152894-F6F3-CD7E-61A7-446BE43CCDE5}"/>
              </a:ext>
            </a:extLst>
          </p:cNvPr>
          <p:cNvGrpSpPr/>
          <p:nvPr/>
        </p:nvGrpSpPr>
        <p:grpSpPr>
          <a:xfrm>
            <a:off x="272782" y="2964899"/>
            <a:ext cx="2425988" cy="1785638"/>
            <a:chOff x="4734917" y="1250009"/>
            <a:chExt cx="2407090" cy="645545"/>
          </a:xfrm>
        </p:grpSpPr>
        <p:sp>
          <p:nvSpPr>
            <p:cNvPr id="2795" name="Google Shape;2795;p34">
              <a:extLst>
                <a:ext uri="{FF2B5EF4-FFF2-40B4-BE49-F238E27FC236}">
                  <a16:creationId xmlns:a16="http://schemas.microsoft.com/office/drawing/2014/main" id="{259BD1B1-7EE1-C4D1-4528-E0FF6E8B4058}"/>
                </a:ext>
              </a:extLst>
            </p:cNvPr>
            <p:cNvSpPr txBox="1"/>
            <p:nvPr/>
          </p:nvSpPr>
          <p:spPr>
            <a:xfrm>
              <a:off x="4734917" y="1250009"/>
              <a:ext cx="2407083" cy="184145"/>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4. Load balancer operation process</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796" name="Google Shape;2796;p34">
              <a:extLst>
                <a:ext uri="{FF2B5EF4-FFF2-40B4-BE49-F238E27FC236}">
                  <a16:creationId xmlns:a16="http://schemas.microsoft.com/office/drawing/2014/main" id="{8A5E1EFB-5DE2-C615-0FF5-86365E0A086B}"/>
                </a:ext>
              </a:extLst>
            </p:cNvPr>
            <p:cNvSpPr txBox="1"/>
            <p:nvPr/>
          </p:nvSpPr>
          <p:spPr>
            <a:xfrm>
              <a:off x="4734924" y="1434154"/>
              <a:ext cx="2407083" cy="461400"/>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Roboto"/>
                  <a:ea typeface="Roboto"/>
                  <a:cs typeface="Roboto"/>
                  <a:sym typeface="Roboto"/>
                </a:rPr>
                <a:t>When a user sends a request to the site (for example, tries to access the UI), the request goes to the Azure Load </a:t>
              </a:r>
              <a:r>
                <a:rPr lang="en-US" sz="1200" dirty="0" err="1">
                  <a:latin typeface="Roboto"/>
                  <a:ea typeface="Roboto"/>
                  <a:cs typeface="Roboto"/>
                  <a:sym typeface="Roboto"/>
                </a:rPr>
                <a:t>Balancer.The</a:t>
              </a:r>
              <a:r>
                <a:rPr lang="en-US" sz="1200" dirty="0">
                  <a:latin typeface="Roboto"/>
                  <a:ea typeface="Roboto"/>
                  <a:cs typeface="Roboto"/>
                  <a:sym typeface="Roboto"/>
                </a:rPr>
                <a:t> balancer redirects the request to one of the available virtual machines in the pool.</a:t>
              </a:r>
              <a:endParaRPr sz="1200" dirty="0">
                <a:latin typeface="Roboto"/>
                <a:ea typeface="Roboto"/>
                <a:cs typeface="Roboto"/>
                <a:sym typeface="Roboto"/>
              </a:endParaRPr>
            </a:p>
          </p:txBody>
        </p:sp>
      </p:grpSp>
      <p:grpSp>
        <p:nvGrpSpPr>
          <p:cNvPr id="2797" name="Google Shape;2797;p34">
            <a:extLst>
              <a:ext uri="{FF2B5EF4-FFF2-40B4-BE49-F238E27FC236}">
                <a16:creationId xmlns:a16="http://schemas.microsoft.com/office/drawing/2014/main" id="{38136E30-AB95-132F-CEEA-EC29B24AB7F4}"/>
              </a:ext>
            </a:extLst>
          </p:cNvPr>
          <p:cNvGrpSpPr/>
          <p:nvPr/>
        </p:nvGrpSpPr>
        <p:grpSpPr>
          <a:xfrm>
            <a:off x="154612" y="662553"/>
            <a:ext cx="2501762" cy="1772913"/>
            <a:chOff x="551976" y="3487244"/>
            <a:chExt cx="1799245" cy="1526888"/>
          </a:xfrm>
        </p:grpSpPr>
        <p:sp>
          <p:nvSpPr>
            <p:cNvPr id="2798" name="Google Shape;2798;p34">
              <a:extLst>
                <a:ext uri="{FF2B5EF4-FFF2-40B4-BE49-F238E27FC236}">
                  <a16:creationId xmlns:a16="http://schemas.microsoft.com/office/drawing/2014/main" id="{0D1377FD-E693-7804-69C6-D1F46478FBF6}"/>
                </a:ext>
              </a:extLst>
            </p:cNvPr>
            <p:cNvSpPr txBox="1"/>
            <p:nvPr/>
          </p:nvSpPr>
          <p:spPr>
            <a:xfrm>
              <a:off x="556888" y="3487244"/>
              <a:ext cx="1794333" cy="51300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1. Initial configuration</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799" name="Google Shape;2799;p34">
              <a:extLst>
                <a:ext uri="{FF2B5EF4-FFF2-40B4-BE49-F238E27FC236}">
                  <a16:creationId xmlns:a16="http://schemas.microsoft.com/office/drawing/2014/main" id="{93E8C495-F721-9DA1-4FA8-59CF1A554F03}"/>
                </a:ext>
              </a:extLst>
            </p:cNvPr>
            <p:cNvSpPr txBox="1"/>
            <p:nvPr/>
          </p:nvSpPr>
          <p:spPr>
            <a:xfrm>
              <a:off x="551976" y="3867494"/>
              <a:ext cx="1799245" cy="1146638"/>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Roboto"/>
                  <a:ea typeface="Roboto"/>
                  <a:cs typeface="Roboto"/>
                  <a:sym typeface="Roboto"/>
                </a:rPr>
                <a:t>You have one Windows VM with an installed product (for example, a web application) accessible to users via a public IP. This virtual machine is connected to Azure Load Balancer.</a:t>
              </a:r>
              <a:endParaRPr sz="1200" dirty="0">
                <a:latin typeface="Roboto"/>
                <a:ea typeface="Roboto"/>
                <a:cs typeface="Roboto"/>
                <a:sym typeface="Roboto"/>
              </a:endParaRPr>
            </a:p>
          </p:txBody>
        </p:sp>
      </p:grpSp>
      <p:grpSp>
        <p:nvGrpSpPr>
          <p:cNvPr id="2803" name="Google Shape;2803;p34">
            <a:extLst>
              <a:ext uri="{FF2B5EF4-FFF2-40B4-BE49-F238E27FC236}">
                <a16:creationId xmlns:a16="http://schemas.microsoft.com/office/drawing/2014/main" id="{7E84139B-30CB-B114-ED23-E11139189663}"/>
              </a:ext>
            </a:extLst>
          </p:cNvPr>
          <p:cNvGrpSpPr/>
          <p:nvPr/>
        </p:nvGrpSpPr>
        <p:grpSpPr>
          <a:xfrm>
            <a:off x="6378331" y="3085791"/>
            <a:ext cx="192686" cy="222528"/>
            <a:chOff x="3669150" y="2223718"/>
            <a:chExt cx="436237" cy="503799"/>
          </a:xfrm>
        </p:grpSpPr>
        <p:sp>
          <p:nvSpPr>
            <p:cNvPr id="2804" name="Google Shape;2804;p34">
              <a:extLst>
                <a:ext uri="{FF2B5EF4-FFF2-40B4-BE49-F238E27FC236}">
                  <a16:creationId xmlns:a16="http://schemas.microsoft.com/office/drawing/2014/main" id="{2FA36A29-0E30-4C15-6607-4B999B2F338F}"/>
                </a:ext>
              </a:extLst>
            </p:cNvPr>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4">
              <a:extLst>
                <a:ext uri="{FF2B5EF4-FFF2-40B4-BE49-F238E27FC236}">
                  <a16:creationId xmlns:a16="http://schemas.microsoft.com/office/drawing/2014/main" id="{199C108B-C1A5-8BCA-6059-F81F7F362C00}"/>
                </a:ext>
              </a:extLst>
            </p:cNvPr>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4">
              <a:extLst>
                <a:ext uri="{FF2B5EF4-FFF2-40B4-BE49-F238E27FC236}">
                  <a16:creationId xmlns:a16="http://schemas.microsoft.com/office/drawing/2014/main" id="{99D1E6DC-FD22-57B9-9F5E-B7EB68DD6661}"/>
                </a:ext>
              </a:extLst>
            </p:cNvPr>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7" name="Google Shape;2807;p34">
            <a:extLst>
              <a:ext uri="{FF2B5EF4-FFF2-40B4-BE49-F238E27FC236}">
                <a16:creationId xmlns:a16="http://schemas.microsoft.com/office/drawing/2014/main" id="{31C8BFAF-EFA8-8BFC-B898-06088B257568}"/>
              </a:ext>
            </a:extLst>
          </p:cNvPr>
          <p:cNvGrpSpPr/>
          <p:nvPr/>
        </p:nvGrpSpPr>
        <p:grpSpPr>
          <a:xfrm>
            <a:off x="242356" y="2892740"/>
            <a:ext cx="192686" cy="222528"/>
            <a:chOff x="3669150" y="2223718"/>
            <a:chExt cx="436237" cy="503799"/>
          </a:xfrm>
        </p:grpSpPr>
        <p:sp>
          <p:nvSpPr>
            <p:cNvPr id="2808" name="Google Shape;2808;p34">
              <a:extLst>
                <a:ext uri="{FF2B5EF4-FFF2-40B4-BE49-F238E27FC236}">
                  <a16:creationId xmlns:a16="http://schemas.microsoft.com/office/drawing/2014/main" id="{CF9D7983-627B-2142-C98E-BA8D81E534EC}"/>
                </a:ext>
              </a:extLst>
            </p:cNvPr>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a:extLst>
                <a:ext uri="{FF2B5EF4-FFF2-40B4-BE49-F238E27FC236}">
                  <a16:creationId xmlns:a16="http://schemas.microsoft.com/office/drawing/2014/main" id="{A1F3DDF8-178F-4756-120C-F94DB924EE1F}"/>
                </a:ext>
              </a:extLst>
            </p:cNvPr>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4">
              <a:extLst>
                <a:ext uri="{FF2B5EF4-FFF2-40B4-BE49-F238E27FC236}">
                  <a16:creationId xmlns:a16="http://schemas.microsoft.com/office/drawing/2014/main" id="{A5E67A48-B1D7-F8CE-5F76-32BBFDE739FD}"/>
                </a:ext>
              </a:extLst>
            </p:cNvPr>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1" name="Google Shape;2811;p34">
            <a:extLst>
              <a:ext uri="{FF2B5EF4-FFF2-40B4-BE49-F238E27FC236}">
                <a16:creationId xmlns:a16="http://schemas.microsoft.com/office/drawing/2014/main" id="{AEB7DA9B-0641-62C2-33F5-F11E59C3F75D}"/>
              </a:ext>
            </a:extLst>
          </p:cNvPr>
          <p:cNvGrpSpPr/>
          <p:nvPr/>
        </p:nvGrpSpPr>
        <p:grpSpPr>
          <a:xfrm>
            <a:off x="16883" y="587410"/>
            <a:ext cx="192686" cy="222528"/>
            <a:chOff x="3669150" y="2223718"/>
            <a:chExt cx="436237" cy="503799"/>
          </a:xfrm>
        </p:grpSpPr>
        <p:sp>
          <p:nvSpPr>
            <p:cNvPr id="2812" name="Google Shape;2812;p34">
              <a:extLst>
                <a:ext uri="{FF2B5EF4-FFF2-40B4-BE49-F238E27FC236}">
                  <a16:creationId xmlns:a16="http://schemas.microsoft.com/office/drawing/2014/main" id="{1A400631-16D9-BC1B-B37E-055AAA1AEAD0}"/>
                </a:ext>
              </a:extLst>
            </p:cNvPr>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4">
              <a:extLst>
                <a:ext uri="{FF2B5EF4-FFF2-40B4-BE49-F238E27FC236}">
                  <a16:creationId xmlns:a16="http://schemas.microsoft.com/office/drawing/2014/main" id="{C7227F83-A84C-4D8D-4CA0-ABA08F477D8C}"/>
                </a:ext>
              </a:extLst>
            </p:cNvPr>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4">
              <a:extLst>
                <a:ext uri="{FF2B5EF4-FFF2-40B4-BE49-F238E27FC236}">
                  <a16:creationId xmlns:a16="http://schemas.microsoft.com/office/drawing/2014/main" id="{19E83CA1-1366-BAC5-EAD4-28696C960D9B}"/>
                </a:ext>
              </a:extLst>
            </p:cNvPr>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5" name="Google Shape;2815;p34">
            <a:extLst>
              <a:ext uri="{FF2B5EF4-FFF2-40B4-BE49-F238E27FC236}">
                <a16:creationId xmlns:a16="http://schemas.microsoft.com/office/drawing/2014/main" id="{FDA7282B-424E-6B9F-C711-EE29E42921C7}"/>
              </a:ext>
            </a:extLst>
          </p:cNvPr>
          <p:cNvGrpSpPr/>
          <p:nvPr/>
        </p:nvGrpSpPr>
        <p:grpSpPr>
          <a:xfrm>
            <a:off x="3127169" y="596524"/>
            <a:ext cx="192686" cy="222528"/>
            <a:chOff x="3669150" y="2223718"/>
            <a:chExt cx="436237" cy="503799"/>
          </a:xfrm>
        </p:grpSpPr>
        <p:sp>
          <p:nvSpPr>
            <p:cNvPr id="2816" name="Google Shape;2816;p34">
              <a:extLst>
                <a:ext uri="{FF2B5EF4-FFF2-40B4-BE49-F238E27FC236}">
                  <a16:creationId xmlns:a16="http://schemas.microsoft.com/office/drawing/2014/main" id="{B90D1ED6-27A1-1152-FA30-9DEC465F8160}"/>
                </a:ext>
              </a:extLst>
            </p:cNvPr>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a:extLst>
                <a:ext uri="{FF2B5EF4-FFF2-40B4-BE49-F238E27FC236}">
                  <a16:creationId xmlns:a16="http://schemas.microsoft.com/office/drawing/2014/main" id="{36FFD79D-DEAE-A909-802C-8ACC1B6661A5}"/>
                </a:ext>
              </a:extLst>
            </p:cNvPr>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a:extLst>
                <a:ext uri="{FF2B5EF4-FFF2-40B4-BE49-F238E27FC236}">
                  <a16:creationId xmlns:a16="http://schemas.microsoft.com/office/drawing/2014/main" id="{8F5C43D1-8E0D-E4C4-ACF9-4EA396DCAABB}"/>
                </a:ext>
              </a:extLst>
            </p:cNvPr>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9" name="Google Shape;2819;p34">
            <a:extLst>
              <a:ext uri="{FF2B5EF4-FFF2-40B4-BE49-F238E27FC236}">
                <a16:creationId xmlns:a16="http://schemas.microsoft.com/office/drawing/2014/main" id="{02346755-FADB-9E3A-EE43-F0A2E9FFEA45}"/>
              </a:ext>
            </a:extLst>
          </p:cNvPr>
          <p:cNvGrpSpPr/>
          <p:nvPr/>
        </p:nvGrpSpPr>
        <p:grpSpPr>
          <a:xfrm>
            <a:off x="4456694" y="4106676"/>
            <a:ext cx="192686" cy="222528"/>
            <a:chOff x="3669150" y="2223718"/>
            <a:chExt cx="436237" cy="503799"/>
          </a:xfrm>
        </p:grpSpPr>
        <p:sp>
          <p:nvSpPr>
            <p:cNvPr id="2820" name="Google Shape;2820;p34">
              <a:extLst>
                <a:ext uri="{FF2B5EF4-FFF2-40B4-BE49-F238E27FC236}">
                  <a16:creationId xmlns:a16="http://schemas.microsoft.com/office/drawing/2014/main" id="{25E88A54-687E-624D-F7DB-34B3BCA2F764}"/>
                </a:ext>
              </a:extLst>
            </p:cNvPr>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4">
              <a:extLst>
                <a:ext uri="{FF2B5EF4-FFF2-40B4-BE49-F238E27FC236}">
                  <a16:creationId xmlns:a16="http://schemas.microsoft.com/office/drawing/2014/main" id="{37921CB3-2A32-5E7D-2139-D1B52A7FF7A6}"/>
                </a:ext>
              </a:extLst>
            </p:cNvPr>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4">
              <a:extLst>
                <a:ext uri="{FF2B5EF4-FFF2-40B4-BE49-F238E27FC236}">
                  <a16:creationId xmlns:a16="http://schemas.microsoft.com/office/drawing/2014/main" id="{76380120-3B4B-EAE3-5267-6980C7E41948}"/>
                </a:ext>
              </a:extLst>
            </p:cNvPr>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3" name="Google Shape;2823;p34">
            <a:extLst>
              <a:ext uri="{FF2B5EF4-FFF2-40B4-BE49-F238E27FC236}">
                <a16:creationId xmlns:a16="http://schemas.microsoft.com/office/drawing/2014/main" id="{ED0C3C61-F9F2-5470-E18F-70EDAB22B73D}"/>
              </a:ext>
            </a:extLst>
          </p:cNvPr>
          <p:cNvGrpSpPr/>
          <p:nvPr/>
        </p:nvGrpSpPr>
        <p:grpSpPr>
          <a:xfrm>
            <a:off x="5966626" y="621766"/>
            <a:ext cx="192686" cy="222528"/>
            <a:chOff x="3669150" y="2223718"/>
            <a:chExt cx="436237" cy="503799"/>
          </a:xfrm>
        </p:grpSpPr>
        <p:sp>
          <p:nvSpPr>
            <p:cNvPr id="2824" name="Google Shape;2824;p34">
              <a:extLst>
                <a:ext uri="{FF2B5EF4-FFF2-40B4-BE49-F238E27FC236}">
                  <a16:creationId xmlns:a16="http://schemas.microsoft.com/office/drawing/2014/main" id="{5BD3BB38-3C40-431D-8682-DB218E9140FD}"/>
                </a:ext>
              </a:extLst>
            </p:cNvPr>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4">
              <a:extLst>
                <a:ext uri="{FF2B5EF4-FFF2-40B4-BE49-F238E27FC236}">
                  <a16:creationId xmlns:a16="http://schemas.microsoft.com/office/drawing/2014/main" id="{CA26A557-A554-77AC-6E85-6717C74AD7EA}"/>
                </a:ext>
              </a:extLst>
            </p:cNvPr>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4">
              <a:extLst>
                <a:ext uri="{FF2B5EF4-FFF2-40B4-BE49-F238E27FC236}">
                  <a16:creationId xmlns:a16="http://schemas.microsoft.com/office/drawing/2014/main" id="{D5D33613-E60B-FE1A-1A9D-E0B73E22A143}"/>
                </a:ext>
              </a:extLst>
            </p:cNvPr>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18904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7">
          <a:extLst>
            <a:ext uri="{FF2B5EF4-FFF2-40B4-BE49-F238E27FC236}">
              <a16:creationId xmlns:a16="http://schemas.microsoft.com/office/drawing/2014/main" id="{13E078E7-6561-86D9-7D38-5902ABCB6531}"/>
            </a:ext>
          </a:extLst>
        </p:cNvPr>
        <p:cNvGrpSpPr/>
        <p:nvPr/>
      </p:nvGrpSpPr>
      <p:grpSpPr>
        <a:xfrm>
          <a:off x="0" y="0"/>
          <a:ext cx="0" cy="0"/>
          <a:chOff x="0" y="0"/>
          <a:chExt cx="0" cy="0"/>
        </a:xfrm>
      </p:grpSpPr>
      <p:cxnSp>
        <p:nvCxnSpPr>
          <p:cNvPr id="1108" name="Google Shape;1108;p20">
            <a:extLst>
              <a:ext uri="{FF2B5EF4-FFF2-40B4-BE49-F238E27FC236}">
                <a16:creationId xmlns:a16="http://schemas.microsoft.com/office/drawing/2014/main" id="{79A1223D-D5D8-5B28-B446-0299AEC268B8}"/>
              </a:ext>
            </a:extLst>
          </p:cNvPr>
          <p:cNvCxnSpPr>
            <a:cxnSpLocks/>
          </p:cNvCxnSpPr>
          <p:nvPr/>
        </p:nvCxnSpPr>
        <p:spPr>
          <a:xfrm rot="16200000" flipH="1">
            <a:off x="2518889" y="2818382"/>
            <a:ext cx="750061" cy="3044562"/>
          </a:xfrm>
          <a:prstGeom prst="bentConnector3">
            <a:avLst>
              <a:gd name="adj1" fmla="val 82735"/>
            </a:avLst>
          </a:prstGeom>
          <a:noFill/>
          <a:ln w="76200" cap="flat" cmpd="sng">
            <a:solidFill>
              <a:schemeClr val="accent2"/>
            </a:solidFill>
            <a:prstDash val="solid"/>
            <a:round/>
            <a:headEnd type="none" w="med" len="med"/>
            <a:tailEnd type="none" w="med" len="med"/>
          </a:ln>
        </p:spPr>
      </p:cxnSp>
      <p:sp>
        <p:nvSpPr>
          <p:cNvPr id="1111" name="Google Shape;1111;p20">
            <a:extLst>
              <a:ext uri="{FF2B5EF4-FFF2-40B4-BE49-F238E27FC236}">
                <a16:creationId xmlns:a16="http://schemas.microsoft.com/office/drawing/2014/main" id="{3C5F2D09-3E34-1A65-8E3B-E2D78778F346}"/>
              </a:ext>
            </a:extLst>
          </p:cNvPr>
          <p:cNvSpPr/>
          <p:nvPr/>
        </p:nvSpPr>
        <p:spPr>
          <a:xfrm>
            <a:off x="194137" y="1408013"/>
            <a:ext cx="1840438" cy="2509507"/>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2" name="Google Shape;1112;p20">
            <a:extLst>
              <a:ext uri="{FF2B5EF4-FFF2-40B4-BE49-F238E27FC236}">
                <a16:creationId xmlns:a16="http://schemas.microsoft.com/office/drawing/2014/main" id="{87877BDD-6FC0-F6C5-EF29-6019F192E7EF}"/>
              </a:ext>
            </a:extLst>
          </p:cNvPr>
          <p:cNvCxnSpPr>
            <a:cxnSpLocks/>
            <a:stCxn id="1113" idx="2"/>
            <a:endCxn id="1110" idx="0"/>
          </p:cNvCxnSpPr>
          <p:nvPr/>
        </p:nvCxnSpPr>
        <p:spPr>
          <a:xfrm rot="5400000">
            <a:off x="5612361" y="2813951"/>
            <a:ext cx="750060" cy="3001598"/>
          </a:xfrm>
          <a:prstGeom prst="bentConnector3">
            <a:avLst>
              <a:gd name="adj1" fmla="val 50000"/>
            </a:avLst>
          </a:prstGeom>
          <a:noFill/>
          <a:ln w="76200" cap="flat" cmpd="sng">
            <a:solidFill>
              <a:schemeClr val="accent2"/>
            </a:solidFill>
            <a:prstDash val="solid"/>
            <a:round/>
            <a:headEnd type="none" w="med" len="med"/>
            <a:tailEnd type="none" w="med" len="med"/>
          </a:ln>
        </p:spPr>
      </p:cxnSp>
      <p:sp>
        <p:nvSpPr>
          <p:cNvPr id="1114" name="Google Shape;1114;p20">
            <a:extLst>
              <a:ext uri="{FF2B5EF4-FFF2-40B4-BE49-F238E27FC236}">
                <a16:creationId xmlns:a16="http://schemas.microsoft.com/office/drawing/2014/main" id="{172B3FB3-8CC3-ABA6-8A05-828A67DFC083}"/>
              </a:ext>
            </a:extLst>
          </p:cNvPr>
          <p:cNvSpPr/>
          <p:nvPr/>
        </p:nvSpPr>
        <p:spPr>
          <a:xfrm>
            <a:off x="5968148" y="1340045"/>
            <a:ext cx="3028011" cy="2599674"/>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0">
            <a:extLst>
              <a:ext uri="{FF2B5EF4-FFF2-40B4-BE49-F238E27FC236}">
                <a16:creationId xmlns:a16="http://schemas.microsoft.com/office/drawing/2014/main" id="{F79540B8-0E51-B8E7-B69B-48F44FE720B0}"/>
              </a:ext>
            </a:extLst>
          </p:cNvPr>
          <p:cNvSpPr/>
          <p:nvPr/>
        </p:nvSpPr>
        <p:spPr>
          <a:xfrm>
            <a:off x="213475" y="1442080"/>
            <a:ext cx="1771326" cy="2475439"/>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0">
            <a:extLst>
              <a:ext uri="{FF2B5EF4-FFF2-40B4-BE49-F238E27FC236}">
                <a16:creationId xmlns:a16="http://schemas.microsoft.com/office/drawing/2014/main" id="{A462D888-032C-833D-E19C-F951CD05AE6F}"/>
              </a:ext>
            </a:extLst>
          </p:cNvPr>
          <p:cNvSpPr/>
          <p:nvPr/>
        </p:nvSpPr>
        <p:spPr>
          <a:xfrm>
            <a:off x="5968149" y="1340045"/>
            <a:ext cx="3040082" cy="2599675"/>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5" name="Google Shape;1115;p20">
            <a:extLst>
              <a:ext uri="{FF2B5EF4-FFF2-40B4-BE49-F238E27FC236}">
                <a16:creationId xmlns:a16="http://schemas.microsoft.com/office/drawing/2014/main" id="{8ED95861-CF5A-C2B7-E57C-66041C717B18}"/>
              </a:ext>
            </a:extLst>
          </p:cNvPr>
          <p:cNvCxnSpPr>
            <a:cxnSpLocks/>
            <a:endCxn id="1110" idx="0"/>
          </p:cNvCxnSpPr>
          <p:nvPr/>
        </p:nvCxnSpPr>
        <p:spPr>
          <a:xfrm>
            <a:off x="4416200" y="3939600"/>
            <a:ext cx="70392" cy="750180"/>
          </a:xfrm>
          <a:prstGeom prst="straightConnector1">
            <a:avLst/>
          </a:prstGeom>
          <a:noFill/>
          <a:ln w="76200" cap="flat" cmpd="sng">
            <a:solidFill>
              <a:schemeClr val="accent2"/>
            </a:solidFill>
            <a:prstDash val="solid"/>
            <a:round/>
            <a:headEnd type="none" w="med" len="med"/>
            <a:tailEnd type="none" w="med" len="med"/>
          </a:ln>
        </p:spPr>
      </p:cxnSp>
      <p:sp>
        <p:nvSpPr>
          <p:cNvPr id="1116" name="Google Shape;1116;p20">
            <a:extLst>
              <a:ext uri="{FF2B5EF4-FFF2-40B4-BE49-F238E27FC236}">
                <a16:creationId xmlns:a16="http://schemas.microsoft.com/office/drawing/2014/main" id="{882A3D8D-C1A6-7E50-8B82-801C68F15B3F}"/>
              </a:ext>
            </a:extLst>
          </p:cNvPr>
          <p:cNvSpPr/>
          <p:nvPr/>
        </p:nvSpPr>
        <p:spPr>
          <a:xfrm>
            <a:off x="2270634" y="1430212"/>
            <a:ext cx="3553926" cy="2509507"/>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0">
            <a:extLst>
              <a:ext uri="{FF2B5EF4-FFF2-40B4-BE49-F238E27FC236}">
                <a16:creationId xmlns:a16="http://schemas.microsoft.com/office/drawing/2014/main" id="{8E504CE6-6BE2-7AC8-1F69-A6AFDB7B2167}"/>
              </a:ext>
            </a:extLst>
          </p:cNvPr>
          <p:cNvSpPr/>
          <p:nvPr/>
        </p:nvSpPr>
        <p:spPr>
          <a:xfrm>
            <a:off x="2270634" y="1441962"/>
            <a:ext cx="3553925" cy="2497638"/>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0">
            <a:extLst>
              <a:ext uri="{FF2B5EF4-FFF2-40B4-BE49-F238E27FC236}">
                <a16:creationId xmlns:a16="http://schemas.microsoft.com/office/drawing/2014/main" id="{6CD6802B-F816-8496-0729-223316655A08}"/>
              </a:ext>
            </a:extLst>
          </p:cNvPr>
          <p:cNvSpPr/>
          <p:nvPr/>
        </p:nvSpPr>
        <p:spPr>
          <a:xfrm>
            <a:off x="2212090" y="1253392"/>
            <a:ext cx="425934" cy="434883"/>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20">
            <a:extLst>
              <a:ext uri="{FF2B5EF4-FFF2-40B4-BE49-F238E27FC236}">
                <a16:creationId xmlns:a16="http://schemas.microsoft.com/office/drawing/2014/main" id="{BBCF96DD-1C86-C993-517F-12C9AF5BA9FD}"/>
              </a:ext>
            </a:extLst>
          </p:cNvPr>
          <p:cNvGrpSpPr/>
          <p:nvPr/>
        </p:nvGrpSpPr>
        <p:grpSpPr>
          <a:xfrm>
            <a:off x="2285728" y="1373328"/>
            <a:ext cx="3538832" cy="2277742"/>
            <a:chOff x="3832543" y="1113759"/>
            <a:chExt cx="1583908" cy="1039626"/>
          </a:xfrm>
        </p:grpSpPr>
        <p:sp>
          <p:nvSpPr>
            <p:cNvPr id="1121" name="Google Shape;1121;p20">
              <a:extLst>
                <a:ext uri="{FF2B5EF4-FFF2-40B4-BE49-F238E27FC236}">
                  <a16:creationId xmlns:a16="http://schemas.microsoft.com/office/drawing/2014/main" id="{96295EE1-AD3F-65A3-F018-25E070EEE7A0}"/>
                </a:ext>
              </a:extLst>
            </p:cNvPr>
            <p:cNvSpPr txBox="1"/>
            <p:nvPr/>
          </p:nvSpPr>
          <p:spPr>
            <a:xfrm>
              <a:off x="3832543" y="1113759"/>
              <a:ext cx="1544400" cy="25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solidFill>
                    <a:schemeClr val="accent1"/>
                  </a:solidFill>
                  <a:latin typeface="Fira Sans Extra Condensed SemiBold"/>
                  <a:ea typeface="Fira Sans Extra Condensed SemiBold"/>
                  <a:cs typeface="Fira Sans Extra Condensed SemiBold"/>
                  <a:sym typeface="Fira Sans Extra Condensed SemiBold"/>
                </a:rPr>
                <a:t>2. Adding virtual machines:</a:t>
              </a:r>
              <a:endParaRPr sz="16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1122" name="Google Shape;1122;p20">
              <a:extLst>
                <a:ext uri="{FF2B5EF4-FFF2-40B4-BE49-F238E27FC236}">
                  <a16:creationId xmlns:a16="http://schemas.microsoft.com/office/drawing/2014/main" id="{C7BF5D48-29E8-3C04-1C1B-26675FA0682D}"/>
                </a:ext>
              </a:extLst>
            </p:cNvPr>
            <p:cNvSpPr txBox="1"/>
            <p:nvPr/>
          </p:nvSpPr>
          <p:spPr>
            <a:xfrm>
              <a:off x="3872051" y="1285837"/>
              <a:ext cx="1544400" cy="86754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solidFill>
                    <a:schemeClr val="dk1"/>
                  </a:solidFill>
                  <a:latin typeface="Roboto"/>
                  <a:ea typeface="Roboto"/>
                  <a:cs typeface="Roboto"/>
                  <a:sym typeface="Roboto"/>
                </a:rPr>
                <a:t>When you add virtual machines to an Availability Set, Azure automatically allocates them to Fault and Update Domains. For example, if you have 6 virtual machines (VM1, VM2, ..., VM6), Azure will distribute them like this:</a:t>
              </a:r>
            </a:p>
            <a:p>
              <a:pPr marL="0" lvl="0" indent="0" rtl="0">
                <a:spcBef>
                  <a:spcPts val="0"/>
                </a:spcBef>
                <a:spcAft>
                  <a:spcPts val="0"/>
                </a:spcAft>
                <a:buNone/>
              </a:pPr>
              <a:r>
                <a:rPr lang="en-US" sz="1100" dirty="0">
                  <a:solidFill>
                    <a:schemeClr val="dk1"/>
                  </a:solidFill>
                  <a:latin typeface="Roboto"/>
                  <a:ea typeface="Roboto"/>
                  <a:cs typeface="Roboto"/>
                  <a:sym typeface="Roboto"/>
                </a:rPr>
                <a:t>Fault Domain 1: VM1, VM2, VM3</a:t>
              </a:r>
            </a:p>
            <a:p>
              <a:pPr marL="0" lvl="0" indent="0" rtl="0">
                <a:spcBef>
                  <a:spcPts val="0"/>
                </a:spcBef>
                <a:spcAft>
                  <a:spcPts val="0"/>
                </a:spcAft>
                <a:buNone/>
              </a:pPr>
              <a:r>
                <a:rPr lang="en-US" sz="1100" dirty="0">
                  <a:solidFill>
                    <a:schemeClr val="dk1"/>
                  </a:solidFill>
                  <a:latin typeface="Roboto"/>
                  <a:ea typeface="Roboto"/>
                  <a:cs typeface="Roboto"/>
                  <a:sym typeface="Roboto"/>
                </a:rPr>
                <a:t>Fault Domain 2: VM4, VM5, VM6</a:t>
              </a:r>
            </a:p>
            <a:p>
              <a:pPr marL="0" lvl="0" indent="0" rtl="0">
                <a:spcBef>
                  <a:spcPts val="0"/>
                </a:spcBef>
                <a:spcAft>
                  <a:spcPts val="0"/>
                </a:spcAft>
                <a:buNone/>
              </a:pPr>
              <a:r>
                <a:rPr lang="en-US" sz="1100" dirty="0">
                  <a:solidFill>
                    <a:schemeClr val="dk1"/>
                  </a:solidFill>
                  <a:latin typeface="Roboto"/>
                  <a:ea typeface="Roboto"/>
                  <a:cs typeface="Roboto"/>
                  <a:sym typeface="Roboto"/>
                </a:rPr>
                <a:t>Each machine will also be distributed across Update Domains. For example:</a:t>
              </a:r>
            </a:p>
            <a:p>
              <a:pPr marL="0" lvl="0" indent="0" rtl="0">
                <a:spcBef>
                  <a:spcPts val="0"/>
                </a:spcBef>
                <a:spcAft>
                  <a:spcPts val="0"/>
                </a:spcAft>
                <a:buNone/>
              </a:pPr>
              <a:r>
                <a:rPr lang="en-US" sz="1100" dirty="0">
                  <a:solidFill>
                    <a:schemeClr val="dk1"/>
                  </a:solidFill>
                  <a:latin typeface="Roboto"/>
                  <a:ea typeface="Roboto"/>
                  <a:cs typeface="Roboto"/>
                  <a:sym typeface="Roboto"/>
                </a:rPr>
                <a:t>Update Domain 1: VM1, VM4</a:t>
              </a:r>
            </a:p>
            <a:p>
              <a:pPr marL="0" lvl="0" indent="0" rtl="0">
                <a:spcBef>
                  <a:spcPts val="0"/>
                </a:spcBef>
                <a:spcAft>
                  <a:spcPts val="0"/>
                </a:spcAft>
                <a:buNone/>
              </a:pPr>
              <a:r>
                <a:rPr lang="en-US" sz="1100" dirty="0">
                  <a:solidFill>
                    <a:schemeClr val="dk1"/>
                  </a:solidFill>
                  <a:latin typeface="Roboto"/>
                  <a:ea typeface="Roboto"/>
                  <a:cs typeface="Roboto"/>
                  <a:sym typeface="Roboto"/>
                </a:rPr>
                <a:t>Update Domain 2: VM2, VM5</a:t>
              </a:r>
            </a:p>
            <a:p>
              <a:pPr marL="0" lvl="0" indent="0" rtl="0">
                <a:spcBef>
                  <a:spcPts val="0"/>
                </a:spcBef>
                <a:spcAft>
                  <a:spcPts val="0"/>
                </a:spcAft>
                <a:buNone/>
              </a:pPr>
              <a:r>
                <a:rPr lang="en-US" sz="1100" dirty="0">
                  <a:solidFill>
                    <a:schemeClr val="dk1"/>
                  </a:solidFill>
                  <a:latin typeface="Roboto"/>
                  <a:ea typeface="Roboto"/>
                  <a:cs typeface="Roboto"/>
                  <a:sym typeface="Roboto"/>
                </a:rPr>
                <a:t>Update Domain 3: VM3, VM6</a:t>
              </a:r>
            </a:p>
            <a:p>
              <a:pPr marL="0" lvl="0" indent="0" rtl="0">
                <a:spcBef>
                  <a:spcPts val="0"/>
                </a:spcBef>
                <a:spcAft>
                  <a:spcPts val="0"/>
                </a:spcAft>
                <a:buNone/>
              </a:pPr>
              <a:endParaRPr lang="en-US" sz="1100" dirty="0">
                <a:solidFill>
                  <a:schemeClr val="dk1"/>
                </a:solidFill>
                <a:latin typeface="Roboto"/>
                <a:ea typeface="Roboto"/>
                <a:cs typeface="Roboto"/>
                <a:sym typeface="Roboto"/>
              </a:endParaRPr>
            </a:p>
          </p:txBody>
        </p:sp>
      </p:grpSp>
      <p:grpSp>
        <p:nvGrpSpPr>
          <p:cNvPr id="1123" name="Google Shape;1123;p20">
            <a:extLst>
              <a:ext uri="{FF2B5EF4-FFF2-40B4-BE49-F238E27FC236}">
                <a16:creationId xmlns:a16="http://schemas.microsoft.com/office/drawing/2014/main" id="{347772F5-91D1-85F7-52E6-73AF1BD2911F}"/>
              </a:ext>
            </a:extLst>
          </p:cNvPr>
          <p:cNvGrpSpPr/>
          <p:nvPr/>
        </p:nvGrpSpPr>
        <p:grpSpPr>
          <a:xfrm>
            <a:off x="192662" y="1678485"/>
            <a:ext cx="2132629" cy="1946087"/>
            <a:chOff x="1213234" y="1031901"/>
            <a:chExt cx="1027596" cy="2072763"/>
          </a:xfrm>
        </p:grpSpPr>
        <p:sp>
          <p:nvSpPr>
            <p:cNvPr id="1124" name="Google Shape;1124;p20">
              <a:extLst>
                <a:ext uri="{FF2B5EF4-FFF2-40B4-BE49-F238E27FC236}">
                  <a16:creationId xmlns:a16="http://schemas.microsoft.com/office/drawing/2014/main" id="{20BB62D7-8A86-16FA-F557-8FB826938D4A}"/>
                </a:ext>
              </a:extLst>
            </p:cNvPr>
            <p:cNvSpPr txBox="1"/>
            <p:nvPr/>
          </p:nvSpPr>
          <p:spPr>
            <a:xfrm>
              <a:off x="1213234" y="1031901"/>
              <a:ext cx="1027596" cy="260649"/>
            </a:xfrm>
            <a:prstGeom prst="rect">
              <a:avLst/>
            </a:prstGeom>
            <a:noFill/>
            <a:ln>
              <a:noFill/>
            </a:ln>
          </p:spPr>
          <p:txBody>
            <a:bodyPr spcFirstLastPara="1" wrap="square" lIns="91425" tIns="91425" rIns="91425" bIns="91425" anchor="ctr" anchorCtr="0">
              <a:noAutofit/>
            </a:bodyPr>
            <a:lstStyle/>
            <a:p>
              <a:pPr lvl="0" rtl="0">
                <a:spcBef>
                  <a:spcPts val="0"/>
                </a:spcBef>
                <a:spcAft>
                  <a:spcPts val="0"/>
                </a:spcAft>
              </a:pPr>
              <a:r>
                <a:rPr lang="en-US" dirty="0">
                  <a:solidFill>
                    <a:schemeClr val="accent1"/>
                  </a:solidFill>
                  <a:latin typeface="Fira Sans Extra Condensed SemiBold"/>
                  <a:ea typeface="Fira Sans Extra Condensed SemiBold"/>
                  <a:cs typeface="Fira Sans Extra Condensed SemiBold"/>
                  <a:sym typeface="Fira Sans Extra Condensed SemiBold"/>
                </a:rPr>
                <a:t>1. Creation of </a:t>
              </a:r>
            </a:p>
            <a:p>
              <a:pPr lvl="0" algn="ctr" rtl="0">
                <a:spcBef>
                  <a:spcPts val="0"/>
                </a:spcBef>
                <a:spcAft>
                  <a:spcPts val="0"/>
                </a:spcAft>
              </a:pPr>
              <a:r>
                <a:rPr lang="en-US" dirty="0">
                  <a:solidFill>
                    <a:schemeClr val="accent1"/>
                  </a:solidFill>
                  <a:latin typeface="Fira Sans Extra Condensed SemiBold"/>
                  <a:ea typeface="Fira Sans Extra Condensed SemiBold"/>
                  <a:cs typeface="Fira Sans Extra Condensed SemiBold"/>
                  <a:sym typeface="Fira Sans Extra Condensed SemiBold"/>
                </a:rPr>
                <a:t>Availability Set</a:t>
              </a:r>
              <a:endParaRPr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1125" name="Google Shape;1125;p20">
              <a:extLst>
                <a:ext uri="{FF2B5EF4-FFF2-40B4-BE49-F238E27FC236}">
                  <a16:creationId xmlns:a16="http://schemas.microsoft.com/office/drawing/2014/main" id="{11DB0D3A-CA07-ED94-F8BE-A062921E1E94}"/>
                </a:ext>
              </a:extLst>
            </p:cNvPr>
            <p:cNvSpPr txBox="1"/>
            <p:nvPr/>
          </p:nvSpPr>
          <p:spPr>
            <a:xfrm>
              <a:off x="1213234" y="1441461"/>
              <a:ext cx="776126" cy="166320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solidFill>
                    <a:schemeClr val="dk1"/>
                  </a:solidFill>
                  <a:latin typeface="Roboto"/>
                  <a:ea typeface="Roboto"/>
                  <a:cs typeface="Roboto"/>
                  <a:sym typeface="Roboto"/>
                </a:rPr>
                <a:t>Create an Availability Set and configure the </a:t>
              </a:r>
              <a:r>
                <a:rPr lang="en-US" sz="1050" dirty="0">
                  <a:solidFill>
                    <a:schemeClr val="dk1"/>
                  </a:solidFill>
                  <a:latin typeface="Roboto"/>
                  <a:ea typeface="Roboto"/>
                  <a:cs typeface="Roboto"/>
                  <a:sym typeface="Roboto"/>
                </a:rPr>
                <a:t>number</a:t>
              </a:r>
              <a:r>
                <a:rPr lang="en-US" sz="1100" dirty="0">
                  <a:solidFill>
                    <a:schemeClr val="dk1"/>
                  </a:solidFill>
                  <a:latin typeface="Roboto"/>
                  <a:ea typeface="Roboto"/>
                  <a:cs typeface="Roboto"/>
                  <a:sym typeface="Roboto"/>
                </a:rPr>
                <a:t> of Fault Domains and Update Domains. (for example, 2 Fault Domains and 3 Update Domains)</a:t>
              </a:r>
              <a:endParaRPr sz="1100" dirty="0">
                <a:solidFill>
                  <a:schemeClr val="dk1"/>
                </a:solidFill>
                <a:latin typeface="Roboto"/>
                <a:ea typeface="Roboto"/>
                <a:cs typeface="Roboto"/>
                <a:sym typeface="Roboto"/>
              </a:endParaRPr>
            </a:p>
          </p:txBody>
        </p:sp>
      </p:grpSp>
      <p:grpSp>
        <p:nvGrpSpPr>
          <p:cNvPr id="1126" name="Google Shape;1126;p20">
            <a:extLst>
              <a:ext uri="{FF2B5EF4-FFF2-40B4-BE49-F238E27FC236}">
                <a16:creationId xmlns:a16="http://schemas.microsoft.com/office/drawing/2014/main" id="{40E8402A-7522-3853-F66D-CD07B92C8650}"/>
              </a:ext>
            </a:extLst>
          </p:cNvPr>
          <p:cNvGrpSpPr/>
          <p:nvPr/>
        </p:nvGrpSpPr>
        <p:grpSpPr>
          <a:xfrm>
            <a:off x="6075711" y="1626679"/>
            <a:ext cx="2867683" cy="2157921"/>
            <a:chOff x="6369148" y="1975049"/>
            <a:chExt cx="2867683" cy="2157921"/>
          </a:xfrm>
        </p:grpSpPr>
        <p:sp>
          <p:nvSpPr>
            <p:cNvPr id="1127" name="Google Shape;1127;p20">
              <a:extLst>
                <a:ext uri="{FF2B5EF4-FFF2-40B4-BE49-F238E27FC236}">
                  <a16:creationId xmlns:a16="http://schemas.microsoft.com/office/drawing/2014/main" id="{A895A7CF-3B54-B798-5A0B-9B551E75B50C}"/>
                </a:ext>
              </a:extLst>
            </p:cNvPr>
            <p:cNvSpPr txBox="1"/>
            <p:nvPr/>
          </p:nvSpPr>
          <p:spPr>
            <a:xfrm>
              <a:off x="6369149" y="1975049"/>
              <a:ext cx="2867682" cy="24636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1"/>
                  </a:solidFill>
                  <a:latin typeface="Fira Sans Extra Condensed SemiBold"/>
                  <a:ea typeface="Fira Sans Extra Condensed SemiBold"/>
                  <a:cs typeface="Fira Sans Extra Condensed SemiBold"/>
                  <a:sym typeface="Fira Sans Extra Condensed SemiBold"/>
                </a:rPr>
                <a:t>3. Operation during failure or update</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1128" name="Google Shape;1128;p20">
              <a:extLst>
                <a:ext uri="{FF2B5EF4-FFF2-40B4-BE49-F238E27FC236}">
                  <a16:creationId xmlns:a16="http://schemas.microsoft.com/office/drawing/2014/main" id="{DCC4BDE8-AC73-14B5-E768-D8082C064B7D}"/>
                </a:ext>
              </a:extLst>
            </p:cNvPr>
            <p:cNvSpPr txBox="1"/>
            <p:nvPr/>
          </p:nvSpPr>
          <p:spPr>
            <a:xfrm>
              <a:off x="6369148" y="2348946"/>
              <a:ext cx="2867681" cy="1784024"/>
            </a:xfrm>
            <a:prstGeom prst="rect">
              <a:avLst/>
            </a:prstGeom>
            <a:noFill/>
            <a:ln>
              <a:noFill/>
            </a:ln>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Failure: If one of the Fault Domains fails, the virtual machines in the other Fault Domain will remain active. This way, your app will continue to work.</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Updates: When Azure performs maintenance, such as software updates, it does so consistently for each Update Domain.</a:t>
              </a:r>
            </a:p>
          </p:txBody>
        </p:sp>
      </p:grpSp>
      <p:sp>
        <p:nvSpPr>
          <p:cNvPr id="1129" name="Google Shape;1129;p20">
            <a:extLst>
              <a:ext uri="{FF2B5EF4-FFF2-40B4-BE49-F238E27FC236}">
                <a16:creationId xmlns:a16="http://schemas.microsoft.com/office/drawing/2014/main" id="{A38D8748-5925-A6E7-FE52-38640A2ABE2C}"/>
              </a:ext>
            </a:extLst>
          </p:cNvPr>
          <p:cNvSpPr/>
          <p:nvPr/>
        </p:nvSpPr>
        <p:spPr>
          <a:xfrm>
            <a:off x="2285727" y="1344169"/>
            <a:ext cx="282359" cy="250092"/>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cxnSp>
        <p:nvCxnSpPr>
          <p:cNvPr id="1130" name="Google Shape;1130;p20">
            <a:extLst>
              <a:ext uri="{FF2B5EF4-FFF2-40B4-BE49-F238E27FC236}">
                <a16:creationId xmlns:a16="http://schemas.microsoft.com/office/drawing/2014/main" id="{37712919-F8AD-55F8-45B5-E487D65624BE}"/>
              </a:ext>
            </a:extLst>
          </p:cNvPr>
          <p:cNvCxnSpPr>
            <a:cxnSpLocks/>
            <a:stCxn id="1113" idx="2"/>
            <a:endCxn id="1110" idx="0"/>
          </p:cNvCxnSpPr>
          <p:nvPr/>
        </p:nvCxnSpPr>
        <p:spPr>
          <a:xfrm rot="5400000">
            <a:off x="5612361" y="2813951"/>
            <a:ext cx="750060" cy="3001598"/>
          </a:xfrm>
          <a:prstGeom prst="bentConnector3">
            <a:avLst>
              <a:gd name="adj1" fmla="val 50000"/>
            </a:avLst>
          </a:prstGeom>
          <a:noFill/>
          <a:ln w="28575" cap="flat" cmpd="sng">
            <a:solidFill>
              <a:schemeClr val="accent4"/>
            </a:solidFill>
            <a:prstDash val="solid"/>
            <a:round/>
            <a:headEnd type="none" w="med" len="med"/>
            <a:tailEnd type="none" w="med" len="med"/>
          </a:ln>
        </p:spPr>
      </p:cxnSp>
      <p:cxnSp>
        <p:nvCxnSpPr>
          <p:cNvPr id="1131" name="Google Shape;1131;p20">
            <a:extLst>
              <a:ext uri="{FF2B5EF4-FFF2-40B4-BE49-F238E27FC236}">
                <a16:creationId xmlns:a16="http://schemas.microsoft.com/office/drawing/2014/main" id="{9A4FEFD6-E169-69D5-66E5-A113616D100A}"/>
              </a:ext>
            </a:extLst>
          </p:cNvPr>
          <p:cNvCxnSpPr>
            <a:cxnSpLocks/>
            <a:stCxn id="1117" idx="2"/>
            <a:endCxn id="1110" idx="0"/>
          </p:cNvCxnSpPr>
          <p:nvPr/>
        </p:nvCxnSpPr>
        <p:spPr>
          <a:xfrm>
            <a:off x="4047597" y="3939600"/>
            <a:ext cx="438995" cy="750180"/>
          </a:xfrm>
          <a:prstGeom prst="straightConnector1">
            <a:avLst/>
          </a:prstGeom>
          <a:noFill/>
          <a:ln w="28575" cap="flat" cmpd="sng">
            <a:solidFill>
              <a:schemeClr val="accent4"/>
            </a:solidFill>
            <a:prstDash val="solid"/>
            <a:round/>
            <a:headEnd type="none" w="med" len="med"/>
            <a:tailEnd type="none" w="med" len="med"/>
          </a:ln>
        </p:spPr>
      </p:cxnSp>
      <p:sp>
        <p:nvSpPr>
          <p:cNvPr id="1132" name="Google Shape;1132;p20">
            <a:extLst>
              <a:ext uri="{FF2B5EF4-FFF2-40B4-BE49-F238E27FC236}">
                <a16:creationId xmlns:a16="http://schemas.microsoft.com/office/drawing/2014/main" id="{A840F81F-4AC5-CE40-D5F4-7769A1A94954}"/>
              </a:ext>
            </a:extLst>
          </p:cNvPr>
          <p:cNvSpPr/>
          <p:nvPr/>
        </p:nvSpPr>
        <p:spPr>
          <a:xfrm>
            <a:off x="53914" y="1244046"/>
            <a:ext cx="390587" cy="341463"/>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0">
            <a:extLst>
              <a:ext uri="{FF2B5EF4-FFF2-40B4-BE49-F238E27FC236}">
                <a16:creationId xmlns:a16="http://schemas.microsoft.com/office/drawing/2014/main" id="{0D5A4FE1-B8F0-D79A-FB83-6B8D7AAC1502}"/>
              </a:ext>
            </a:extLst>
          </p:cNvPr>
          <p:cNvSpPr/>
          <p:nvPr/>
        </p:nvSpPr>
        <p:spPr>
          <a:xfrm>
            <a:off x="5879879" y="1285145"/>
            <a:ext cx="425934" cy="427996"/>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4" name="Google Shape;1134;p20">
            <a:extLst>
              <a:ext uri="{FF2B5EF4-FFF2-40B4-BE49-F238E27FC236}">
                <a16:creationId xmlns:a16="http://schemas.microsoft.com/office/drawing/2014/main" id="{158DF704-9C05-F119-D539-0EBE0C64B5FE}"/>
              </a:ext>
            </a:extLst>
          </p:cNvPr>
          <p:cNvGrpSpPr/>
          <p:nvPr/>
        </p:nvGrpSpPr>
        <p:grpSpPr>
          <a:xfrm>
            <a:off x="5968147" y="1345023"/>
            <a:ext cx="255925" cy="269812"/>
            <a:chOff x="5045500" y="842250"/>
            <a:chExt cx="503875" cy="481850"/>
          </a:xfrm>
        </p:grpSpPr>
        <p:sp>
          <p:nvSpPr>
            <p:cNvPr id="1135" name="Google Shape;1135;p20">
              <a:extLst>
                <a:ext uri="{FF2B5EF4-FFF2-40B4-BE49-F238E27FC236}">
                  <a16:creationId xmlns:a16="http://schemas.microsoft.com/office/drawing/2014/main" id="{6811D079-11EB-A8B2-BB36-A702810EB8AF}"/>
                </a:ext>
              </a:extLst>
            </p:cNvPr>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6" name="Google Shape;1136;p20">
              <a:extLst>
                <a:ext uri="{FF2B5EF4-FFF2-40B4-BE49-F238E27FC236}">
                  <a16:creationId xmlns:a16="http://schemas.microsoft.com/office/drawing/2014/main" id="{12A91768-892E-6E21-0D32-A82E4853A8A3}"/>
                </a:ext>
              </a:extLst>
            </p:cNvPr>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37" name="Google Shape;1137;p20">
            <a:extLst>
              <a:ext uri="{FF2B5EF4-FFF2-40B4-BE49-F238E27FC236}">
                <a16:creationId xmlns:a16="http://schemas.microsoft.com/office/drawing/2014/main" id="{80DF60B4-5D33-651F-D0E3-93ABA553BF7B}"/>
              </a:ext>
            </a:extLst>
          </p:cNvPr>
          <p:cNvGrpSpPr/>
          <p:nvPr/>
        </p:nvGrpSpPr>
        <p:grpSpPr>
          <a:xfrm>
            <a:off x="112396" y="1271410"/>
            <a:ext cx="230098" cy="244720"/>
            <a:chOff x="899850" y="871450"/>
            <a:chExt cx="483175" cy="423400"/>
          </a:xfrm>
        </p:grpSpPr>
        <p:sp>
          <p:nvSpPr>
            <p:cNvPr id="1138" name="Google Shape;1138;p20">
              <a:extLst>
                <a:ext uri="{FF2B5EF4-FFF2-40B4-BE49-F238E27FC236}">
                  <a16:creationId xmlns:a16="http://schemas.microsoft.com/office/drawing/2014/main" id="{F6B6B8F9-FBBC-AB2E-59A3-1DCA2387592B}"/>
                </a:ext>
              </a:extLst>
            </p:cNvPr>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9" name="Google Shape;1139;p20">
              <a:extLst>
                <a:ext uri="{FF2B5EF4-FFF2-40B4-BE49-F238E27FC236}">
                  <a16:creationId xmlns:a16="http://schemas.microsoft.com/office/drawing/2014/main" id="{ADE8E499-FDBB-1058-6DE9-D4D4D20DC35F}"/>
                </a:ext>
              </a:extLst>
            </p:cNvPr>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40" name="Google Shape;1140;p20">
              <a:extLst>
                <a:ext uri="{FF2B5EF4-FFF2-40B4-BE49-F238E27FC236}">
                  <a16:creationId xmlns:a16="http://schemas.microsoft.com/office/drawing/2014/main" id="{3D89A0E4-A1CE-221D-607A-C74E8F91CFC4}"/>
                </a:ext>
              </a:extLst>
            </p:cNvPr>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41" name="Google Shape;1141;p20">
              <a:extLst>
                <a:ext uri="{FF2B5EF4-FFF2-40B4-BE49-F238E27FC236}">
                  <a16:creationId xmlns:a16="http://schemas.microsoft.com/office/drawing/2014/main" id="{D92EBA88-6F2D-6A0F-A2F0-9EC7C8F32E7A}"/>
                </a:ext>
              </a:extLst>
            </p:cNvPr>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42" name="Google Shape;1142;p20">
            <a:extLst>
              <a:ext uri="{FF2B5EF4-FFF2-40B4-BE49-F238E27FC236}">
                <a16:creationId xmlns:a16="http://schemas.microsoft.com/office/drawing/2014/main" id="{B605F029-CF6F-17CE-844A-7DA7514AFB75}"/>
              </a:ext>
            </a:extLst>
          </p:cNvPr>
          <p:cNvSpPr/>
          <p:nvPr/>
        </p:nvSpPr>
        <p:spPr>
          <a:xfrm>
            <a:off x="2421467" y="4696944"/>
            <a:ext cx="4130249" cy="446556"/>
          </a:xfrm>
          <a:prstGeom prst="roundRect">
            <a:avLst>
              <a:gd name="adj" fmla="val 16667"/>
            </a:avLst>
          </a:prstGeom>
          <a:gradFill>
            <a:gsLst>
              <a:gs pos="0">
                <a:schemeClr val="accent1"/>
              </a:gs>
              <a:gs pos="100000">
                <a:schemeClr val="accent2"/>
              </a:gs>
            </a:gsLst>
            <a:lin ang="0" scaled="0"/>
          </a:gra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0">
            <a:extLst>
              <a:ext uri="{FF2B5EF4-FFF2-40B4-BE49-F238E27FC236}">
                <a16:creationId xmlns:a16="http://schemas.microsoft.com/office/drawing/2014/main" id="{85E46CEA-85D8-2BA9-6FBE-1E8D3CE9D82C}"/>
              </a:ext>
            </a:extLst>
          </p:cNvPr>
          <p:cNvSpPr/>
          <p:nvPr/>
        </p:nvSpPr>
        <p:spPr>
          <a:xfrm>
            <a:off x="2421467" y="4689780"/>
            <a:ext cx="4130249" cy="45372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3" name="Google Shape;1143;p20">
            <a:extLst>
              <a:ext uri="{FF2B5EF4-FFF2-40B4-BE49-F238E27FC236}">
                <a16:creationId xmlns:a16="http://schemas.microsoft.com/office/drawing/2014/main" id="{5D765BA5-9FAD-2BAE-41B0-E8EF2634D9C6}"/>
              </a:ext>
            </a:extLst>
          </p:cNvPr>
          <p:cNvCxnSpPr>
            <a:cxnSpLocks/>
          </p:cNvCxnSpPr>
          <p:nvPr/>
        </p:nvCxnSpPr>
        <p:spPr>
          <a:xfrm rot="16200000" flipH="1">
            <a:off x="2618879" y="2718393"/>
            <a:ext cx="550081" cy="3044562"/>
          </a:xfrm>
          <a:prstGeom prst="bentConnector3">
            <a:avLst>
              <a:gd name="adj1" fmla="val 110028"/>
            </a:avLst>
          </a:prstGeom>
          <a:noFill/>
          <a:ln w="28575" cap="flat" cmpd="sng">
            <a:solidFill>
              <a:schemeClr val="accent4"/>
            </a:solidFill>
            <a:prstDash val="solid"/>
            <a:round/>
            <a:headEnd type="none" w="med" len="med"/>
            <a:tailEnd type="none" w="med" len="med"/>
          </a:ln>
        </p:spPr>
      </p:cxnSp>
      <p:sp>
        <p:nvSpPr>
          <p:cNvPr id="1144" name="Google Shape;1144;p20">
            <a:extLst>
              <a:ext uri="{FF2B5EF4-FFF2-40B4-BE49-F238E27FC236}">
                <a16:creationId xmlns:a16="http://schemas.microsoft.com/office/drawing/2014/main" id="{707103FD-071D-CD91-1AC8-BD9912C3DB58}"/>
              </a:ext>
            </a:extLst>
          </p:cNvPr>
          <p:cNvSpPr txBox="1"/>
          <p:nvPr/>
        </p:nvSpPr>
        <p:spPr>
          <a:xfrm>
            <a:off x="2827258" y="4693362"/>
            <a:ext cx="3313291" cy="44655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lt1"/>
                </a:solidFill>
                <a:latin typeface="Fira Sans Extra Condensed SemiBold"/>
                <a:ea typeface="Fira Sans Extra Condensed SemiBold"/>
                <a:cs typeface="Fira Sans Extra Condensed SemiBold"/>
                <a:sym typeface="Fira Sans Extra Condensed SemiBold"/>
              </a:rPr>
              <a:t>Availability Set example</a:t>
            </a:r>
            <a:endParaRPr sz="180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2" name="Google Shape;3332;p39">
            <a:extLst>
              <a:ext uri="{FF2B5EF4-FFF2-40B4-BE49-F238E27FC236}">
                <a16:creationId xmlns:a16="http://schemas.microsoft.com/office/drawing/2014/main" id="{08DADF71-50EB-6704-AEE3-CAF89D1DAD2D}"/>
              </a:ext>
            </a:extLst>
          </p:cNvPr>
          <p:cNvSpPr/>
          <p:nvPr/>
        </p:nvSpPr>
        <p:spPr>
          <a:xfrm>
            <a:off x="444501" y="216797"/>
            <a:ext cx="8270696" cy="890781"/>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grpSp>
        <p:nvGrpSpPr>
          <p:cNvPr id="5" name="Google Shape;3336;p39">
            <a:extLst>
              <a:ext uri="{FF2B5EF4-FFF2-40B4-BE49-F238E27FC236}">
                <a16:creationId xmlns:a16="http://schemas.microsoft.com/office/drawing/2014/main" id="{F2035788-51F6-AF15-0FA2-C51097161AD6}"/>
              </a:ext>
            </a:extLst>
          </p:cNvPr>
          <p:cNvGrpSpPr/>
          <p:nvPr/>
        </p:nvGrpSpPr>
        <p:grpSpPr>
          <a:xfrm>
            <a:off x="377018" y="220298"/>
            <a:ext cx="8221363" cy="955249"/>
            <a:chOff x="-8218316" y="2548843"/>
            <a:chExt cx="4159009" cy="669807"/>
          </a:xfrm>
        </p:grpSpPr>
        <p:sp>
          <p:nvSpPr>
            <p:cNvPr id="6" name="Google Shape;3337;p39">
              <a:extLst>
                <a:ext uri="{FF2B5EF4-FFF2-40B4-BE49-F238E27FC236}">
                  <a16:creationId xmlns:a16="http://schemas.microsoft.com/office/drawing/2014/main" id="{93B4347A-45C8-461E-EB54-D4393390CEA5}"/>
                </a:ext>
              </a:extLst>
            </p:cNvPr>
            <p:cNvSpPr txBox="1"/>
            <p:nvPr/>
          </p:nvSpPr>
          <p:spPr>
            <a:xfrm>
              <a:off x="-8218316" y="2548843"/>
              <a:ext cx="688265" cy="19221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Case 1</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7" name="Google Shape;3338;p39">
              <a:extLst>
                <a:ext uri="{FF2B5EF4-FFF2-40B4-BE49-F238E27FC236}">
                  <a16:creationId xmlns:a16="http://schemas.microsoft.com/office/drawing/2014/main" id="{4BA1BFC0-1611-C8BC-4E81-3E434741D358}"/>
                </a:ext>
              </a:extLst>
            </p:cNvPr>
            <p:cNvSpPr txBox="1"/>
            <p:nvPr/>
          </p:nvSpPr>
          <p:spPr>
            <a:xfrm>
              <a:off x="-8084978" y="2609050"/>
              <a:ext cx="4025671" cy="609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dirty="0">
                  <a:solidFill>
                    <a:schemeClr val="dk1"/>
                  </a:solidFill>
                  <a:latin typeface="Roboto"/>
                  <a:ea typeface="Roboto"/>
                  <a:cs typeface="Roboto"/>
                  <a:sym typeface="Roboto"/>
                </a:rPr>
                <a:t>Let's say you have a web application that runs on multiple virtual machines, and you want to make it available even in case of failure or maintenance. You can create an Availability Set for these VMs, which will allow you to distribute them across Fault Domains and Update Domains, ensuring availability balance.</a:t>
              </a:r>
              <a:endParaRPr sz="1200" dirty="0">
                <a:solidFill>
                  <a:schemeClr val="dk1"/>
                </a:solidFill>
                <a:latin typeface="Roboto"/>
                <a:ea typeface="Roboto"/>
                <a:cs typeface="Roboto"/>
                <a:sym typeface="Roboto"/>
              </a:endParaRPr>
            </a:p>
          </p:txBody>
        </p:sp>
      </p:grpSp>
      <p:sp>
        <p:nvSpPr>
          <p:cNvPr id="8" name="Google Shape;3350;p39">
            <a:extLst>
              <a:ext uri="{FF2B5EF4-FFF2-40B4-BE49-F238E27FC236}">
                <a16:creationId xmlns:a16="http://schemas.microsoft.com/office/drawing/2014/main" id="{A2D32110-3F17-A74B-BCC4-6AC13ED03366}"/>
              </a:ext>
            </a:extLst>
          </p:cNvPr>
          <p:cNvSpPr/>
          <p:nvPr/>
        </p:nvSpPr>
        <p:spPr>
          <a:xfrm>
            <a:off x="174273" y="112739"/>
            <a:ext cx="430870" cy="399446"/>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3754;p39">
            <a:extLst>
              <a:ext uri="{FF2B5EF4-FFF2-40B4-BE49-F238E27FC236}">
                <a16:creationId xmlns:a16="http://schemas.microsoft.com/office/drawing/2014/main" id="{7E816D36-3233-0999-5057-09E38521DC76}"/>
              </a:ext>
            </a:extLst>
          </p:cNvPr>
          <p:cNvGrpSpPr/>
          <p:nvPr/>
        </p:nvGrpSpPr>
        <p:grpSpPr>
          <a:xfrm>
            <a:off x="257516" y="169387"/>
            <a:ext cx="271400" cy="318856"/>
            <a:chOff x="3859600" y="3591950"/>
            <a:chExt cx="296975" cy="296175"/>
          </a:xfrm>
        </p:grpSpPr>
        <p:sp>
          <p:nvSpPr>
            <p:cNvPr id="10" name="Google Shape;3755;p39">
              <a:extLst>
                <a:ext uri="{FF2B5EF4-FFF2-40B4-BE49-F238E27FC236}">
                  <a16:creationId xmlns:a16="http://schemas.microsoft.com/office/drawing/2014/main" id="{18785CCF-A28F-44C7-45FB-EDFEEB764454}"/>
                </a:ext>
              </a:extLst>
            </p:cNvPr>
            <p:cNvSpPr/>
            <p:nvPr/>
          </p:nvSpPr>
          <p:spPr>
            <a:xfrm>
              <a:off x="4034450" y="3766000"/>
              <a:ext cx="122125" cy="122125"/>
            </a:xfrm>
            <a:custGeom>
              <a:avLst/>
              <a:gdLst/>
              <a:ahLst/>
              <a:cxnLst/>
              <a:rect l="l" t="t" r="r" b="b"/>
              <a:pathLst>
                <a:path w="4885" h="4885" extrusionOk="0">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56;p39">
              <a:extLst>
                <a:ext uri="{FF2B5EF4-FFF2-40B4-BE49-F238E27FC236}">
                  <a16:creationId xmlns:a16="http://schemas.microsoft.com/office/drawing/2014/main" id="{240CF081-A575-62C6-D247-957434B11791}"/>
                </a:ext>
              </a:extLst>
            </p:cNvPr>
            <p:cNvSpPr/>
            <p:nvPr/>
          </p:nvSpPr>
          <p:spPr>
            <a:xfrm>
              <a:off x="3860400" y="3679375"/>
              <a:ext cx="260725" cy="173300"/>
            </a:xfrm>
            <a:custGeom>
              <a:avLst/>
              <a:gdLst/>
              <a:ahLst/>
              <a:cxnLst/>
              <a:rect l="l" t="t" r="r" b="b"/>
              <a:pathLst>
                <a:path w="10429" h="6932" extrusionOk="0">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57;p39">
              <a:extLst>
                <a:ext uri="{FF2B5EF4-FFF2-40B4-BE49-F238E27FC236}">
                  <a16:creationId xmlns:a16="http://schemas.microsoft.com/office/drawing/2014/main" id="{00408E18-B374-89A0-4B01-495FD4AAFA87}"/>
                </a:ext>
              </a:extLst>
            </p:cNvPr>
            <p:cNvSpPr/>
            <p:nvPr/>
          </p:nvSpPr>
          <p:spPr>
            <a:xfrm>
              <a:off x="3859600" y="3591950"/>
              <a:ext cx="261525" cy="70900"/>
            </a:xfrm>
            <a:custGeom>
              <a:avLst/>
              <a:gdLst/>
              <a:ahLst/>
              <a:cxnLst/>
              <a:rect l="l" t="t" r="r" b="b"/>
              <a:pathLst>
                <a:path w="10461" h="2836" extrusionOk="0">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892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8">
          <a:extLst>
            <a:ext uri="{FF2B5EF4-FFF2-40B4-BE49-F238E27FC236}">
              <a16:creationId xmlns:a16="http://schemas.microsoft.com/office/drawing/2014/main" id="{9F94DB8A-A579-4AAD-0276-F914144791ED}"/>
            </a:ext>
          </a:extLst>
        </p:cNvPr>
        <p:cNvGrpSpPr/>
        <p:nvPr/>
      </p:nvGrpSpPr>
      <p:grpSpPr>
        <a:xfrm>
          <a:off x="0" y="0"/>
          <a:ext cx="0" cy="0"/>
          <a:chOff x="0" y="0"/>
          <a:chExt cx="0" cy="0"/>
        </a:xfrm>
      </p:grpSpPr>
      <p:grpSp>
        <p:nvGrpSpPr>
          <p:cNvPr id="1480" name="Google Shape;1480;p25">
            <a:extLst>
              <a:ext uri="{FF2B5EF4-FFF2-40B4-BE49-F238E27FC236}">
                <a16:creationId xmlns:a16="http://schemas.microsoft.com/office/drawing/2014/main" id="{5FBC7BE5-9639-E2F9-D145-2C949C0D8768}"/>
              </a:ext>
            </a:extLst>
          </p:cNvPr>
          <p:cNvGrpSpPr/>
          <p:nvPr/>
        </p:nvGrpSpPr>
        <p:grpSpPr>
          <a:xfrm>
            <a:off x="0" y="2878818"/>
            <a:ext cx="2631966" cy="1482582"/>
            <a:chOff x="1012725" y="2202350"/>
            <a:chExt cx="2668525" cy="1503175"/>
          </a:xfrm>
        </p:grpSpPr>
        <p:sp>
          <p:nvSpPr>
            <p:cNvPr id="1481" name="Google Shape;1481;p25">
              <a:extLst>
                <a:ext uri="{FF2B5EF4-FFF2-40B4-BE49-F238E27FC236}">
                  <a16:creationId xmlns:a16="http://schemas.microsoft.com/office/drawing/2014/main" id="{2F8E3A17-3CCE-88B0-97BB-BDD9991E235F}"/>
                </a:ext>
              </a:extLst>
            </p:cNvPr>
            <p:cNvSpPr/>
            <p:nvPr/>
          </p:nvSpPr>
          <p:spPr>
            <a:xfrm>
              <a:off x="1142800" y="2262775"/>
              <a:ext cx="2408375" cy="1356725"/>
            </a:xfrm>
            <a:custGeom>
              <a:avLst/>
              <a:gdLst/>
              <a:ahLst/>
              <a:cxnLst/>
              <a:rect l="l" t="t" r="r" b="b"/>
              <a:pathLst>
                <a:path w="96335" h="54269" extrusionOk="0">
                  <a:moveTo>
                    <a:pt x="48590" y="0"/>
                  </a:moveTo>
                  <a:lnTo>
                    <a:pt x="1" y="25658"/>
                  </a:lnTo>
                  <a:lnTo>
                    <a:pt x="49626" y="54269"/>
                  </a:lnTo>
                  <a:lnTo>
                    <a:pt x="96334" y="27861"/>
                  </a:lnTo>
                  <a:lnTo>
                    <a:pt x="48590" y="0"/>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5">
              <a:extLst>
                <a:ext uri="{FF2B5EF4-FFF2-40B4-BE49-F238E27FC236}">
                  <a16:creationId xmlns:a16="http://schemas.microsoft.com/office/drawing/2014/main" id="{99806A70-AE8B-B3FD-BD74-13276C500B14}"/>
                </a:ext>
              </a:extLst>
            </p:cNvPr>
            <p:cNvSpPr/>
            <p:nvPr/>
          </p:nvSpPr>
          <p:spPr>
            <a:xfrm>
              <a:off x="2383425" y="2959275"/>
              <a:ext cx="1167750" cy="686425"/>
            </a:xfrm>
            <a:custGeom>
              <a:avLst/>
              <a:gdLst/>
              <a:ahLst/>
              <a:cxnLst/>
              <a:rect l="l" t="t" r="r" b="b"/>
              <a:pathLst>
                <a:path w="46710" h="27457" extrusionOk="0">
                  <a:moveTo>
                    <a:pt x="46709" y="1"/>
                  </a:moveTo>
                  <a:lnTo>
                    <a:pt x="1" y="26409"/>
                  </a:lnTo>
                  <a:lnTo>
                    <a:pt x="1" y="27457"/>
                  </a:lnTo>
                  <a:lnTo>
                    <a:pt x="46709" y="1049"/>
                  </a:lnTo>
                  <a:lnTo>
                    <a:pt x="4670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5">
              <a:extLst>
                <a:ext uri="{FF2B5EF4-FFF2-40B4-BE49-F238E27FC236}">
                  <a16:creationId xmlns:a16="http://schemas.microsoft.com/office/drawing/2014/main" id="{244E71EB-D34E-8079-E242-8DAF290E2369}"/>
                </a:ext>
              </a:extLst>
            </p:cNvPr>
            <p:cNvSpPr/>
            <p:nvPr/>
          </p:nvSpPr>
          <p:spPr>
            <a:xfrm>
              <a:off x="1142800" y="2903925"/>
              <a:ext cx="1240650" cy="741775"/>
            </a:xfrm>
            <a:custGeom>
              <a:avLst/>
              <a:gdLst/>
              <a:ahLst/>
              <a:cxnLst/>
              <a:rect l="l" t="t" r="r" b="b"/>
              <a:pathLst>
                <a:path w="49626" h="29671" extrusionOk="0">
                  <a:moveTo>
                    <a:pt x="1" y="0"/>
                  </a:moveTo>
                  <a:lnTo>
                    <a:pt x="1" y="1060"/>
                  </a:lnTo>
                  <a:lnTo>
                    <a:pt x="49626" y="29671"/>
                  </a:lnTo>
                  <a:lnTo>
                    <a:pt x="49626" y="28623"/>
                  </a:lnTo>
                  <a:lnTo>
                    <a:pt x="1"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a:extLst>
                <a:ext uri="{FF2B5EF4-FFF2-40B4-BE49-F238E27FC236}">
                  <a16:creationId xmlns:a16="http://schemas.microsoft.com/office/drawing/2014/main" id="{DF0D5209-BFEE-A7A8-BE1E-90A225A1864E}"/>
                </a:ext>
              </a:extLst>
            </p:cNvPr>
            <p:cNvSpPr/>
            <p:nvPr/>
          </p:nvSpPr>
          <p:spPr>
            <a:xfrm>
              <a:off x="1012725" y="2202350"/>
              <a:ext cx="2668525" cy="1503175"/>
            </a:xfrm>
            <a:custGeom>
              <a:avLst/>
              <a:gdLst/>
              <a:ahLst/>
              <a:cxnLst/>
              <a:rect l="l" t="t" r="r" b="b"/>
              <a:pathLst>
                <a:path w="106741" h="60127" extrusionOk="0">
                  <a:moveTo>
                    <a:pt x="53829" y="238"/>
                  </a:moveTo>
                  <a:lnTo>
                    <a:pt x="106335" y="30885"/>
                  </a:lnTo>
                  <a:lnTo>
                    <a:pt x="54984" y="59900"/>
                  </a:lnTo>
                  <a:lnTo>
                    <a:pt x="417" y="28444"/>
                  </a:lnTo>
                  <a:lnTo>
                    <a:pt x="53829" y="238"/>
                  </a:lnTo>
                  <a:close/>
                  <a:moveTo>
                    <a:pt x="53841" y="0"/>
                  </a:moveTo>
                  <a:lnTo>
                    <a:pt x="155" y="28337"/>
                  </a:lnTo>
                  <a:lnTo>
                    <a:pt x="1" y="28432"/>
                  </a:lnTo>
                  <a:lnTo>
                    <a:pt x="54984" y="60127"/>
                  </a:lnTo>
                  <a:lnTo>
                    <a:pt x="106740" y="30873"/>
                  </a:lnTo>
                  <a:lnTo>
                    <a:pt x="538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25">
            <a:extLst>
              <a:ext uri="{FF2B5EF4-FFF2-40B4-BE49-F238E27FC236}">
                <a16:creationId xmlns:a16="http://schemas.microsoft.com/office/drawing/2014/main" id="{44B59041-9D3B-95C0-6300-AD55DF36FEC9}"/>
              </a:ext>
            </a:extLst>
          </p:cNvPr>
          <p:cNvGrpSpPr/>
          <p:nvPr/>
        </p:nvGrpSpPr>
        <p:grpSpPr>
          <a:xfrm>
            <a:off x="534996" y="1005228"/>
            <a:ext cx="1581560" cy="3019039"/>
            <a:chOff x="1497487" y="1374192"/>
            <a:chExt cx="1262521" cy="2410026"/>
          </a:xfrm>
        </p:grpSpPr>
        <p:sp>
          <p:nvSpPr>
            <p:cNvPr id="1486" name="Google Shape;1486;p25">
              <a:extLst>
                <a:ext uri="{FF2B5EF4-FFF2-40B4-BE49-F238E27FC236}">
                  <a16:creationId xmlns:a16="http://schemas.microsoft.com/office/drawing/2014/main" id="{95978A68-F6E4-D97B-F3C0-A58C46E4C504}"/>
                </a:ext>
              </a:extLst>
            </p:cNvPr>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5">
              <a:extLst>
                <a:ext uri="{FF2B5EF4-FFF2-40B4-BE49-F238E27FC236}">
                  <a16:creationId xmlns:a16="http://schemas.microsoft.com/office/drawing/2014/main" id="{CAA1EC3A-0CFF-74BF-1B39-72B385AE8FED}"/>
                </a:ext>
              </a:extLst>
            </p:cNvPr>
            <p:cNvSpPr/>
            <p:nvPr/>
          </p:nvSpPr>
          <p:spPr>
            <a:xfrm>
              <a:off x="1497487" y="1374192"/>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5">
              <a:extLst>
                <a:ext uri="{FF2B5EF4-FFF2-40B4-BE49-F238E27FC236}">
                  <a16:creationId xmlns:a16="http://schemas.microsoft.com/office/drawing/2014/main" id="{98DB1E73-DC71-05F5-B2F2-8791672940CF}"/>
                </a:ext>
              </a:extLst>
            </p:cNvPr>
            <p:cNvSpPr/>
            <p:nvPr/>
          </p:nvSpPr>
          <p:spPr>
            <a:xfrm>
              <a:off x="1627890" y="1449158"/>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5">
              <a:extLst>
                <a:ext uri="{FF2B5EF4-FFF2-40B4-BE49-F238E27FC236}">
                  <a16:creationId xmlns:a16="http://schemas.microsoft.com/office/drawing/2014/main" id="{7A9115B6-7282-3561-7D8B-D338FDDA274D}"/>
                </a:ext>
              </a:extLst>
            </p:cNvPr>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5">
              <a:extLst>
                <a:ext uri="{FF2B5EF4-FFF2-40B4-BE49-F238E27FC236}">
                  <a16:creationId xmlns:a16="http://schemas.microsoft.com/office/drawing/2014/main" id="{1505B459-918F-7D6A-6F26-0BB711D1BE26}"/>
                </a:ext>
              </a:extLst>
            </p:cNvPr>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a:extLst>
                <a:ext uri="{FF2B5EF4-FFF2-40B4-BE49-F238E27FC236}">
                  <a16:creationId xmlns:a16="http://schemas.microsoft.com/office/drawing/2014/main" id="{6EF02AF4-ACCD-1AF3-C871-25291C770835}"/>
                </a:ext>
              </a:extLst>
            </p:cNvPr>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a:extLst>
                <a:ext uri="{FF2B5EF4-FFF2-40B4-BE49-F238E27FC236}">
                  <a16:creationId xmlns:a16="http://schemas.microsoft.com/office/drawing/2014/main" id="{BE264D2B-0C6A-08AE-4220-AB1025E42670}"/>
                </a:ext>
              </a:extLst>
            </p:cNvPr>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a:extLst>
                <a:ext uri="{FF2B5EF4-FFF2-40B4-BE49-F238E27FC236}">
                  <a16:creationId xmlns:a16="http://schemas.microsoft.com/office/drawing/2014/main" id="{607A31E0-51B5-2FE9-199D-884C965BB472}"/>
                </a:ext>
              </a:extLst>
            </p:cNvPr>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a:extLst>
                <a:ext uri="{FF2B5EF4-FFF2-40B4-BE49-F238E27FC236}">
                  <a16:creationId xmlns:a16="http://schemas.microsoft.com/office/drawing/2014/main" id="{8D9D70E7-E14E-8334-3EA2-38620B9B57FC}"/>
                </a:ext>
              </a:extLst>
            </p:cNvPr>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a:extLst>
                <a:ext uri="{FF2B5EF4-FFF2-40B4-BE49-F238E27FC236}">
                  <a16:creationId xmlns:a16="http://schemas.microsoft.com/office/drawing/2014/main" id="{453D56D0-9764-ABA9-3637-7BD9CA98E925}"/>
                </a:ext>
              </a:extLst>
            </p:cNvPr>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a:extLst>
                <a:ext uri="{FF2B5EF4-FFF2-40B4-BE49-F238E27FC236}">
                  <a16:creationId xmlns:a16="http://schemas.microsoft.com/office/drawing/2014/main" id="{CD4DFE0F-6C58-CEA3-79EB-945894C888A9}"/>
                </a:ext>
              </a:extLst>
            </p:cNvPr>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a:extLst>
                <a:ext uri="{FF2B5EF4-FFF2-40B4-BE49-F238E27FC236}">
                  <a16:creationId xmlns:a16="http://schemas.microsoft.com/office/drawing/2014/main" id="{0AFDA314-035D-E9B0-28D1-ABE0D0E25359}"/>
                </a:ext>
              </a:extLst>
            </p:cNvPr>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a:extLst>
                <a:ext uri="{FF2B5EF4-FFF2-40B4-BE49-F238E27FC236}">
                  <a16:creationId xmlns:a16="http://schemas.microsoft.com/office/drawing/2014/main" id="{29327B34-3956-604D-C259-BDF64177AE44}"/>
                </a:ext>
              </a:extLst>
            </p:cNvPr>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a:extLst>
                <a:ext uri="{FF2B5EF4-FFF2-40B4-BE49-F238E27FC236}">
                  <a16:creationId xmlns:a16="http://schemas.microsoft.com/office/drawing/2014/main" id="{E062093B-7245-384D-0E06-40D10AA797DC}"/>
                </a:ext>
              </a:extLst>
            </p:cNvPr>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a:extLst>
                <a:ext uri="{FF2B5EF4-FFF2-40B4-BE49-F238E27FC236}">
                  <a16:creationId xmlns:a16="http://schemas.microsoft.com/office/drawing/2014/main" id="{70A74D80-0F2C-03F2-AFE8-89474A5AF797}"/>
                </a:ext>
              </a:extLst>
            </p:cNvPr>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a:extLst>
                <a:ext uri="{FF2B5EF4-FFF2-40B4-BE49-F238E27FC236}">
                  <a16:creationId xmlns:a16="http://schemas.microsoft.com/office/drawing/2014/main" id="{42789043-8847-F9EB-4B42-DDFD9A79EBA0}"/>
                </a:ext>
              </a:extLst>
            </p:cNvPr>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a:extLst>
                <a:ext uri="{FF2B5EF4-FFF2-40B4-BE49-F238E27FC236}">
                  <a16:creationId xmlns:a16="http://schemas.microsoft.com/office/drawing/2014/main" id="{17E13106-3FE0-650B-D038-C8360AD88D72}"/>
                </a:ext>
              </a:extLst>
            </p:cNvPr>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5">
              <a:extLst>
                <a:ext uri="{FF2B5EF4-FFF2-40B4-BE49-F238E27FC236}">
                  <a16:creationId xmlns:a16="http://schemas.microsoft.com/office/drawing/2014/main" id="{45EB2F08-8A51-19D1-3198-6A137B4BD952}"/>
                </a:ext>
              </a:extLst>
            </p:cNvPr>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5">
              <a:extLst>
                <a:ext uri="{FF2B5EF4-FFF2-40B4-BE49-F238E27FC236}">
                  <a16:creationId xmlns:a16="http://schemas.microsoft.com/office/drawing/2014/main" id="{31B3C71A-2591-BA97-51EB-30CAAE955012}"/>
                </a:ext>
              </a:extLst>
            </p:cNvPr>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a:extLst>
                <a:ext uri="{FF2B5EF4-FFF2-40B4-BE49-F238E27FC236}">
                  <a16:creationId xmlns:a16="http://schemas.microsoft.com/office/drawing/2014/main" id="{AC027556-6887-4265-9027-1CEA7E6084B3}"/>
                </a:ext>
              </a:extLst>
            </p:cNvPr>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a:extLst>
                <a:ext uri="{FF2B5EF4-FFF2-40B4-BE49-F238E27FC236}">
                  <a16:creationId xmlns:a16="http://schemas.microsoft.com/office/drawing/2014/main" id="{DBABBC0E-8007-D657-FCD9-4026D61BC0D0}"/>
                </a:ext>
              </a:extLst>
            </p:cNvPr>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a:extLst>
                <a:ext uri="{FF2B5EF4-FFF2-40B4-BE49-F238E27FC236}">
                  <a16:creationId xmlns:a16="http://schemas.microsoft.com/office/drawing/2014/main" id="{A5AD935B-1147-8BAF-E63B-76FD72FAB3C7}"/>
                </a:ext>
              </a:extLst>
            </p:cNvPr>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a:extLst>
                <a:ext uri="{FF2B5EF4-FFF2-40B4-BE49-F238E27FC236}">
                  <a16:creationId xmlns:a16="http://schemas.microsoft.com/office/drawing/2014/main" id="{06095A7C-46C8-127F-E596-14F803B4DB08}"/>
                </a:ext>
              </a:extLst>
            </p:cNvPr>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a:extLst>
                <a:ext uri="{FF2B5EF4-FFF2-40B4-BE49-F238E27FC236}">
                  <a16:creationId xmlns:a16="http://schemas.microsoft.com/office/drawing/2014/main" id="{021F3138-05E6-C4D2-ACEF-41C65E2AB8C3}"/>
                </a:ext>
              </a:extLst>
            </p:cNvPr>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a:extLst>
                <a:ext uri="{FF2B5EF4-FFF2-40B4-BE49-F238E27FC236}">
                  <a16:creationId xmlns:a16="http://schemas.microsoft.com/office/drawing/2014/main" id="{4512ED5B-13B8-7758-E8E1-C67A14074099}"/>
                </a:ext>
              </a:extLst>
            </p:cNvPr>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a:extLst>
                <a:ext uri="{FF2B5EF4-FFF2-40B4-BE49-F238E27FC236}">
                  <a16:creationId xmlns:a16="http://schemas.microsoft.com/office/drawing/2014/main" id="{CF070ADB-7D12-9F61-7E06-BE396DFFEBF6}"/>
                </a:ext>
              </a:extLst>
            </p:cNvPr>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a:extLst>
                <a:ext uri="{FF2B5EF4-FFF2-40B4-BE49-F238E27FC236}">
                  <a16:creationId xmlns:a16="http://schemas.microsoft.com/office/drawing/2014/main" id="{2BFFDBB2-04EA-D196-075B-C141A20892FC}"/>
                </a:ext>
              </a:extLst>
            </p:cNvPr>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a:extLst>
                <a:ext uri="{FF2B5EF4-FFF2-40B4-BE49-F238E27FC236}">
                  <a16:creationId xmlns:a16="http://schemas.microsoft.com/office/drawing/2014/main" id="{5E70ECB2-471D-2AD4-0FEC-7826F07ABF86}"/>
                </a:ext>
              </a:extLst>
            </p:cNvPr>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a:extLst>
                <a:ext uri="{FF2B5EF4-FFF2-40B4-BE49-F238E27FC236}">
                  <a16:creationId xmlns:a16="http://schemas.microsoft.com/office/drawing/2014/main" id="{2FF2708D-2BFA-426C-7F9C-030A28FDE713}"/>
                </a:ext>
              </a:extLst>
            </p:cNvPr>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a:extLst>
                <a:ext uri="{FF2B5EF4-FFF2-40B4-BE49-F238E27FC236}">
                  <a16:creationId xmlns:a16="http://schemas.microsoft.com/office/drawing/2014/main" id="{C0ABDFB3-3497-4AFD-8AA0-63C8A936D298}"/>
                </a:ext>
              </a:extLst>
            </p:cNvPr>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a:extLst>
                <a:ext uri="{FF2B5EF4-FFF2-40B4-BE49-F238E27FC236}">
                  <a16:creationId xmlns:a16="http://schemas.microsoft.com/office/drawing/2014/main" id="{9020EAB2-E65C-3F3B-8E8C-525BB067290C}"/>
                </a:ext>
              </a:extLst>
            </p:cNvPr>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5">
              <a:extLst>
                <a:ext uri="{FF2B5EF4-FFF2-40B4-BE49-F238E27FC236}">
                  <a16:creationId xmlns:a16="http://schemas.microsoft.com/office/drawing/2014/main" id="{E243D5C9-ADA9-6953-75E4-53165FA619B1}"/>
                </a:ext>
              </a:extLst>
            </p:cNvPr>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5">
              <a:extLst>
                <a:ext uri="{FF2B5EF4-FFF2-40B4-BE49-F238E27FC236}">
                  <a16:creationId xmlns:a16="http://schemas.microsoft.com/office/drawing/2014/main" id="{D17DB9EB-9E04-BFE7-9F51-0E978FBCDC38}"/>
                </a:ext>
              </a:extLst>
            </p:cNvPr>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a:extLst>
                <a:ext uri="{FF2B5EF4-FFF2-40B4-BE49-F238E27FC236}">
                  <a16:creationId xmlns:a16="http://schemas.microsoft.com/office/drawing/2014/main" id="{190DBCCD-719D-A90F-C5E5-4A98F823E756}"/>
                </a:ext>
              </a:extLst>
            </p:cNvPr>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a:extLst>
                <a:ext uri="{FF2B5EF4-FFF2-40B4-BE49-F238E27FC236}">
                  <a16:creationId xmlns:a16="http://schemas.microsoft.com/office/drawing/2014/main" id="{67D84316-E1CC-ACCC-2D40-E5BD5F192EA1}"/>
                </a:ext>
              </a:extLst>
            </p:cNvPr>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a:extLst>
                <a:ext uri="{FF2B5EF4-FFF2-40B4-BE49-F238E27FC236}">
                  <a16:creationId xmlns:a16="http://schemas.microsoft.com/office/drawing/2014/main" id="{2BF35A22-B073-5C62-2919-9CED2E16C82D}"/>
                </a:ext>
              </a:extLst>
            </p:cNvPr>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a:extLst>
                <a:ext uri="{FF2B5EF4-FFF2-40B4-BE49-F238E27FC236}">
                  <a16:creationId xmlns:a16="http://schemas.microsoft.com/office/drawing/2014/main" id="{BCEB83E7-F19A-BF67-55DE-171FF028FBDF}"/>
                </a:ext>
              </a:extLst>
            </p:cNvPr>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a:extLst>
                <a:ext uri="{FF2B5EF4-FFF2-40B4-BE49-F238E27FC236}">
                  <a16:creationId xmlns:a16="http://schemas.microsoft.com/office/drawing/2014/main" id="{F4BE1483-A495-C458-91EC-A8DC16AC0B58}"/>
                </a:ext>
              </a:extLst>
            </p:cNvPr>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a:extLst>
                <a:ext uri="{FF2B5EF4-FFF2-40B4-BE49-F238E27FC236}">
                  <a16:creationId xmlns:a16="http://schemas.microsoft.com/office/drawing/2014/main" id="{33C6DF75-3E8C-CA0C-B571-5DBABE28EB68}"/>
                </a:ext>
              </a:extLst>
            </p:cNvPr>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a:extLst>
                <a:ext uri="{FF2B5EF4-FFF2-40B4-BE49-F238E27FC236}">
                  <a16:creationId xmlns:a16="http://schemas.microsoft.com/office/drawing/2014/main" id="{220A5029-F194-9C99-F8F4-4F4AADCC9EC3}"/>
                </a:ext>
              </a:extLst>
            </p:cNvPr>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a:extLst>
                <a:ext uri="{FF2B5EF4-FFF2-40B4-BE49-F238E27FC236}">
                  <a16:creationId xmlns:a16="http://schemas.microsoft.com/office/drawing/2014/main" id="{8BFE522F-CB89-FFD4-C92D-C4CC4C931118}"/>
                </a:ext>
              </a:extLst>
            </p:cNvPr>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a:extLst>
                <a:ext uri="{FF2B5EF4-FFF2-40B4-BE49-F238E27FC236}">
                  <a16:creationId xmlns:a16="http://schemas.microsoft.com/office/drawing/2014/main" id="{CC20520A-5866-DDD8-823A-6E95FA9C5FBA}"/>
                </a:ext>
              </a:extLst>
            </p:cNvPr>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5">
              <a:extLst>
                <a:ext uri="{FF2B5EF4-FFF2-40B4-BE49-F238E27FC236}">
                  <a16:creationId xmlns:a16="http://schemas.microsoft.com/office/drawing/2014/main" id="{CD238CF9-A76A-0635-6633-1EA01C2261CB}"/>
                </a:ext>
              </a:extLst>
            </p:cNvPr>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5">
              <a:extLst>
                <a:ext uri="{FF2B5EF4-FFF2-40B4-BE49-F238E27FC236}">
                  <a16:creationId xmlns:a16="http://schemas.microsoft.com/office/drawing/2014/main" id="{4872B767-A173-6444-1A75-CA43917EE7F0}"/>
                </a:ext>
              </a:extLst>
            </p:cNvPr>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5">
              <a:extLst>
                <a:ext uri="{FF2B5EF4-FFF2-40B4-BE49-F238E27FC236}">
                  <a16:creationId xmlns:a16="http://schemas.microsoft.com/office/drawing/2014/main" id="{92B5038D-9076-5E17-416B-23FE750D9C55}"/>
                </a:ext>
              </a:extLst>
            </p:cNvPr>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a:extLst>
                <a:ext uri="{FF2B5EF4-FFF2-40B4-BE49-F238E27FC236}">
                  <a16:creationId xmlns:a16="http://schemas.microsoft.com/office/drawing/2014/main" id="{F2148E44-72EA-74BC-4774-DBA82A8DD906}"/>
                </a:ext>
              </a:extLst>
            </p:cNvPr>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a:extLst>
                <a:ext uri="{FF2B5EF4-FFF2-40B4-BE49-F238E27FC236}">
                  <a16:creationId xmlns:a16="http://schemas.microsoft.com/office/drawing/2014/main" id="{ADBF0E42-36E8-B28F-0AED-6DE5759D62F3}"/>
                </a:ext>
              </a:extLst>
            </p:cNvPr>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a:extLst>
                <a:ext uri="{FF2B5EF4-FFF2-40B4-BE49-F238E27FC236}">
                  <a16:creationId xmlns:a16="http://schemas.microsoft.com/office/drawing/2014/main" id="{1E4D8610-B457-58BD-3685-6EB34F84323A}"/>
                </a:ext>
              </a:extLst>
            </p:cNvPr>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5">
              <a:extLst>
                <a:ext uri="{FF2B5EF4-FFF2-40B4-BE49-F238E27FC236}">
                  <a16:creationId xmlns:a16="http://schemas.microsoft.com/office/drawing/2014/main" id="{F325493B-541B-F30A-39FE-BC331ADF28E2}"/>
                </a:ext>
              </a:extLst>
            </p:cNvPr>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5">
              <a:extLst>
                <a:ext uri="{FF2B5EF4-FFF2-40B4-BE49-F238E27FC236}">
                  <a16:creationId xmlns:a16="http://schemas.microsoft.com/office/drawing/2014/main" id="{D313CD18-D2E8-050C-11FC-77800FAFD9A6}"/>
                </a:ext>
              </a:extLst>
            </p:cNvPr>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5">
              <a:extLst>
                <a:ext uri="{FF2B5EF4-FFF2-40B4-BE49-F238E27FC236}">
                  <a16:creationId xmlns:a16="http://schemas.microsoft.com/office/drawing/2014/main" id="{699182F6-BDC2-360D-F098-30AAFFF6BD23}"/>
                </a:ext>
              </a:extLst>
            </p:cNvPr>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5">
              <a:extLst>
                <a:ext uri="{FF2B5EF4-FFF2-40B4-BE49-F238E27FC236}">
                  <a16:creationId xmlns:a16="http://schemas.microsoft.com/office/drawing/2014/main" id="{1323F150-3FBD-5D9E-83F5-15CDE82175FA}"/>
                </a:ext>
              </a:extLst>
            </p:cNvPr>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5">
              <a:extLst>
                <a:ext uri="{FF2B5EF4-FFF2-40B4-BE49-F238E27FC236}">
                  <a16:creationId xmlns:a16="http://schemas.microsoft.com/office/drawing/2014/main" id="{28A16E21-372B-9129-28FE-681F2B4005EF}"/>
                </a:ext>
              </a:extLst>
            </p:cNvPr>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5">
              <a:extLst>
                <a:ext uri="{FF2B5EF4-FFF2-40B4-BE49-F238E27FC236}">
                  <a16:creationId xmlns:a16="http://schemas.microsoft.com/office/drawing/2014/main" id="{71606523-8406-1FC3-86EE-E53627CDBBEF}"/>
                </a:ext>
              </a:extLst>
            </p:cNvPr>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5">
              <a:extLst>
                <a:ext uri="{FF2B5EF4-FFF2-40B4-BE49-F238E27FC236}">
                  <a16:creationId xmlns:a16="http://schemas.microsoft.com/office/drawing/2014/main" id="{D2B46338-D035-C940-2BBF-98D64DD34380}"/>
                </a:ext>
              </a:extLst>
            </p:cNvPr>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5">
              <a:extLst>
                <a:ext uri="{FF2B5EF4-FFF2-40B4-BE49-F238E27FC236}">
                  <a16:creationId xmlns:a16="http://schemas.microsoft.com/office/drawing/2014/main" id="{16B7D185-0C39-7E45-3910-29EFFEACA2B1}"/>
                </a:ext>
              </a:extLst>
            </p:cNvPr>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5">
              <a:extLst>
                <a:ext uri="{FF2B5EF4-FFF2-40B4-BE49-F238E27FC236}">
                  <a16:creationId xmlns:a16="http://schemas.microsoft.com/office/drawing/2014/main" id="{AD721C63-3FC5-6DE5-0EF9-732C3A5DEA28}"/>
                </a:ext>
              </a:extLst>
            </p:cNvPr>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5">
              <a:extLst>
                <a:ext uri="{FF2B5EF4-FFF2-40B4-BE49-F238E27FC236}">
                  <a16:creationId xmlns:a16="http://schemas.microsoft.com/office/drawing/2014/main" id="{EB3C9151-78D9-F7EC-F297-2D230A3CC2B9}"/>
                </a:ext>
              </a:extLst>
            </p:cNvPr>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5">
              <a:extLst>
                <a:ext uri="{FF2B5EF4-FFF2-40B4-BE49-F238E27FC236}">
                  <a16:creationId xmlns:a16="http://schemas.microsoft.com/office/drawing/2014/main" id="{38CF62F3-AFBB-1107-5A7E-6E096E09FC78}"/>
                </a:ext>
              </a:extLst>
            </p:cNvPr>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5">
              <a:extLst>
                <a:ext uri="{FF2B5EF4-FFF2-40B4-BE49-F238E27FC236}">
                  <a16:creationId xmlns:a16="http://schemas.microsoft.com/office/drawing/2014/main" id="{865C0D74-79BD-372B-EB56-5C3CE919189B}"/>
                </a:ext>
              </a:extLst>
            </p:cNvPr>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5">
              <a:extLst>
                <a:ext uri="{FF2B5EF4-FFF2-40B4-BE49-F238E27FC236}">
                  <a16:creationId xmlns:a16="http://schemas.microsoft.com/office/drawing/2014/main" id="{3CA90B17-D67A-A308-DB80-74331234631C}"/>
                </a:ext>
              </a:extLst>
            </p:cNvPr>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5">
              <a:extLst>
                <a:ext uri="{FF2B5EF4-FFF2-40B4-BE49-F238E27FC236}">
                  <a16:creationId xmlns:a16="http://schemas.microsoft.com/office/drawing/2014/main" id="{73B99BAF-531D-A716-7D83-31BA89AD1A25}"/>
                </a:ext>
              </a:extLst>
            </p:cNvPr>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5">
              <a:extLst>
                <a:ext uri="{FF2B5EF4-FFF2-40B4-BE49-F238E27FC236}">
                  <a16:creationId xmlns:a16="http://schemas.microsoft.com/office/drawing/2014/main" id="{C0EC973C-8997-00A3-DBCE-311CD4381672}"/>
                </a:ext>
              </a:extLst>
            </p:cNvPr>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5">
              <a:extLst>
                <a:ext uri="{FF2B5EF4-FFF2-40B4-BE49-F238E27FC236}">
                  <a16:creationId xmlns:a16="http://schemas.microsoft.com/office/drawing/2014/main" id="{81FDECBA-57F0-4E16-0BDB-35FFD1047986}"/>
                </a:ext>
              </a:extLst>
            </p:cNvPr>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5">
              <a:extLst>
                <a:ext uri="{FF2B5EF4-FFF2-40B4-BE49-F238E27FC236}">
                  <a16:creationId xmlns:a16="http://schemas.microsoft.com/office/drawing/2014/main" id="{E68FAFA1-A3B0-E107-7708-4C44ECB3756B}"/>
                </a:ext>
              </a:extLst>
            </p:cNvPr>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5">
              <a:extLst>
                <a:ext uri="{FF2B5EF4-FFF2-40B4-BE49-F238E27FC236}">
                  <a16:creationId xmlns:a16="http://schemas.microsoft.com/office/drawing/2014/main" id="{BDD004E6-321C-A489-0A12-A82EB102FE2D}"/>
                </a:ext>
              </a:extLst>
            </p:cNvPr>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5">
              <a:extLst>
                <a:ext uri="{FF2B5EF4-FFF2-40B4-BE49-F238E27FC236}">
                  <a16:creationId xmlns:a16="http://schemas.microsoft.com/office/drawing/2014/main" id="{105E7C77-2015-8B44-3EB1-819226462310}"/>
                </a:ext>
              </a:extLst>
            </p:cNvPr>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5">
              <a:extLst>
                <a:ext uri="{FF2B5EF4-FFF2-40B4-BE49-F238E27FC236}">
                  <a16:creationId xmlns:a16="http://schemas.microsoft.com/office/drawing/2014/main" id="{9C6FBD48-9E33-734C-0BA8-12F2D765CF6B}"/>
                </a:ext>
              </a:extLst>
            </p:cNvPr>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5">
              <a:extLst>
                <a:ext uri="{FF2B5EF4-FFF2-40B4-BE49-F238E27FC236}">
                  <a16:creationId xmlns:a16="http://schemas.microsoft.com/office/drawing/2014/main" id="{E68E5242-6CCC-9166-343E-F758124601E1}"/>
                </a:ext>
              </a:extLst>
            </p:cNvPr>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5">
              <a:extLst>
                <a:ext uri="{FF2B5EF4-FFF2-40B4-BE49-F238E27FC236}">
                  <a16:creationId xmlns:a16="http://schemas.microsoft.com/office/drawing/2014/main" id="{901F8758-4542-621D-182C-620C20B599BD}"/>
                </a:ext>
              </a:extLst>
            </p:cNvPr>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5">
              <a:extLst>
                <a:ext uri="{FF2B5EF4-FFF2-40B4-BE49-F238E27FC236}">
                  <a16:creationId xmlns:a16="http://schemas.microsoft.com/office/drawing/2014/main" id="{B0048A91-C288-801F-80F5-F5F4F41DE6B7}"/>
                </a:ext>
              </a:extLst>
            </p:cNvPr>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5">
              <a:extLst>
                <a:ext uri="{FF2B5EF4-FFF2-40B4-BE49-F238E27FC236}">
                  <a16:creationId xmlns:a16="http://schemas.microsoft.com/office/drawing/2014/main" id="{2738C1BB-B8C0-AB60-C936-8414CB055E8E}"/>
                </a:ext>
              </a:extLst>
            </p:cNvPr>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5">
              <a:extLst>
                <a:ext uri="{FF2B5EF4-FFF2-40B4-BE49-F238E27FC236}">
                  <a16:creationId xmlns:a16="http://schemas.microsoft.com/office/drawing/2014/main" id="{A403D4E1-7BB7-9DA2-E709-CF975B633752}"/>
                </a:ext>
              </a:extLst>
            </p:cNvPr>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5">
              <a:extLst>
                <a:ext uri="{FF2B5EF4-FFF2-40B4-BE49-F238E27FC236}">
                  <a16:creationId xmlns:a16="http://schemas.microsoft.com/office/drawing/2014/main" id="{472C1430-2C84-06DC-C4FE-1C9FD24A1B3E}"/>
                </a:ext>
              </a:extLst>
            </p:cNvPr>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5">
              <a:extLst>
                <a:ext uri="{FF2B5EF4-FFF2-40B4-BE49-F238E27FC236}">
                  <a16:creationId xmlns:a16="http://schemas.microsoft.com/office/drawing/2014/main" id="{CB218423-0717-A3F2-11D9-D227970DA38A}"/>
                </a:ext>
              </a:extLst>
            </p:cNvPr>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5">
              <a:extLst>
                <a:ext uri="{FF2B5EF4-FFF2-40B4-BE49-F238E27FC236}">
                  <a16:creationId xmlns:a16="http://schemas.microsoft.com/office/drawing/2014/main" id="{3BE577E7-E865-62FB-5D91-B03A31FD04A4}"/>
                </a:ext>
              </a:extLst>
            </p:cNvPr>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5">
              <a:extLst>
                <a:ext uri="{FF2B5EF4-FFF2-40B4-BE49-F238E27FC236}">
                  <a16:creationId xmlns:a16="http://schemas.microsoft.com/office/drawing/2014/main" id="{ECD194DD-2EDA-017C-821D-64761C4416A5}"/>
                </a:ext>
              </a:extLst>
            </p:cNvPr>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5">
              <a:extLst>
                <a:ext uri="{FF2B5EF4-FFF2-40B4-BE49-F238E27FC236}">
                  <a16:creationId xmlns:a16="http://schemas.microsoft.com/office/drawing/2014/main" id="{A2A7AE46-E166-09BD-3873-6D3546651E45}"/>
                </a:ext>
              </a:extLst>
            </p:cNvPr>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5">
              <a:extLst>
                <a:ext uri="{FF2B5EF4-FFF2-40B4-BE49-F238E27FC236}">
                  <a16:creationId xmlns:a16="http://schemas.microsoft.com/office/drawing/2014/main" id="{1D270CF9-0F5F-5F97-64E2-69FD3584FE72}"/>
                </a:ext>
              </a:extLst>
            </p:cNvPr>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5">
              <a:extLst>
                <a:ext uri="{FF2B5EF4-FFF2-40B4-BE49-F238E27FC236}">
                  <a16:creationId xmlns:a16="http://schemas.microsoft.com/office/drawing/2014/main" id="{FB785286-37A4-6773-174A-EB38614A7E99}"/>
                </a:ext>
              </a:extLst>
            </p:cNvPr>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5">
              <a:extLst>
                <a:ext uri="{FF2B5EF4-FFF2-40B4-BE49-F238E27FC236}">
                  <a16:creationId xmlns:a16="http://schemas.microsoft.com/office/drawing/2014/main" id="{4895C0B2-458F-1043-9103-90104415B3FF}"/>
                </a:ext>
              </a:extLst>
            </p:cNvPr>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5">
              <a:extLst>
                <a:ext uri="{FF2B5EF4-FFF2-40B4-BE49-F238E27FC236}">
                  <a16:creationId xmlns:a16="http://schemas.microsoft.com/office/drawing/2014/main" id="{CDDBBA23-A4EB-7775-E7D0-68953A4A937B}"/>
                </a:ext>
              </a:extLst>
            </p:cNvPr>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5">
              <a:extLst>
                <a:ext uri="{FF2B5EF4-FFF2-40B4-BE49-F238E27FC236}">
                  <a16:creationId xmlns:a16="http://schemas.microsoft.com/office/drawing/2014/main" id="{C0001E98-7A72-4215-D243-2EB74889B2DC}"/>
                </a:ext>
              </a:extLst>
            </p:cNvPr>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5">
              <a:extLst>
                <a:ext uri="{FF2B5EF4-FFF2-40B4-BE49-F238E27FC236}">
                  <a16:creationId xmlns:a16="http://schemas.microsoft.com/office/drawing/2014/main" id="{49D86629-137A-C399-126A-D6851A9879F7}"/>
                </a:ext>
              </a:extLst>
            </p:cNvPr>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5">
              <a:extLst>
                <a:ext uri="{FF2B5EF4-FFF2-40B4-BE49-F238E27FC236}">
                  <a16:creationId xmlns:a16="http://schemas.microsoft.com/office/drawing/2014/main" id="{591A9DF3-9746-521E-F1F2-01BB5C852E48}"/>
                </a:ext>
              </a:extLst>
            </p:cNvPr>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5">
              <a:extLst>
                <a:ext uri="{FF2B5EF4-FFF2-40B4-BE49-F238E27FC236}">
                  <a16:creationId xmlns:a16="http://schemas.microsoft.com/office/drawing/2014/main" id="{1E45B206-C684-D038-1982-A8BF7E45BC53}"/>
                </a:ext>
              </a:extLst>
            </p:cNvPr>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5">
              <a:extLst>
                <a:ext uri="{FF2B5EF4-FFF2-40B4-BE49-F238E27FC236}">
                  <a16:creationId xmlns:a16="http://schemas.microsoft.com/office/drawing/2014/main" id="{F90A05CB-1882-8302-8721-3F9291D4013F}"/>
                </a:ext>
              </a:extLst>
            </p:cNvPr>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5">
              <a:extLst>
                <a:ext uri="{FF2B5EF4-FFF2-40B4-BE49-F238E27FC236}">
                  <a16:creationId xmlns:a16="http://schemas.microsoft.com/office/drawing/2014/main" id="{F51BBBD1-D76D-3522-DAE6-BB67F0A8F3D1}"/>
                </a:ext>
              </a:extLst>
            </p:cNvPr>
            <p:cNvSpPr/>
            <p:nvPr/>
          </p:nvSpPr>
          <p:spPr>
            <a:xfrm>
              <a:off x="1676756" y="1477948"/>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5">
              <a:extLst>
                <a:ext uri="{FF2B5EF4-FFF2-40B4-BE49-F238E27FC236}">
                  <a16:creationId xmlns:a16="http://schemas.microsoft.com/office/drawing/2014/main" id="{D1880018-4CC0-35A9-C2F7-8C704E287E28}"/>
                </a:ext>
              </a:extLst>
            </p:cNvPr>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5">
              <a:extLst>
                <a:ext uri="{FF2B5EF4-FFF2-40B4-BE49-F238E27FC236}">
                  <a16:creationId xmlns:a16="http://schemas.microsoft.com/office/drawing/2014/main" id="{943B4FAE-B769-5327-DECD-7A98A3F130D7}"/>
                </a:ext>
              </a:extLst>
            </p:cNvPr>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5">
              <a:extLst>
                <a:ext uri="{FF2B5EF4-FFF2-40B4-BE49-F238E27FC236}">
                  <a16:creationId xmlns:a16="http://schemas.microsoft.com/office/drawing/2014/main" id="{D8009DA1-4467-CDBE-23DE-05A0EBEA2644}"/>
                </a:ext>
              </a:extLst>
            </p:cNvPr>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5">
              <a:extLst>
                <a:ext uri="{FF2B5EF4-FFF2-40B4-BE49-F238E27FC236}">
                  <a16:creationId xmlns:a16="http://schemas.microsoft.com/office/drawing/2014/main" id="{57E10908-12A3-C24C-6167-9BE2391A065E}"/>
                </a:ext>
              </a:extLst>
            </p:cNvPr>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25">
            <a:extLst>
              <a:ext uri="{FF2B5EF4-FFF2-40B4-BE49-F238E27FC236}">
                <a16:creationId xmlns:a16="http://schemas.microsoft.com/office/drawing/2014/main" id="{2DF85B31-6925-5D75-98DB-4D1FA7A095DF}"/>
              </a:ext>
            </a:extLst>
          </p:cNvPr>
          <p:cNvGrpSpPr/>
          <p:nvPr/>
        </p:nvGrpSpPr>
        <p:grpSpPr>
          <a:xfrm>
            <a:off x="2595146" y="1180755"/>
            <a:ext cx="6367700" cy="525130"/>
            <a:chOff x="446068" y="1351234"/>
            <a:chExt cx="2991025" cy="453549"/>
          </a:xfrm>
        </p:grpSpPr>
        <p:sp>
          <p:nvSpPr>
            <p:cNvPr id="1581" name="Google Shape;1581;p25">
              <a:extLst>
                <a:ext uri="{FF2B5EF4-FFF2-40B4-BE49-F238E27FC236}">
                  <a16:creationId xmlns:a16="http://schemas.microsoft.com/office/drawing/2014/main" id="{E1956DDB-F432-8799-30E2-8B8184EBE449}"/>
                </a:ext>
              </a:extLst>
            </p:cNvPr>
            <p:cNvSpPr txBox="1"/>
            <p:nvPr/>
          </p:nvSpPr>
          <p:spPr>
            <a:xfrm>
              <a:off x="724579" y="1351234"/>
              <a:ext cx="2712514" cy="43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dirty="0">
                  <a:solidFill>
                    <a:schemeClr val="lt2"/>
                  </a:solidFill>
                  <a:latin typeface="Fira Sans Extra Condensed SemiBold"/>
                  <a:sym typeface="Roboto"/>
                </a:rPr>
                <a:t>Prepare a Terraform config which will deploy a load balancer and availability set. </a:t>
              </a:r>
            </a:p>
          </p:txBody>
        </p:sp>
        <p:sp>
          <p:nvSpPr>
            <p:cNvPr id="1582" name="Google Shape;1582;p25">
              <a:extLst>
                <a:ext uri="{FF2B5EF4-FFF2-40B4-BE49-F238E27FC236}">
                  <a16:creationId xmlns:a16="http://schemas.microsoft.com/office/drawing/2014/main" id="{1C8B5377-E455-4EDA-8B2D-E513131EDE04}"/>
                </a:ext>
              </a:extLst>
            </p:cNvPr>
            <p:cNvSpPr txBox="1"/>
            <p:nvPr/>
          </p:nvSpPr>
          <p:spPr>
            <a:xfrm>
              <a:off x="446068" y="1370383"/>
              <a:ext cx="275535" cy="43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2800" dirty="0">
                  <a:solidFill>
                    <a:srgbClr val="000000"/>
                  </a:solidFill>
                  <a:latin typeface="Fira Sans Extra Condensed Medium"/>
                  <a:ea typeface="Fira Sans Extra Condensed Medium"/>
                  <a:cs typeface="Fira Sans Extra Condensed Medium"/>
                  <a:sym typeface="Fira Sans Extra Condensed Medium"/>
                </a:rPr>
                <a:t>01</a:t>
              </a:r>
              <a:endParaRPr sz="2800" dirty="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1583" name="Google Shape;1583;p25">
            <a:extLst>
              <a:ext uri="{FF2B5EF4-FFF2-40B4-BE49-F238E27FC236}">
                <a16:creationId xmlns:a16="http://schemas.microsoft.com/office/drawing/2014/main" id="{AC3294EF-8998-1C14-9DD4-29A33CBE9B7A}"/>
              </a:ext>
            </a:extLst>
          </p:cNvPr>
          <p:cNvGrpSpPr/>
          <p:nvPr/>
        </p:nvGrpSpPr>
        <p:grpSpPr>
          <a:xfrm>
            <a:off x="2639201" y="2639505"/>
            <a:ext cx="6158339" cy="592806"/>
            <a:chOff x="6107022" y="1342479"/>
            <a:chExt cx="2763837" cy="592806"/>
          </a:xfrm>
        </p:grpSpPr>
        <p:sp>
          <p:nvSpPr>
            <p:cNvPr id="1585" name="Google Shape;1585;p25">
              <a:extLst>
                <a:ext uri="{FF2B5EF4-FFF2-40B4-BE49-F238E27FC236}">
                  <a16:creationId xmlns:a16="http://schemas.microsoft.com/office/drawing/2014/main" id="{830A7951-F479-92C3-50E9-DA7A558D396B}"/>
                </a:ext>
              </a:extLst>
            </p:cNvPr>
            <p:cNvSpPr txBox="1"/>
            <p:nvPr/>
          </p:nvSpPr>
          <p:spPr>
            <a:xfrm>
              <a:off x="6350512" y="1342479"/>
              <a:ext cx="2520347" cy="59280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lt2"/>
                  </a:solidFill>
                  <a:latin typeface="Fira Sans Extra Condensed SemiBold"/>
                  <a:ea typeface="Fira Sans Extra Condensed SemiBold"/>
                  <a:cs typeface="Fira Sans Extra Condensed SemiBold"/>
                  <a:sym typeface="Fira Sans Extra Condensed SemiBold"/>
                </a:rPr>
                <a:t>Note: all configs from current homework should be saved to one place and be able to </a:t>
              </a:r>
              <a:r>
                <a:rPr lang="en-US" dirty="0">
                  <a:solidFill>
                    <a:schemeClr val="lt2"/>
                  </a:solidFill>
                  <a:latin typeface="Fira Sans Extra Condensed SemiBold"/>
                  <a:ea typeface="Fira Sans Extra Condensed SemiBold"/>
                  <a:cs typeface="Fira Sans Extra Condensed SemiBold"/>
                  <a:sym typeface="Fira Sans Extra Condensed SemiBold"/>
                </a:rPr>
                <a:t>be</a:t>
              </a:r>
              <a:r>
                <a:rPr lang="en-US" sz="1600" dirty="0">
                  <a:solidFill>
                    <a:schemeClr val="lt2"/>
                  </a:solidFill>
                  <a:latin typeface="Fira Sans Extra Condensed SemiBold"/>
                  <a:ea typeface="Fira Sans Extra Condensed SemiBold"/>
                  <a:cs typeface="Fira Sans Extra Condensed SemiBold"/>
                  <a:sym typeface="Fira Sans Extra Condensed SemiBold"/>
                </a:rPr>
                <a:t> executed by one Terraform command.</a:t>
              </a:r>
              <a:r>
                <a:rPr lang="en-GB" sz="1600" dirty="0">
                  <a:solidFill>
                    <a:schemeClr val="lt2"/>
                  </a:solidFill>
                  <a:latin typeface="Fira Sans Extra Condensed SemiBold"/>
                  <a:ea typeface="Fira Sans Extra Condensed SemiBold"/>
                  <a:cs typeface="Fira Sans Extra Condensed SemiBold"/>
                  <a:sym typeface="Fira Sans Extra Condensed SemiBold"/>
                </a:rPr>
                <a:t> </a:t>
              </a:r>
            </a:p>
          </p:txBody>
        </p:sp>
        <p:sp>
          <p:nvSpPr>
            <p:cNvPr id="1587" name="Google Shape;1587;p25">
              <a:extLst>
                <a:ext uri="{FF2B5EF4-FFF2-40B4-BE49-F238E27FC236}">
                  <a16:creationId xmlns:a16="http://schemas.microsoft.com/office/drawing/2014/main" id="{4DCB03FC-63DE-22FF-4822-6A7E5153ADEF}"/>
                </a:ext>
              </a:extLst>
            </p:cNvPr>
            <p:cNvSpPr txBox="1"/>
            <p:nvPr/>
          </p:nvSpPr>
          <p:spPr>
            <a:xfrm>
              <a:off x="6107022" y="1342479"/>
              <a:ext cx="302193" cy="43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solidFill>
                    <a:srgbClr val="000000"/>
                  </a:solidFill>
                  <a:latin typeface="Fira Sans Extra Condensed Medium"/>
                  <a:ea typeface="Fira Sans Extra Condensed Medium"/>
                  <a:cs typeface="Fira Sans Extra Condensed Medium"/>
                  <a:sym typeface="Fira Sans Extra Condensed Medium"/>
                </a:rPr>
                <a:t>03</a:t>
              </a:r>
              <a:endParaRPr sz="2800" dirty="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1588" name="Google Shape;1588;p25">
            <a:extLst>
              <a:ext uri="{FF2B5EF4-FFF2-40B4-BE49-F238E27FC236}">
                <a16:creationId xmlns:a16="http://schemas.microsoft.com/office/drawing/2014/main" id="{32481DE1-53F7-AAC2-E852-CE491553282B}"/>
              </a:ext>
            </a:extLst>
          </p:cNvPr>
          <p:cNvGrpSpPr/>
          <p:nvPr/>
        </p:nvGrpSpPr>
        <p:grpSpPr>
          <a:xfrm>
            <a:off x="2612861" y="1770719"/>
            <a:ext cx="5675720" cy="746077"/>
            <a:chOff x="495999" y="2896408"/>
            <a:chExt cx="2553290" cy="434400"/>
          </a:xfrm>
        </p:grpSpPr>
        <p:sp>
          <p:nvSpPr>
            <p:cNvPr id="1591" name="Google Shape;1591;p25">
              <a:extLst>
                <a:ext uri="{FF2B5EF4-FFF2-40B4-BE49-F238E27FC236}">
                  <a16:creationId xmlns:a16="http://schemas.microsoft.com/office/drawing/2014/main" id="{40FA71FD-4FDC-041F-165E-F89687B3BCB7}"/>
                </a:ext>
              </a:extLst>
            </p:cNvPr>
            <p:cNvSpPr txBox="1"/>
            <p:nvPr/>
          </p:nvSpPr>
          <p:spPr>
            <a:xfrm>
              <a:off x="751917" y="2914426"/>
              <a:ext cx="2297372" cy="38823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dirty="0">
                  <a:solidFill>
                    <a:schemeClr val="lt2"/>
                  </a:solidFill>
                  <a:latin typeface="Fira Sans Extra Condensed SemiBold"/>
                  <a:sym typeface="Roboto"/>
                </a:rPr>
                <a:t>Prepare a Terraform config which will deploy two Linux VMs to the network. VMs should be connected to the load balancer.</a:t>
              </a:r>
            </a:p>
          </p:txBody>
        </p:sp>
        <p:sp>
          <p:nvSpPr>
            <p:cNvPr id="1592" name="Google Shape;1592;p25">
              <a:extLst>
                <a:ext uri="{FF2B5EF4-FFF2-40B4-BE49-F238E27FC236}">
                  <a16:creationId xmlns:a16="http://schemas.microsoft.com/office/drawing/2014/main" id="{DD8E333F-88B3-2178-EF9B-F1E05467EA57}"/>
                </a:ext>
              </a:extLst>
            </p:cNvPr>
            <p:cNvSpPr txBox="1"/>
            <p:nvPr/>
          </p:nvSpPr>
          <p:spPr>
            <a:xfrm>
              <a:off x="495999" y="2896408"/>
              <a:ext cx="267561" cy="43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2800" dirty="0">
                  <a:solidFill>
                    <a:srgbClr val="000000"/>
                  </a:solidFill>
                  <a:latin typeface="Fira Sans Extra Condensed Medium"/>
                  <a:ea typeface="Fira Sans Extra Condensed Medium"/>
                  <a:cs typeface="Fira Sans Extra Condensed Medium"/>
                  <a:sym typeface="Fira Sans Extra Condensed Medium"/>
                </a:rPr>
                <a:t>02</a:t>
              </a:r>
              <a:endParaRPr sz="2800" dirty="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1593" name="Google Shape;1593;p25">
            <a:extLst>
              <a:ext uri="{FF2B5EF4-FFF2-40B4-BE49-F238E27FC236}">
                <a16:creationId xmlns:a16="http://schemas.microsoft.com/office/drawing/2014/main" id="{D8639B7B-FE14-FA8A-73B7-C807993D431A}"/>
              </a:ext>
            </a:extLst>
          </p:cNvPr>
          <p:cNvGrpSpPr/>
          <p:nvPr/>
        </p:nvGrpSpPr>
        <p:grpSpPr>
          <a:xfrm>
            <a:off x="2656458" y="3354513"/>
            <a:ext cx="6271869" cy="434400"/>
            <a:chOff x="6107022" y="2906966"/>
            <a:chExt cx="2814789" cy="434400"/>
          </a:xfrm>
        </p:grpSpPr>
        <p:sp>
          <p:nvSpPr>
            <p:cNvPr id="1595" name="Google Shape;1595;p25">
              <a:extLst>
                <a:ext uri="{FF2B5EF4-FFF2-40B4-BE49-F238E27FC236}">
                  <a16:creationId xmlns:a16="http://schemas.microsoft.com/office/drawing/2014/main" id="{39A11681-C7D1-2881-5A1C-FE1F235DF5C9}"/>
                </a:ext>
              </a:extLst>
            </p:cNvPr>
            <p:cNvSpPr txBox="1"/>
            <p:nvPr/>
          </p:nvSpPr>
          <p:spPr>
            <a:xfrm>
              <a:off x="6366411" y="2918805"/>
              <a:ext cx="2555400" cy="33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lt2"/>
                  </a:solidFill>
                  <a:latin typeface="Fira Sans Extra Condensed SemiBold"/>
                  <a:ea typeface="Fira Sans Extra Condensed SemiBold"/>
                  <a:cs typeface="Fira Sans Extra Condensed SemiBold"/>
                  <a:sym typeface="Fira Sans Extra Condensed SemiBold"/>
                </a:rPr>
                <a:t>Save the configs to your GitHub repo. </a:t>
              </a:r>
              <a:r>
                <a:rPr lang="en-GB" sz="1600" dirty="0">
                  <a:solidFill>
                    <a:schemeClr val="lt2"/>
                  </a:solidFill>
                  <a:latin typeface="Fira Sans Extra Condensed SemiBold"/>
                  <a:ea typeface="Fira Sans Extra Condensed SemiBold"/>
                  <a:cs typeface="Fira Sans Extra Condensed SemiBold"/>
                  <a:sym typeface="Fira Sans Extra Condensed SemiBold"/>
                </a:rPr>
                <a:t> </a:t>
              </a:r>
            </a:p>
          </p:txBody>
        </p:sp>
        <p:sp>
          <p:nvSpPr>
            <p:cNvPr id="1597" name="Google Shape;1597;p25">
              <a:extLst>
                <a:ext uri="{FF2B5EF4-FFF2-40B4-BE49-F238E27FC236}">
                  <a16:creationId xmlns:a16="http://schemas.microsoft.com/office/drawing/2014/main" id="{76DE4FB5-634A-EEEA-57F6-9026DDE9EB73}"/>
                </a:ext>
              </a:extLst>
            </p:cNvPr>
            <p:cNvSpPr txBox="1"/>
            <p:nvPr/>
          </p:nvSpPr>
          <p:spPr>
            <a:xfrm>
              <a:off x="6107022" y="2906966"/>
              <a:ext cx="271219" cy="43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solidFill>
                    <a:srgbClr val="000000"/>
                  </a:solidFill>
                  <a:latin typeface="Fira Sans Extra Condensed Medium"/>
                  <a:ea typeface="Fira Sans Extra Condensed Medium"/>
                  <a:cs typeface="Fira Sans Extra Condensed Medium"/>
                  <a:sym typeface="Fira Sans Extra Condensed Medium"/>
                </a:rPr>
                <a:t>0</a:t>
              </a:r>
              <a:r>
                <a:rPr lang="en-GB" sz="2800" dirty="0">
                  <a:latin typeface="Fira Sans Extra Condensed Medium"/>
                  <a:ea typeface="Fira Sans Extra Condensed Medium"/>
                  <a:cs typeface="Fira Sans Extra Condensed Medium"/>
                  <a:sym typeface="Fira Sans Extra Condensed Medium"/>
                </a:rPr>
                <a:t>4</a:t>
              </a:r>
              <a:endParaRPr sz="2800" dirty="0">
                <a:solidFill>
                  <a:srgbClr val="000000"/>
                </a:solidFill>
                <a:latin typeface="Fira Sans Extra Condensed Medium"/>
                <a:ea typeface="Fira Sans Extra Condensed Medium"/>
                <a:cs typeface="Fira Sans Extra Condensed Medium"/>
                <a:sym typeface="Fira Sans Extra Condensed Medium"/>
              </a:endParaRPr>
            </a:p>
          </p:txBody>
        </p:sp>
      </p:grpSp>
      <p:sp>
        <p:nvSpPr>
          <p:cNvPr id="8" name="TextBox 7">
            <a:extLst>
              <a:ext uri="{FF2B5EF4-FFF2-40B4-BE49-F238E27FC236}">
                <a16:creationId xmlns:a16="http://schemas.microsoft.com/office/drawing/2014/main" id="{66E90C48-5ACE-7509-D03A-4630A71F5577}"/>
              </a:ext>
            </a:extLst>
          </p:cNvPr>
          <p:cNvSpPr txBox="1"/>
          <p:nvPr/>
        </p:nvSpPr>
        <p:spPr>
          <a:xfrm>
            <a:off x="251432" y="225444"/>
            <a:ext cx="8641135"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0" indent="0" algn="ctr" rtl="0">
              <a:spcBef>
                <a:spcPts val="0"/>
              </a:spcBef>
              <a:spcAft>
                <a:spcPts val="0"/>
              </a:spcAft>
              <a:buNone/>
            </a:pPr>
            <a:r>
              <a:rPr lang="en-US" sz="2400" b="1" dirty="0">
                <a:latin typeface="Roboto"/>
                <a:ea typeface="Roboto"/>
                <a:cs typeface="Roboto"/>
                <a:sym typeface="Roboto"/>
              </a:rPr>
              <a:t>Homework</a:t>
            </a:r>
            <a:endParaRPr lang="en-US" sz="1600" dirty="0">
              <a:latin typeface="Roboto"/>
              <a:ea typeface="Roboto"/>
              <a:cs typeface="Roboto"/>
              <a:sym typeface="Roboto"/>
            </a:endParaRPr>
          </a:p>
        </p:txBody>
      </p:sp>
      <p:pic>
        <p:nvPicPr>
          <p:cNvPr id="2050" name="Picture 2" descr="Terraform applied to Azure - PISQUARE">
            <a:extLst>
              <a:ext uri="{FF2B5EF4-FFF2-40B4-BE49-F238E27FC236}">
                <a16:creationId xmlns:a16="http://schemas.microsoft.com/office/drawing/2014/main" id="{C83F09F6-BB18-B5DB-8514-BE3BA541BA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448" b="35495"/>
          <a:stretch/>
        </p:blipFill>
        <p:spPr bwMode="auto">
          <a:xfrm>
            <a:off x="3312543" y="4282560"/>
            <a:ext cx="5831457" cy="86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461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1">
          <a:extLst>
            <a:ext uri="{FF2B5EF4-FFF2-40B4-BE49-F238E27FC236}">
              <a16:creationId xmlns:a16="http://schemas.microsoft.com/office/drawing/2014/main" id="{BF30F1E0-C0EB-5826-D28F-9B846300A0BC}"/>
            </a:ext>
          </a:extLst>
        </p:cNvPr>
        <p:cNvGrpSpPr/>
        <p:nvPr/>
      </p:nvGrpSpPr>
      <p:grpSpPr>
        <a:xfrm>
          <a:off x="0" y="0"/>
          <a:ext cx="0" cy="0"/>
          <a:chOff x="0" y="0"/>
          <a:chExt cx="0" cy="0"/>
        </a:xfrm>
      </p:grpSpPr>
      <p:grpSp>
        <p:nvGrpSpPr>
          <p:cNvPr id="1603" name="Google Shape;1603;p26">
            <a:extLst>
              <a:ext uri="{FF2B5EF4-FFF2-40B4-BE49-F238E27FC236}">
                <a16:creationId xmlns:a16="http://schemas.microsoft.com/office/drawing/2014/main" id="{FF4F8610-6608-7173-4382-5D2AFF2A026E}"/>
              </a:ext>
            </a:extLst>
          </p:cNvPr>
          <p:cNvGrpSpPr/>
          <p:nvPr/>
        </p:nvGrpSpPr>
        <p:grpSpPr>
          <a:xfrm>
            <a:off x="127714" y="1351529"/>
            <a:ext cx="2532953" cy="3574389"/>
            <a:chOff x="1047817" y="1158425"/>
            <a:chExt cx="2532953" cy="3574389"/>
          </a:xfrm>
        </p:grpSpPr>
        <p:sp>
          <p:nvSpPr>
            <p:cNvPr id="1604" name="Google Shape;1604;p26">
              <a:extLst>
                <a:ext uri="{FF2B5EF4-FFF2-40B4-BE49-F238E27FC236}">
                  <a16:creationId xmlns:a16="http://schemas.microsoft.com/office/drawing/2014/main" id="{57E24BEC-8495-D02A-86AB-4A47F6D40F06}"/>
                </a:ext>
              </a:extLst>
            </p:cNvPr>
            <p:cNvSpPr/>
            <p:nvPr/>
          </p:nvSpPr>
          <p:spPr>
            <a:xfrm>
              <a:off x="2444996" y="1158425"/>
              <a:ext cx="801628" cy="1427472"/>
            </a:xfrm>
            <a:custGeom>
              <a:avLst/>
              <a:gdLst/>
              <a:ahLst/>
              <a:cxnLst/>
              <a:rect l="l" t="t" r="r" b="b"/>
              <a:pathLst>
                <a:path w="24539" h="43697" extrusionOk="0">
                  <a:moveTo>
                    <a:pt x="11787" y="43696"/>
                  </a:moveTo>
                  <a:cubicBezTo>
                    <a:pt x="10751" y="43661"/>
                    <a:pt x="10406" y="42839"/>
                    <a:pt x="10406" y="41458"/>
                  </a:cubicBezTo>
                  <a:cubicBezTo>
                    <a:pt x="10430" y="30897"/>
                    <a:pt x="10430" y="20336"/>
                    <a:pt x="10418" y="9788"/>
                  </a:cubicBezTo>
                  <a:lnTo>
                    <a:pt x="10418" y="8585"/>
                  </a:lnTo>
                  <a:cubicBezTo>
                    <a:pt x="10108" y="9097"/>
                    <a:pt x="9906" y="9418"/>
                    <a:pt x="9716" y="9740"/>
                  </a:cubicBezTo>
                  <a:cubicBezTo>
                    <a:pt x="7489" y="13586"/>
                    <a:pt x="5263" y="17431"/>
                    <a:pt x="3048" y="21265"/>
                  </a:cubicBezTo>
                  <a:cubicBezTo>
                    <a:pt x="2488" y="22218"/>
                    <a:pt x="1869" y="22801"/>
                    <a:pt x="1107" y="22825"/>
                  </a:cubicBezTo>
                  <a:cubicBezTo>
                    <a:pt x="452" y="22837"/>
                    <a:pt x="0" y="22408"/>
                    <a:pt x="12" y="21551"/>
                  </a:cubicBezTo>
                  <a:cubicBezTo>
                    <a:pt x="36" y="20896"/>
                    <a:pt x="191" y="20003"/>
                    <a:pt x="524" y="19408"/>
                  </a:cubicBezTo>
                  <a:cubicBezTo>
                    <a:pt x="3953" y="13395"/>
                    <a:pt x="7406" y="7418"/>
                    <a:pt x="10894" y="1453"/>
                  </a:cubicBezTo>
                  <a:cubicBezTo>
                    <a:pt x="11144" y="1048"/>
                    <a:pt x="11490" y="715"/>
                    <a:pt x="11787" y="346"/>
                  </a:cubicBezTo>
                  <a:lnTo>
                    <a:pt x="12549" y="1"/>
                  </a:lnTo>
                  <a:cubicBezTo>
                    <a:pt x="13002" y="203"/>
                    <a:pt x="13478" y="334"/>
                    <a:pt x="13871" y="644"/>
                  </a:cubicBezTo>
                  <a:cubicBezTo>
                    <a:pt x="17169" y="3251"/>
                    <a:pt x="20443" y="5894"/>
                    <a:pt x="23729" y="8526"/>
                  </a:cubicBezTo>
                  <a:cubicBezTo>
                    <a:pt x="24277" y="8966"/>
                    <a:pt x="24539" y="9633"/>
                    <a:pt x="24289" y="10704"/>
                  </a:cubicBezTo>
                  <a:cubicBezTo>
                    <a:pt x="24063" y="11681"/>
                    <a:pt x="23563" y="12419"/>
                    <a:pt x="22848" y="12883"/>
                  </a:cubicBezTo>
                  <a:cubicBezTo>
                    <a:pt x="22134" y="13336"/>
                    <a:pt x="21646" y="13133"/>
                    <a:pt x="21169" y="12752"/>
                  </a:cubicBezTo>
                  <a:cubicBezTo>
                    <a:pt x="19014" y="10990"/>
                    <a:pt x="16847" y="9252"/>
                    <a:pt x="14680" y="7502"/>
                  </a:cubicBezTo>
                  <a:cubicBezTo>
                    <a:pt x="14490" y="7323"/>
                    <a:pt x="14311" y="7132"/>
                    <a:pt x="14145" y="6942"/>
                  </a:cubicBezTo>
                  <a:lnTo>
                    <a:pt x="13930" y="7121"/>
                  </a:lnTo>
                  <a:lnTo>
                    <a:pt x="13930" y="8085"/>
                  </a:lnTo>
                  <a:cubicBezTo>
                    <a:pt x="13930" y="18682"/>
                    <a:pt x="13907" y="29278"/>
                    <a:pt x="13942" y="39851"/>
                  </a:cubicBezTo>
                  <a:cubicBezTo>
                    <a:pt x="13942" y="41244"/>
                    <a:pt x="13573" y="42351"/>
                    <a:pt x="12549" y="43351"/>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6">
              <a:extLst>
                <a:ext uri="{FF2B5EF4-FFF2-40B4-BE49-F238E27FC236}">
                  <a16:creationId xmlns:a16="http://schemas.microsoft.com/office/drawing/2014/main" id="{696370E7-9784-B0F4-A4A0-0CDF4EBAF989}"/>
                </a:ext>
              </a:extLst>
            </p:cNvPr>
            <p:cNvSpPr/>
            <p:nvPr/>
          </p:nvSpPr>
          <p:spPr>
            <a:xfrm>
              <a:off x="1047817" y="2283181"/>
              <a:ext cx="1538345" cy="1835750"/>
            </a:xfrm>
            <a:custGeom>
              <a:avLst/>
              <a:gdLst/>
              <a:ahLst/>
              <a:cxnLst/>
              <a:rect l="l" t="t" r="r" b="b"/>
              <a:pathLst>
                <a:path w="47091" h="56195" extrusionOk="0">
                  <a:moveTo>
                    <a:pt x="46352" y="1"/>
                  </a:moveTo>
                  <a:cubicBezTo>
                    <a:pt x="46138" y="1"/>
                    <a:pt x="45890" y="72"/>
                    <a:pt x="45626" y="224"/>
                  </a:cubicBezTo>
                  <a:lnTo>
                    <a:pt x="24659" y="12333"/>
                  </a:lnTo>
                  <a:lnTo>
                    <a:pt x="1465" y="25727"/>
                  </a:lnTo>
                  <a:cubicBezTo>
                    <a:pt x="656" y="26179"/>
                    <a:pt x="1" y="27227"/>
                    <a:pt x="1" y="28025"/>
                  </a:cubicBezTo>
                  <a:lnTo>
                    <a:pt x="1" y="55350"/>
                  </a:lnTo>
                  <a:cubicBezTo>
                    <a:pt x="1" y="55893"/>
                    <a:pt x="295" y="56195"/>
                    <a:pt x="734" y="56195"/>
                  </a:cubicBezTo>
                  <a:cubicBezTo>
                    <a:pt x="949" y="56195"/>
                    <a:pt x="1199" y="56122"/>
                    <a:pt x="1465" y="55969"/>
                  </a:cubicBezTo>
                  <a:lnTo>
                    <a:pt x="16491" y="47301"/>
                  </a:lnTo>
                  <a:lnTo>
                    <a:pt x="45626" y="30478"/>
                  </a:lnTo>
                  <a:cubicBezTo>
                    <a:pt x="46435" y="30013"/>
                    <a:pt x="47090" y="28977"/>
                    <a:pt x="47090" y="28168"/>
                  </a:cubicBezTo>
                  <a:lnTo>
                    <a:pt x="47090" y="843"/>
                  </a:lnTo>
                  <a:cubicBezTo>
                    <a:pt x="47090" y="306"/>
                    <a:pt x="46793" y="1"/>
                    <a:pt x="46352"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6">
              <a:extLst>
                <a:ext uri="{FF2B5EF4-FFF2-40B4-BE49-F238E27FC236}">
                  <a16:creationId xmlns:a16="http://schemas.microsoft.com/office/drawing/2014/main" id="{C98FD378-FBA1-3342-8A3C-A75DCFDEAD60}"/>
                </a:ext>
              </a:extLst>
            </p:cNvPr>
            <p:cNvSpPr/>
            <p:nvPr/>
          </p:nvSpPr>
          <p:spPr>
            <a:xfrm>
              <a:off x="1055233" y="2281548"/>
              <a:ext cx="1538313" cy="1851398"/>
            </a:xfrm>
            <a:custGeom>
              <a:avLst/>
              <a:gdLst/>
              <a:ahLst/>
              <a:cxnLst/>
              <a:rect l="l" t="t" r="r" b="b"/>
              <a:pathLst>
                <a:path w="47090" h="56674" extrusionOk="0">
                  <a:moveTo>
                    <a:pt x="0" y="28265"/>
                  </a:moveTo>
                  <a:lnTo>
                    <a:pt x="0" y="55590"/>
                  </a:lnTo>
                  <a:cubicBezTo>
                    <a:pt x="0" y="56388"/>
                    <a:pt x="655" y="56674"/>
                    <a:pt x="1465" y="56209"/>
                  </a:cubicBezTo>
                  <a:lnTo>
                    <a:pt x="16490" y="47530"/>
                  </a:lnTo>
                  <a:lnTo>
                    <a:pt x="45625" y="30718"/>
                  </a:lnTo>
                  <a:cubicBezTo>
                    <a:pt x="46435" y="30254"/>
                    <a:pt x="47089" y="29206"/>
                    <a:pt x="47089" y="28408"/>
                  </a:cubicBezTo>
                  <a:lnTo>
                    <a:pt x="47089" y="1084"/>
                  </a:lnTo>
                  <a:cubicBezTo>
                    <a:pt x="47089" y="274"/>
                    <a:pt x="46435" y="0"/>
                    <a:pt x="45625" y="464"/>
                  </a:cubicBezTo>
                  <a:lnTo>
                    <a:pt x="24658" y="12573"/>
                  </a:lnTo>
                  <a:lnTo>
                    <a:pt x="1465" y="25968"/>
                  </a:lnTo>
                  <a:cubicBezTo>
                    <a:pt x="655" y="26420"/>
                    <a:pt x="0" y="27456"/>
                    <a:pt x="0" y="2826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6">
              <a:extLst>
                <a:ext uri="{FF2B5EF4-FFF2-40B4-BE49-F238E27FC236}">
                  <a16:creationId xmlns:a16="http://schemas.microsoft.com/office/drawing/2014/main" id="{E3588FE7-0513-DF6B-3093-04B11C06A6D0}"/>
                </a:ext>
              </a:extLst>
            </p:cNvPr>
            <p:cNvSpPr/>
            <p:nvPr/>
          </p:nvSpPr>
          <p:spPr>
            <a:xfrm>
              <a:off x="1062616" y="2287754"/>
              <a:ext cx="1538313" cy="1851431"/>
            </a:xfrm>
            <a:custGeom>
              <a:avLst/>
              <a:gdLst/>
              <a:ahLst/>
              <a:cxnLst/>
              <a:rect l="l" t="t" r="r" b="b"/>
              <a:pathLst>
                <a:path w="47090" h="56675" extrusionOk="0">
                  <a:moveTo>
                    <a:pt x="0" y="28266"/>
                  </a:moveTo>
                  <a:lnTo>
                    <a:pt x="0" y="55591"/>
                  </a:lnTo>
                  <a:cubicBezTo>
                    <a:pt x="0" y="56388"/>
                    <a:pt x="655" y="56674"/>
                    <a:pt x="1465" y="56210"/>
                  </a:cubicBezTo>
                  <a:lnTo>
                    <a:pt x="16502" y="47530"/>
                  </a:lnTo>
                  <a:lnTo>
                    <a:pt x="45625" y="30707"/>
                  </a:lnTo>
                  <a:cubicBezTo>
                    <a:pt x="46435" y="30242"/>
                    <a:pt x="47090" y="29207"/>
                    <a:pt x="47090" y="28409"/>
                  </a:cubicBezTo>
                  <a:lnTo>
                    <a:pt x="47090" y="1084"/>
                  </a:lnTo>
                  <a:cubicBezTo>
                    <a:pt x="47090" y="274"/>
                    <a:pt x="46435" y="1"/>
                    <a:pt x="45625" y="465"/>
                  </a:cubicBezTo>
                  <a:lnTo>
                    <a:pt x="24658" y="12562"/>
                  </a:lnTo>
                  <a:lnTo>
                    <a:pt x="1465" y="25956"/>
                  </a:lnTo>
                  <a:cubicBezTo>
                    <a:pt x="655" y="26420"/>
                    <a:pt x="0" y="27456"/>
                    <a:pt x="0" y="2826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6">
              <a:extLst>
                <a:ext uri="{FF2B5EF4-FFF2-40B4-BE49-F238E27FC236}">
                  <a16:creationId xmlns:a16="http://schemas.microsoft.com/office/drawing/2014/main" id="{CE16D7FC-094C-9942-A6CC-52983C856F07}"/>
                </a:ext>
              </a:extLst>
            </p:cNvPr>
            <p:cNvSpPr/>
            <p:nvPr/>
          </p:nvSpPr>
          <p:spPr>
            <a:xfrm>
              <a:off x="1101176" y="2362981"/>
              <a:ext cx="1460139" cy="1704394"/>
            </a:xfrm>
            <a:custGeom>
              <a:avLst/>
              <a:gdLst/>
              <a:ahLst/>
              <a:cxnLst/>
              <a:rect l="l" t="t" r="r" b="b"/>
              <a:pathLst>
                <a:path w="44697" h="52174" extrusionOk="0">
                  <a:moveTo>
                    <a:pt x="44697" y="0"/>
                  </a:moveTo>
                  <a:lnTo>
                    <a:pt x="1" y="25837"/>
                  </a:lnTo>
                  <a:lnTo>
                    <a:pt x="1" y="52173"/>
                  </a:lnTo>
                  <a:lnTo>
                    <a:pt x="44673" y="26194"/>
                  </a:lnTo>
                  <a:lnTo>
                    <a:pt x="44697"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6">
              <a:extLst>
                <a:ext uri="{FF2B5EF4-FFF2-40B4-BE49-F238E27FC236}">
                  <a16:creationId xmlns:a16="http://schemas.microsoft.com/office/drawing/2014/main" id="{A8D1873A-228A-D27F-1038-F23C3B6EF740}"/>
                </a:ext>
              </a:extLst>
            </p:cNvPr>
            <p:cNvSpPr/>
            <p:nvPr/>
          </p:nvSpPr>
          <p:spPr>
            <a:xfrm>
              <a:off x="1105769" y="2375661"/>
              <a:ext cx="1460531" cy="1692732"/>
            </a:xfrm>
            <a:custGeom>
              <a:avLst/>
              <a:gdLst/>
              <a:ahLst/>
              <a:cxnLst/>
              <a:rect l="l" t="t" r="r" b="b"/>
              <a:pathLst>
                <a:path w="44709" h="51817" extrusionOk="0">
                  <a:moveTo>
                    <a:pt x="1" y="25801"/>
                  </a:moveTo>
                  <a:lnTo>
                    <a:pt x="1" y="51661"/>
                  </a:lnTo>
                  <a:cubicBezTo>
                    <a:pt x="1" y="51757"/>
                    <a:pt x="108" y="51816"/>
                    <a:pt x="203" y="51769"/>
                  </a:cubicBezTo>
                  <a:lnTo>
                    <a:pt x="44637" y="26075"/>
                  </a:lnTo>
                  <a:cubicBezTo>
                    <a:pt x="44685" y="26063"/>
                    <a:pt x="44709" y="26015"/>
                    <a:pt x="44709" y="25968"/>
                  </a:cubicBezTo>
                  <a:lnTo>
                    <a:pt x="44673" y="167"/>
                  </a:lnTo>
                  <a:cubicBezTo>
                    <a:pt x="44673" y="60"/>
                    <a:pt x="44566" y="0"/>
                    <a:pt x="44471" y="48"/>
                  </a:cubicBezTo>
                  <a:lnTo>
                    <a:pt x="72" y="25682"/>
                  </a:lnTo>
                  <a:cubicBezTo>
                    <a:pt x="25" y="25706"/>
                    <a:pt x="1" y="25754"/>
                    <a:pt x="1" y="2580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6">
              <a:extLst>
                <a:ext uri="{FF2B5EF4-FFF2-40B4-BE49-F238E27FC236}">
                  <a16:creationId xmlns:a16="http://schemas.microsoft.com/office/drawing/2014/main" id="{9431A2F2-BC64-53A3-1035-FD2A5A50E85F}"/>
                </a:ext>
              </a:extLst>
            </p:cNvPr>
            <p:cNvSpPr/>
            <p:nvPr/>
          </p:nvSpPr>
          <p:spPr>
            <a:xfrm>
              <a:off x="1817940" y="2742052"/>
              <a:ext cx="27245" cy="35804"/>
            </a:xfrm>
            <a:custGeom>
              <a:avLst/>
              <a:gdLst/>
              <a:ahLst/>
              <a:cxnLst/>
              <a:rect l="l" t="t" r="r" b="b"/>
              <a:pathLst>
                <a:path w="834" h="1096" extrusionOk="0">
                  <a:moveTo>
                    <a:pt x="0" y="786"/>
                  </a:moveTo>
                  <a:cubicBezTo>
                    <a:pt x="36" y="512"/>
                    <a:pt x="191" y="274"/>
                    <a:pt x="417" y="131"/>
                  </a:cubicBezTo>
                  <a:cubicBezTo>
                    <a:pt x="655" y="0"/>
                    <a:pt x="834" y="71"/>
                    <a:pt x="834" y="310"/>
                  </a:cubicBezTo>
                  <a:cubicBezTo>
                    <a:pt x="810" y="583"/>
                    <a:pt x="655" y="822"/>
                    <a:pt x="417" y="964"/>
                  </a:cubicBezTo>
                  <a:cubicBezTo>
                    <a:pt x="191" y="1095"/>
                    <a:pt x="0" y="1012"/>
                    <a:pt x="0" y="786"/>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6">
              <a:extLst>
                <a:ext uri="{FF2B5EF4-FFF2-40B4-BE49-F238E27FC236}">
                  <a16:creationId xmlns:a16="http://schemas.microsoft.com/office/drawing/2014/main" id="{60C5E636-2A8C-15E5-799B-AD43BC40DC91}"/>
                </a:ext>
              </a:extLst>
            </p:cNvPr>
            <p:cNvSpPr/>
            <p:nvPr/>
          </p:nvSpPr>
          <p:spPr>
            <a:xfrm>
              <a:off x="1814883" y="2741883"/>
              <a:ext cx="15615" cy="17640"/>
            </a:xfrm>
            <a:custGeom>
              <a:avLst/>
              <a:gdLst/>
              <a:ahLst/>
              <a:cxnLst/>
              <a:rect l="l" t="t" r="r" b="b"/>
              <a:pathLst>
                <a:path w="478" h="540" extrusionOk="0">
                  <a:moveTo>
                    <a:pt x="353" y="0"/>
                  </a:moveTo>
                  <a:cubicBezTo>
                    <a:pt x="319" y="0"/>
                    <a:pt x="280" y="11"/>
                    <a:pt x="239" y="34"/>
                  </a:cubicBezTo>
                  <a:cubicBezTo>
                    <a:pt x="108" y="117"/>
                    <a:pt x="25" y="248"/>
                    <a:pt x="1" y="403"/>
                  </a:cubicBezTo>
                  <a:cubicBezTo>
                    <a:pt x="1" y="489"/>
                    <a:pt x="48" y="539"/>
                    <a:pt x="117" y="539"/>
                  </a:cubicBezTo>
                  <a:cubicBezTo>
                    <a:pt x="153" y="539"/>
                    <a:pt x="195" y="526"/>
                    <a:pt x="239" y="498"/>
                  </a:cubicBezTo>
                  <a:cubicBezTo>
                    <a:pt x="370" y="427"/>
                    <a:pt x="453" y="284"/>
                    <a:pt x="477" y="141"/>
                  </a:cubicBezTo>
                  <a:cubicBezTo>
                    <a:pt x="477" y="51"/>
                    <a:pt x="427" y="0"/>
                    <a:pt x="353"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6">
              <a:extLst>
                <a:ext uri="{FF2B5EF4-FFF2-40B4-BE49-F238E27FC236}">
                  <a16:creationId xmlns:a16="http://schemas.microsoft.com/office/drawing/2014/main" id="{86C12DED-30D9-E654-B616-F692217D9BE9}"/>
                </a:ext>
              </a:extLst>
            </p:cNvPr>
            <p:cNvSpPr/>
            <p:nvPr/>
          </p:nvSpPr>
          <p:spPr>
            <a:xfrm>
              <a:off x="1096145" y="3257529"/>
              <a:ext cx="2484625" cy="1443413"/>
            </a:xfrm>
            <a:custGeom>
              <a:avLst/>
              <a:gdLst/>
              <a:ahLst/>
              <a:cxnLst/>
              <a:rect l="l" t="t" r="r" b="b"/>
              <a:pathLst>
                <a:path w="76058" h="44185" extrusionOk="0">
                  <a:moveTo>
                    <a:pt x="0" y="26885"/>
                  </a:moveTo>
                  <a:lnTo>
                    <a:pt x="0" y="26968"/>
                  </a:lnTo>
                  <a:cubicBezTo>
                    <a:pt x="12" y="27313"/>
                    <a:pt x="238" y="27659"/>
                    <a:pt x="691" y="27921"/>
                  </a:cubicBezTo>
                  <a:lnTo>
                    <a:pt x="27932" y="43649"/>
                  </a:lnTo>
                  <a:cubicBezTo>
                    <a:pt x="28873" y="44185"/>
                    <a:pt x="30397" y="44185"/>
                    <a:pt x="31337" y="43649"/>
                  </a:cubicBezTo>
                  <a:lnTo>
                    <a:pt x="75355" y="18229"/>
                  </a:lnTo>
                  <a:cubicBezTo>
                    <a:pt x="75819" y="17967"/>
                    <a:pt x="76045" y="17634"/>
                    <a:pt x="76057" y="17288"/>
                  </a:cubicBezTo>
                  <a:lnTo>
                    <a:pt x="76057" y="17205"/>
                  </a:lnTo>
                  <a:cubicBezTo>
                    <a:pt x="76045" y="16872"/>
                    <a:pt x="75807" y="16526"/>
                    <a:pt x="75355" y="16264"/>
                  </a:cubicBezTo>
                  <a:lnTo>
                    <a:pt x="48125" y="548"/>
                  </a:lnTo>
                  <a:cubicBezTo>
                    <a:pt x="47185" y="1"/>
                    <a:pt x="45661" y="1"/>
                    <a:pt x="44720" y="548"/>
                  </a:cubicBezTo>
                  <a:lnTo>
                    <a:pt x="691" y="25956"/>
                  </a:lnTo>
                  <a:cubicBezTo>
                    <a:pt x="250" y="26218"/>
                    <a:pt x="12" y="26551"/>
                    <a:pt x="0" y="2688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6">
              <a:extLst>
                <a:ext uri="{FF2B5EF4-FFF2-40B4-BE49-F238E27FC236}">
                  <a16:creationId xmlns:a16="http://schemas.microsoft.com/office/drawing/2014/main" id="{D0AC7CF9-9B1B-9975-6BCF-727028772749}"/>
                </a:ext>
              </a:extLst>
            </p:cNvPr>
            <p:cNvSpPr/>
            <p:nvPr/>
          </p:nvSpPr>
          <p:spPr>
            <a:xfrm>
              <a:off x="1287116" y="3359808"/>
              <a:ext cx="1874363" cy="1085606"/>
            </a:xfrm>
            <a:custGeom>
              <a:avLst/>
              <a:gdLst/>
              <a:ahLst/>
              <a:cxnLst/>
              <a:rect l="l" t="t" r="r" b="b"/>
              <a:pathLst>
                <a:path w="57377" h="33232" extrusionOk="0">
                  <a:moveTo>
                    <a:pt x="60" y="23468"/>
                  </a:moveTo>
                  <a:cubicBezTo>
                    <a:pt x="119" y="23670"/>
                    <a:pt x="262" y="23837"/>
                    <a:pt x="464" y="23932"/>
                  </a:cubicBezTo>
                  <a:lnTo>
                    <a:pt x="16014" y="32910"/>
                  </a:lnTo>
                  <a:cubicBezTo>
                    <a:pt x="16633" y="33231"/>
                    <a:pt x="17383" y="33231"/>
                    <a:pt x="18002" y="32910"/>
                  </a:cubicBezTo>
                  <a:lnTo>
                    <a:pt x="56924" y="10443"/>
                  </a:lnTo>
                  <a:cubicBezTo>
                    <a:pt x="57114" y="10347"/>
                    <a:pt x="57257" y="10181"/>
                    <a:pt x="57317" y="9966"/>
                  </a:cubicBezTo>
                  <a:cubicBezTo>
                    <a:pt x="57376" y="9728"/>
                    <a:pt x="57245" y="9478"/>
                    <a:pt x="56924" y="9288"/>
                  </a:cubicBezTo>
                  <a:lnTo>
                    <a:pt x="41374" y="310"/>
                  </a:lnTo>
                  <a:cubicBezTo>
                    <a:pt x="40743" y="1"/>
                    <a:pt x="40005" y="1"/>
                    <a:pt x="39386" y="310"/>
                  </a:cubicBezTo>
                  <a:lnTo>
                    <a:pt x="464" y="22789"/>
                  </a:lnTo>
                  <a:cubicBezTo>
                    <a:pt x="143" y="22968"/>
                    <a:pt x="0" y="23218"/>
                    <a:pt x="60" y="23468"/>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6">
              <a:extLst>
                <a:ext uri="{FF2B5EF4-FFF2-40B4-BE49-F238E27FC236}">
                  <a16:creationId xmlns:a16="http://schemas.microsoft.com/office/drawing/2014/main" id="{1B905019-FFFB-4B5A-4AF3-4670C5AC97D4}"/>
                </a:ext>
              </a:extLst>
            </p:cNvPr>
            <p:cNvSpPr/>
            <p:nvPr/>
          </p:nvSpPr>
          <p:spPr>
            <a:xfrm>
              <a:off x="2306129" y="3952548"/>
              <a:ext cx="717640" cy="415433"/>
            </a:xfrm>
            <a:custGeom>
              <a:avLst/>
              <a:gdLst/>
              <a:ahLst/>
              <a:cxnLst/>
              <a:rect l="l" t="t" r="r" b="b"/>
              <a:pathLst>
                <a:path w="21968" h="12717" extrusionOk="0">
                  <a:moveTo>
                    <a:pt x="36" y="7835"/>
                  </a:moveTo>
                  <a:cubicBezTo>
                    <a:pt x="60" y="7931"/>
                    <a:pt x="131" y="8002"/>
                    <a:pt x="215" y="8038"/>
                  </a:cubicBezTo>
                  <a:lnTo>
                    <a:pt x="8073" y="12574"/>
                  </a:lnTo>
                  <a:cubicBezTo>
                    <a:pt x="8359" y="12717"/>
                    <a:pt x="8692" y="12717"/>
                    <a:pt x="8978" y="12574"/>
                  </a:cubicBezTo>
                  <a:lnTo>
                    <a:pt x="21753" y="5204"/>
                  </a:lnTo>
                  <a:cubicBezTo>
                    <a:pt x="21837" y="5156"/>
                    <a:pt x="21896" y="5085"/>
                    <a:pt x="21932" y="5002"/>
                  </a:cubicBezTo>
                  <a:cubicBezTo>
                    <a:pt x="21968" y="4883"/>
                    <a:pt x="21908" y="4763"/>
                    <a:pt x="21753" y="4680"/>
                  </a:cubicBezTo>
                  <a:lnTo>
                    <a:pt x="13895" y="144"/>
                  </a:lnTo>
                  <a:cubicBezTo>
                    <a:pt x="13609" y="1"/>
                    <a:pt x="13276" y="1"/>
                    <a:pt x="12990" y="144"/>
                  </a:cubicBezTo>
                  <a:lnTo>
                    <a:pt x="215" y="7514"/>
                  </a:lnTo>
                  <a:cubicBezTo>
                    <a:pt x="60" y="7609"/>
                    <a:pt x="1" y="7728"/>
                    <a:pt x="36" y="7835"/>
                  </a:cubicBezTo>
                  <a:close/>
                </a:path>
              </a:pathLst>
            </a:custGeom>
            <a:solidFill>
              <a:srgbClr val="2D1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6">
              <a:extLst>
                <a:ext uri="{FF2B5EF4-FFF2-40B4-BE49-F238E27FC236}">
                  <a16:creationId xmlns:a16="http://schemas.microsoft.com/office/drawing/2014/main" id="{135EDB72-DD01-71FC-5747-E259343325CA}"/>
                </a:ext>
              </a:extLst>
            </p:cNvPr>
            <p:cNvSpPr/>
            <p:nvPr/>
          </p:nvSpPr>
          <p:spPr>
            <a:xfrm>
              <a:off x="2307305" y="3956468"/>
              <a:ext cx="716856" cy="411512"/>
            </a:xfrm>
            <a:custGeom>
              <a:avLst/>
              <a:gdLst/>
              <a:ahLst/>
              <a:cxnLst/>
              <a:rect l="l" t="t" r="r" b="b"/>
              <a:pathLst>
                <a:path w="21944" h="12597" extrusionOk="0">
                  <a:moveTo>
                    <a:pt x="0" y="7715"/>
                  </a:moveTo>
                  <a:cubicBezTo>
                    <a:pt x="24" y="7811"/>
                    <a:pt x="95" y="7882"/>
                    <a:pt x="179" y="7918"/>
                  </a:cubicBezTo>
                  <a:lnTo>
                    <a:pt x="8037" y="12454"/>
                  </a:lnTo>
                  <a:cubicBezTo>
                    <a:pt x="8323" y="12597"/>
                    <a:pt x="8656" y="12597"/>
                    <a:pt x="8942" y="12454"/>
                  </a:cubicBezTo>
                  <a:lnTo>
                    <a:pt x="21717" y="5084"/>
                  </a:lnTo>
                  <a:cubicBezTo>
                    <a:pt x="21943" y="5048"/>
                    <a:pt x="21943" y="4715"/>
                    <a:pt x="21717" y="4679"/>
                  </a:cubicBezTo>
                  <a:lnTo>
                    <a:pt x="13859" y="143"/>
                  </a:lnTo>
                  <a:cubicBezTo>
                    <a:pt x="13573" y="0"/>
                    <a:pt x="13240" y="0"/>
                    <a:pt x="12954" y="143"/>
                  </a:cubicBezTo>
                  <a:lnTo>
                    <a:pt x="179" y="7513"/>
                  </a:lnTo>
                  <a:cubicBezTo>
                    <a:pt x="95" y="7560"/>
                    <a:pt x="24" y="7632"/>
                    <a:pt x="0" y="7715"/>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6">
              <a:extLst>
                <a:ext uri="{FF2B5EF4-FFF2-40B4-BE49-F238E27FC236}">
                  <a16:creationId xmlns:a16="http://schemas.microsoft.com/office/drawing/2014/main" id="{2DDE1C55-FBEC-30A4-E10C-AAAE3CBEB750}"/>
                </a:ext>
              </a:extLst>
            </p:cNvPr>
            <p:cNvSpPr/>
            <p:nvPr/>
          </p:nvSpPr>
          <p:spPr>
            <a:xfrm>
              <a:off x="1320567" y="3382773"/>
              <a:ext cx="1824970" cy="1029582"/>
            </a:xfrm>
            <a:custGeom>
              <a:avLst/>
              <a:gdLst/>
              <a:ahLst/>
              <a:cxnLst/>
              <a:rect l="l" t="t" r="r" b="b"/>
              <a:pathLst>
                <a:path w="55865" h="31517" extrusionOk="0">
                  <a:moveTo>
                    <a:pt x="4584" y="25456"/>
                  </a:moveTo>
                  <a:cubicBezTo>
                    <a:pt x="4441" y="25527"/>
                    <a:pt x="4274" y="25527"/>
                    <a:pt x="4132" y="25456"/>
                  </a:cubicBezTo>
                  <a:lnTo>
                    <a:pt x="2238" y="24360"/>
                  </a:lnTo>
                  <a:cubicBezTo>
                    <a:pt x="2119" y="24313"/>
                    <a:pt x="2119" y="24146"/>
                    <a:pt x="2238" y="24110"/>
                  </a:cubicBezTo>
                  <a:lnTo>
                    <a:pt x="4560" y="22765"/>
                  </a:lnTo>
                  <a:cubicBezTo>
                    <a:pt x="4703" y="22694"/>
                    <a:pt x="4870" y="22694"/>
                    <a:pt x="5013" y="22765"/>
                  </a:cubicBezTo>
                  <a:lnTo>
                    <a:pt x="6906" y="23860"/>
                  </a:lnTo>
                  <a:cubicBezTo>
                    <a:pt x="7025" y="23908"/>
                    <a:pt x="7025" y="24075"/>
                    <a:pt x="6906" y="24122"/>
                  </a:cubicBezTo>
                  <a:close/>
                  <a:moveTo>
                    <a:pt x="44089" y="2655"/>
                  </a:moveTo>
                  <a:cubicBezTo>
                    <a:pt x="44208" y="2608"/>
                    <a:pt x="44208" y="2441"/>
                    <a:pt x="44089" y="2394"/>
                  </a:cubicBezTo>
                  <a:lnTo>
                    <a:pt x="42196" y="1298"/>
                  </a:lnTo>
                  <a:cubicBezTo>
                    <a:pt x="42053" y="1227"/>
                    <a:pt x="41886" y="1227"/>
                    <a:pt x="41743" y="1298"/>
                  </a:cubicBezTo>
                  <a:lnTo>
                    <a:pt x="36778" y="4168"/>
                  </a:lnTo>
                  <a:cubicBezTo>
                    <a:pt x="36659" y="4203"/>
                    <a:pt x="36659" y="4382"/>
                    <a:pt x="36778" y="4418"/>
                  </a:cubicBezTo>
                  <a:lnTo>
                    <a:pt x="38672" y="5513"/>
                  </a:lnTo>
                  <a:cubicBezTo>
                    <a:pt x="38814" y="5584"/>
                    <a:pt x="38981" y="5584"/>
                    <a:pt x="39124" y="5513"/>
                  </a:cubicBezTo>
                  <a:close/>
                  <a:moveTo>
                    <a:pt x="46684" y="4144"/>
                  </a:moveTo>
                  <a:cubicBezTo>
                    <a:pt x="46804" y="4108"/>
                    <a:pt x="46804" y="3929"/>
                    <a:pt x="46684" y="3894"/>
                  </a:cubicBezTo>
                  <a:lnTo>
                    <a:pt x="44791" y="2798"/>
                  </a:lnTo>
                  <a:cubicBezTo>
                    <a:pt x="44649" y="2727"/>
                    <a:pt x="44482" y="2727"/>
                    <a:pt x="44339" y="2798"/>
                  </a:cubicBezTo>
                  <a:lnTo>
                    <a:pt x="40684" y="4918"/>
                  </a:lnTo>
                  <a:cubicBezTo>
                    <a:pt x="40553" y="4953"/>
                    <a:pt x="40553" y="5132"/>
                    <a:pt x="40684" y="5180"/>
                  </a:cubicBezTo>
                  <a:lnTo>
                    <a:pt x="42577" y="6263"/>
                  </a:lnTo>
                  <a:cubicBezTo>
                    <a:pt x="42720" y="6334"/>
                    <a:pt x="42874" y="6334"/>
                    <a:pt x="43017" y="6263"/>
                  </a:cubicBezTo>
                  <a:close/>
                  <a:moveTo>
                    <a:pt x="49375" y="5703"/>
                  </a:moveTo>
                  <a:cubicBezTo>
                    <a:pt x="49494" y="5656"/>
                    <a:pt x="49494" y="5489"/>
                    <a:pt x="49375" y="5441"/>
                  </a:cubicBezTo>
                  <a:lnTo>
                    <a:pt x="47470" y="4346"/>
                  </a:lnTo>
                  <a:cubicBezTo>
                    <a:pt x="47327" y="4275"/>
                    <a:pt x="47173" y="4275"/>
                    <a:pt x="47030" y="4346"/>
                  </a:cubicBezTo>
                  <a:lnTo>
                    <a:pt x="41398" y="7597"/>
                  </a:lnTo>
                  <a:cubicBezTo>
                    <a:pt x="41267" y="7644"/>
                    <a:pt x="41267" y="7811"/>
                    <a:pt x="41398" y="7858"/>
                  </a:cubicBezTo>
                  <a:lnTo>
                    <a:pt x="43291" y="8954"/>
                  </a:lnTo>
                  <a:cubicBezTo>
                    <a:pt x="43434" y="9025"/>
                    <a:pt x="43589" y="9025"/>
                    <a:pt x="43732" y="8954"/>
                  </a:cubicBezTo>
                  <a:close/>
                  <a:moveTo>
                    <a:pt x="52054" y="7251"/>
                  </a:moveTo>
                  <a:cubicBezTo>
                    <a:pt x="52173" y="7216"/>
                    <a:pt x="52173" y="7037"/>
                    <a:pt x="52054" y="6989"/>
                  </a:cubicBezTo>
                  <a:lnTo>
                    <a:pt x="50149" y="5894"/>
                  </a:lnTo>
                  <a:cubicBezTo>
                    <a:pt x="50006" y="5822"/>
                    <a:pt x="49852" y="5822"/>
                    <a:pt x="49709" y="5894"/>
                  </a:cubicBezTo>
                  <a:lnTo>
                    <a:pt x="42744" y="9918"/>
                  </a:lnTo>
                  <a:cubicBezTo>
                    <a:pt x="42624" y="9954"/>
                    <a:pt x="42624" y="10133"/>
                    <a:pt x="42744" y="10168"/>
                  </a:cubicBezTo>
                  <a:lnTo>
                    <a:pt x="44637" y="11264"/>
                  </a:lnTo>
                  <a:cubicBezTo>
                    <a:pt x="44779" y="11335"/>
                    <a:pt x="44946" y="11335"/>
                    <a:pt x="45089" y="11264"/>
                  </a:cubicBezTo>
                  <a:close/>
                  <a:moveTo>
                    <a:pt x="10823" y="24849"/>
                  </a:moveTo>
                  <a:cubicBezTo>
                    <a:pt x="10942" y="24801"/>
                    <a:pt x="10942" y="24634"/>
                    <a:pt x="10823" y="24587"/>
                  </a:cubicBezTo>
                  <a:lnTo>
                    <a:pt x="8930" y="23491"/>
                  </a:lnTo>
                  <a:cubicBezTo>
                    <a:pt x="8787" y="23420"/>
                    <a:pt x="8620" y="23420"/>
                    <a:pt x="8477" y="23491"/>
                  </a:cubicBezTo>
                  <a:lnTo>
                    <a:pt x="4834" y="25611"/>
                  </a:lnTo>
                  <a:cubicBezTo>
                    <a:pt x="4715" y="25646"/>
                    <a:pt x="4715" y="25813"/>
                    <a:pt x="4834" y="25861"/>
                  </a:cubicBezTo>
                  <a:lnTo>
                    <a:pt x="6727" y="26956"/>
                  </a:lnTo>
                  <a:cubicBezTo>
                    <a:pt x="6870" y="27027"/>
                    <a:pt x="7037" y="27027"/>
                    <a:pt x="7180" y="26956"/>
                  </a:cubicBezTo>
                  <a:close/>
                  <a:moveTo>
                    <a:pt x="14085" y="25968"/>
                  </a:moveTo>
                  <a:cubicBezTo>
                    <a:pt x="14204" y="25920"/>
                    <a:pt x="14204" y="25754"/>
                    <a:pt x="14085" y="25706"/>
                  </a:cubicBezTo>
                  <a:lnTo>
                    <a:pt x="12180" y="24611"/>
                  </a:lnTo>
                  <a:cubicBezTo>
                    <a:pt x="12037" y="24539"/>
                    <a:pt x="11883" y="24539"/>
                    <a:pt x="11740" y="24611"/>
                  </a:cubicBezTo>
                  <a:lnTo>
                    <a:pt x="7418" y="27099"/>
                  </a:lnTo>
                  <a:cubicBezTo>
                    <a:pt x="7299" y="27147"/>
                    <a:pt x="7299" y="27313"/>
                    <a:pt x="7418" y="27361"/>
                  </a:cubicBezTo>
                  <a:lnTo>
                    <a:pt x="9323" y="28456"/>
                  </a:lnTo>
                  <a:cubicBezTo>
                    <a:pt x="9454" y="28528"/>
                    <a:pt x="9620" y="28528"/>
                    <a:pt x="9763" y="28456"/>
                  </a:cubicBezTo>
                  <a:close/>
                  <a:moveTo>
                    <a:pt x="17967" y="26706"/>
                  </a:moveTo>
                  <a:cubicBezTo>
                    <a:pt x="18086" y="26658"/>
                    <a:pt x="18086" y="26492"/>
                    <a:pt x="17967" y="26444"/>
                  </a:cubicBezTo>
                  <a:lnTo>
                    <a:pt x="16074" y="25349"/>
                  </a:lnTo>
                  <a:cubicBezTo>
                    <a:pt x="15931" y="25289"/>
                    <a:pt x="15764" y="25289"/>
                    <a:pt x="15633" y="25349"/>
                  </a:cubicBezTo>
                  <a:lnTo>
                    <a:pt x="10013" y="28599"/>
                  </a:lnTo>
                  <a:cubicBezTo>
                    <a:pt x="9894" y="28635"/>
                    <a:pt x="9894" y="28813"/>
                    <a:pt x="10013" y="28849"/>
                  </a:cubicBezTo>
                  <a:lnTo>
                    <a:pt x="11930" y="29956"/>
                  </a:lnTo>
                  <a:cubicBezTo>
                    <a:pt x="12061" y="30028"/>
                    <a:pt x="12228" y="30028"/>
                    <a:pt x="12371" y="29956"/>
                  </a:cubicBezTo>
                  <a:close/>
                  <a:moveTo>
                    <a:pt x="17919" y="29730"/>
                  </a:moveTo>
                  <a:cubicBezTo>
                    <a:pt x="18038" y="29683"/>
                    <a:pt x="18038" y="29516"/>
                    <a:pt x="17919" y="29468"/>
                  </a:cubicBezTo>
                  <a:lnTo>
                    <a:pt x="16026" y="28373"/>
                  </a:lnTo>
                  <a:cubicBezTo>
                    <a:pt x="15883" y="28313"/>
                    <a:pt x="15716" y="28313"/>
                    <a:pt x="15573" y="28373"/>
                  </a:cubicBezTo>
                  <a:lnTo>
                    <a:pt x="12597" y="30087"/>
                  </a:lnTo>
                  <a:cubicBezTo>
                    <a:pt x="12478" y="30135"/>
                    <a:pt x="12478" y="30302"/>
                    <a:pt x="12597" y="30349"/>
                  </a:cubicBezTo>
                  <a:lnTo>
                    <a:pt x="14502" y="31445"/>
                  </a:lnTo>
                  <a:cubicBezTo>
                    <a:pt x="14633" y="31516"/>
                    <a:pt x="14800" y="31516"/>
                    <a:pt x="14942" y="31445"/>
                  </a:cubicBezTo>
                  <a:close/>
                  <a:moveTo>
                    <a:pt x="38850" y="17657"/>
                  </a:moveTo>
                  <a:cubicBezTo>
                    <a:pt x="38969" y="17610"/>
                    <a:pt x="38969" y="17443"/>
                    <a:pt x="38850" y="17395"/>
                  </a:cubicBezTo>
                  <a:lnTo>
                    <a:pt x="36957" y="16300"/>
                  </a:lnTo>
                  <a:cubicBezTo>
                    <a:pt x="36814" y="16229"/>
                    <a:pt x="36648" y="16229"/>
                    <a:pt x="36505" y="16300"/>
                  </a:cubicBezTo>
                  <a:lnTo>
                    <a:pt x="24098" y="23468"/>
                  </a:lnTo>
                  <a:cubicBezTo>
                    <a:pt x="23979" y="23515"/>
                    <a:pt x="23979" y="23682"/>
                    <a:pt x="24098" y="23729"/>
                  </a:cubicBezTo>
                  <a:lnTo>
                    <a:pt x="26003" y="24825"/>
                  </a:lnTo>
                  <a:cubicBezTo>
                    <a:pt x="26134" y="24884"/>
                    <a:pt x="26301" y="24884"/>
                    <a:pt x="26444" y="24825"/>
                  </a:cubicBezTo>
                  <a:close/>
                  <a:moveTo>
                    <a:pt x="3751" y="22944"/>
                  </a:moveTo>
                  <a:cubicBezTo>
                    <a:pt x="3870" y="22896"/>
                    <a:pt x="3870" y="22729"/>
                    <a:pt x="3751" y="22682"/>
                  </a:cubicBezTo>
                  <a:lnTo>
                    <a:pt x="2322" y="21860"/>
                  </a:lnTo>
                  <a:cubicBezTo>
                    <a:pt x="2179" y="21789"/>
                    <a:pt x="2024" y="21789"/>
                    <a:pt x="1881" y="21860"/>
                  </a:cubicBezTo>
                  <a:lnTo>
                    <a:pt x="119" y="22884"/>
                  </a:lnTo>
                  <a:cubicBezTo>
                    <a:pt x="0" y="22920"/>
                    <a:pt x="0" y="23098"/>
                    <a:pt x="119" y="23134"/>
                  </a:cubicBezTo>
                  <a:lnTo>
                    <a:pt x="1536" y="23968"/>
                  </a:lnTo>
                  <a:cubicBezTo>
                    <a:pt x="1679" y="24027"/>
                    <a:pt x="1846" y="24027"/>
                    <a:pt x="1988" y="23968"/>
                  </a:cubicBezTo>
                  <a:close/>
                  <a:moveTo>
                    <a:pt x="6215" y="21527"/>
                  </a:moveTo>
                  <a:cubicBezTo>
                    <a:pt x="6334" y="21479"/>
                    <a:pt x="6334" y="21301"/>
                    <a:pt x="6215" y="21265"/>
                  </a:cubicBezTo>
                  <a:lnTo>
                    <a:pt x="4786" y="20443"/>
                  </a:lnTo>
                  <a:cubicBezTo>
                    <a:pt x="4644" y="20372"/>
                    <a:pt x="4477" y="20372"/>
                    <a:pt x="4334" y="20443"/>
                  </a:cubicBezTo>
                  <a:lnTo>
                    <a:pt x="2572" y="21467"/>
                  </a:lnTo>
                  <a:cubicBezTo>
                    <a:pt x="2453" y="21503"/>
                    <a:pt x="2453" y="21670"/>
                    <a:pt x="2572" y="21717"/>
                  </a:cubicBezTo>
                  <a:lnTo>
                    <a:pt x="4001" y="22539"/>
                  </a:lnTo>
                  <a:cubicBezTo>
                    <a:pt x="4132" y="22610"/>
                    <a:pt x="4298" y="22610"/>
                    <a:pt x="4441" y="22539"/>
                  </a:cubicBezTo>
                  <a:close/>
                  <a:moveTo>
                    <a:pt x="8549" y="20169"/>
                  </a:moveTo>
                  <a:cubicBezTo>
                    <a:pt x="8668" y="20134"/>
                    <a:pt x="8668" y="19955"/>
                    <a:pt x="8549" y="19919"/>
                  </a:cubicBezTo>
                  <a:lnTo>
                    <a:pt x="7120" y="19098"/>
                  </a:lnTo>
                  <a:cubicBezTo>
                    <a:pt x="6977" y="19015"/>
                    <a:pt x="6822" y="19015"/>
                    <a:pt x="6679" y="19098"/>
                  </a:cubicBezTo>
                  <a:lnTo>
                    <a:pt x="4917" y="20110"/>
                  </a:lnTo>
                  <a:cubicBezTo>
                    <a:pt x="4786" y="20146"/>
                    <a:pt x="4786" y="20324"/>
                    <a:pt x="4917" y="20372"/>
                  </a:cubicBezTo>
                  <a:lnTo>
                    <a:pt x="6334" y="21193"/>
                  </a:lnTo>
                  <a:cubicBezTo>
                    <a:pt x="6477" y="21265"/>
                    <a:pt x="6644" y="21265"/>
                    <a:pt x="6787" y="21193"/>
                  </a:cubicBezTo>
                  <a:close/>
                  <a:moveTo>
                    <a:pt x="10882" y="18824"/>
                  </a:moveTo>
                  <a:cubicBezTo>
                    <a:pt x="11001" y="18776"/>
                    <a:pt x="11001" y="18610"/>
                    <a:pt x="10882" y="18562"/>
                  </a:cubicBezTo>
                  <a:lnTo>
                    <a:pt x="9454" y="17741"/>
                  </a:lnTo>
                  <a:cubicBezTo>
                    <a:pt x="9311" y="17669"/>
                    <a:pt x="9156" y="17669"/>
                    <a:pt x="9013" y="17741"/>
                  </a:cubicBezTo>
                  <a:lnTo>
                    <a:pt x="7251" y="18765"/>
                  </a:lnTo>
                  <a:cubicBezTo>
                    <a:pt x="7132" y="18800"/>
                    <a:pt x="7132" y="18967"/>
                    <a:pt x="7251" y="19015"/>
                  </a:cubicBezTo>
                  <a:lnTo>
                    <a:pt x="8680" y="19836"/>
                  </a:lnTo>
                  <a:cubicBezTo>
                    <a:pt x="8823" y="19908"/>
                    <a:pt x="8989" y="19908"/>
                    <a:pt x="9120" y="19836"/>
                  </a:cubicBezTo>
                  <a:close/>
                  <a:moveTo>
                    <a:pt x="13216" y="17467"/>
                  </a:moveTo>
                  <a:cubicBezTo>
                    <a:pt x="13347" y="17431"/>
                    <a:pt x="13347" y="17252"/>
                    <a:pt x="13216" y="17217"/>
                  </a:cubicBezTo>
                  <a:lnTo>
                    <a:pt x="11799" y="16395"/>
                  </a:lnTo>
                  <a:cubicBezTo>
                    <a:pt x="11656" y="16324"/>
                    <a:pt x="11490" y="16324"/>
                    <a:pt x="11347" y="16395"/>
                  </a:cubicBezTo>
                  <a:lnTo>
                    <a:pt x="9585" y="17407"/>
                  </a:lnTo>
                  <a:cubicBezTo>
                    <a:pt x="9466" y="17455"/>
                    <a:pt x="9466" y="17622"/>
                    <a:pt x="9585" y="17669"/>
                  </a:cubicBezTo>
                  <a:lnTo>
                    <a:pt x="11013" y="18491"/>
                  </a:lnTo>
                  <a:cubicBezTo>
                    <a:pt x="11156" y="18562"/>
                    <a:pt x="11323" y="18562"/>
                    <a:pt x="11454" y="18491"/>
                  </a:cubicBezTo>
                  <a:close/>
                  <a:moveTo>
                    <a:pt x="15562" y="16121"/>
                  </a:moveTo>
                  <a:cubicBezTo>
                    <a:pt x="15681" y="16074"/>
                    <a:pt x="15681" y="15907"/>
                    <a:pt x="15562" y="15859"/>
                  </a:cubicBezTo>
                  <a:lnTo>
                    <a:pt x="14145" y="15038"/>
                  </a:lnTo>
                  <a:cubicBezTo>
                    <a:pt x="14002" y="14966"/>
                    <a:pt x="13835" y="14966"/>
                    <a:pt x="13692" y="15038"/>
                  </a:cubicBezTo>
                  <a:lnTo>
                    <a:pt x="11930" y="16062"/>
                  </a:lnTo>
                  <a:cubicBezTo>
                    <a:pt x="11811" y="16098"/>
                    <a:pt x="11811" y="16276"/>
                    <a:pt x="11930" y="16312"/>
                  </a:cubicBezTo>
                  <a:lnTo>
                    <a:pt x="13359" y="17133"/>
                  </a:lnTo>
                  <a:cubicBezTo>
                    <a:pt x="13502" y="17205"/>
                    <a:pt x="13657" y="17205"/>
                    <a:pt x="13799" y="17133"/>
                  </a:cubicBezTo>
                  <a:close/>
                  <a:moveTo>
                    <a:pt x="17895" y="14764"/>
                  </a:moveTo>
                  <a:cubicBezTo>
                    <a:pt x="18014" y="14728"/>
                    <a:pt x="18014" y="14562"/>
                    <a:pt x="17895" y="14514"/>
                  </a:cubicBezTo>
                  <a:lnTo>
                    <a:pt x="16478" y="13693"/>
                  </a:lnTo>
                  <a:cubicBezTo>
                    <a:pt x="16335" y="13621"/>
                    <a:pt x="16169" y="13621"/>
                    <a:pt x="16026" y="13693"/>
                  </a:cubicBezTo>
                  <a:lnTo>
                    <a:pt x="14264" y="14705"/>
                  </a:lnTo>
                  <a:cubicBezTo>
                    <a:pt x="14145" y="14752"/>
                    <a:pt x="14145" y="14919"/>
                    <a:pt x="14264" y="14966"/>
                  </a:cubicBezTo>
                  <a:lnTo>
                    <a:pt x="15693" y="15788"/>
                  </a:lnTo>
                  <a:cubicBezTo>
                    <a:pt x="15823" y="15859"/>
                    <a:pt x="15990" y="15859"/>
                    <a:pt x="16133" y="15788"/>
                  </a:cubicBezTo>
                  <a:close/>
                  <a:moveTo>
                    <a:pt x="20241" y="13419"/>
                  </a:moveTo>
                  <a:cubicBezTo>
                    <a:pt x="20360" y="13371"/>
                    <a:pt x="20360" y="13204"/>
                    <a:pt x="20241" y="13157"/>
                  </a:cubicBezTo>
                  <a:lnTo>
                    <a:pt x="18812" y="12335"/>
                  </a:lnTo>
                  <a:cubicBezTo>
                    <a:pt x="18669" y="12264"/>
                    <a:pt x="18502" y="12264"/>
                    <a:pt x="18371" y="12335"/>
                  </a:cubicBezTo>
                  <a:lnTo>
                    <a:pt x="16597" y="13359"/>
                  </a:lnTo>
                  <a:cubicBezTo>
                    <a:pt x="16478" y="13407"/>
                    <a:pt x="16478" y="13573"/>
                    <a:pt x="16597" y="13609"/>
                  </a:cubicBezTo>
                  <a:lnTo>
                    <a:pt x="18026" y="14443"/>
                  </a:lnTo>
                  <a:cubicBezTo>
                    <a:pt x="18169" y="14514"/>
                    <a:pt x="18336" y="14514"/>
                    <a:pt x="18479" y="14443"/>
                  </a:cubicBezTo>
                  <a:close/>
                  <a:moveTo>
                    <a:pt x="22574" y="12073"/>
                  </a:moveTo>
                  <a:cubicBezTo>
                    <a:pt x="22693" y="12026"/>
                    <a:pt x="22693" y="11859"/>
                    <a:pt x="22574" y="11811"/>
                  </a:cubicBezTo>
                  <a:lnTo>
                    <a:pt x="21157" y="10990"/>
                  </a:lnTo>
                  <a:cubicBezTo>
                    <a:pt x="21015" y="10918"/>
                    <a:pt x="20848" y="10918"/>
                    <a:pt x="20705" y="10990"/>
                  </a:cubicBezTo>
                  <a:lnTo>
                    <a:pt x="18943" y="12002"/>
                  </a:lnTo>
                  <a:cubicBezTo>
                    <a:pt x="18824" y="12049"/>
                    <a:pt x="18824" y="12216"/>
                    <a:pt x="18943" y="12264"/>
                  </a:cubicBezTo>
                  <a:lnTo>
                    <a:pt x="20372" y="13085"/>
                  </a:lnTo>
                  <a:cubicBezTo>
                    <a:pt x="20515" y="13157"/>
                    <a:pt x="20669" y="13157"/>
                    <a:pt x="20812" y="13085"/>
                  </a:cubicBezTo>
                  <a:close/>
                  <a:moveTo>
                    <a:pt x="24920" y="10728"/>
                  </a:moveTo>
                  <a:cubicBezTo>
                    <a:pt x="25039" y="10680"/>
                    <a:pt x="25039" y="10514"/>
                    <a:pt x="24920" y="10466"/>
                  </a:cubicBezTo>
                  <a:lnTo>
                    <a:pt x="23503" y="9644"/>
                  </a:lnTo>
                  <a:cubicBezTo>
                    <a:pt x="23360" y="9573"/>
                    <a:pt x="23193" y="9573"/>
                    <a:pt x="23051" y="9644"/>
                  </a:cubicBezTo>
                  <a:lnTo>
                    <a:pt x="21288" y="10656"/>
                  </a:lnTo>
                  <a:cubicBezTo>
                    <a:pt x="21169" y="10704"/>
                    <a:pt x="21169" y="10871"/>
                    <a:pt x="21288" y="10918"/>
                  </a:cubicBezTo>
                  <a:lnTo>
                    <a:pt x="22717" y="11740"/>
                  </a:lnTo>
                  <a:cubicBezTo>
                    <a:pt x="22860" y="11811"/>
                    <a:pt x="23015" y="11811"/>
                    <a:pt x="23158" y="11740"/>
                  </a:cubicBezTo>
                  <a:close/>
                  <a:moveTo>
                    <a:pt x="27265" y="9371"/>
                  </a:moveTo>
                  <a:cubicBezTo>
                    <a:pt x="27384" y="9323"/>
                    <a:pt x="27384" y="9156"/>
                    <a:pt x="27265" y="9109"/>
                  </a:cubicBezTo>
                  <a:lnTo>
                    <a:pt x="25837" y="8287"/>
                  </a:lnTo>
                  <a:cubicBezTo>
                    <a:pt x="25694" y="8216"/>
                    <a:pt x="25527" y="8216"/>
                    <a:pt x="25396" y="8287"/>
                  </a:cubicBezTo>
                  <a:lnTo>
                    <a:pt x="23622" y="9311"/>
                  </a:lnTo>
                  <a:cubicBezTo>
                    <a:pt x="23503" y="9359"/>
                    <a:pt x="23503" y="9525"/>
                    <a:pt x="23622" y="9573"/>
                  </a:cubicBezTo>
                  <a:lnTo>
                    <a:pt x="25051" y="10394"/>
                  </a:lnTo>
                  <a:cubicBezTo>
                    <a:pt x="25194" y="10466"/>
                    <a:pt x="25360" y="10466"/>
                    <a:pt x="25503" y="10394"/>
                  </a:cubicBezTo>
                  <a:close/>
                  <a:moveTo>
                    <a:pt x="29599" y="8025"/>
                  </a:moveTo>
                  <a:cubicBezTo>
                    <a:pt x="29718" y="7978"/>
                    <a:pt x="29718" y="7811"/>
                    <a:pt x="29599" y="7763"/>
                  </a:cubicBezTo>
                  <a:lnTo>
                    <a:pt x="28182" y="6942"/>
                  </a:lnTo>
                  <a:cubicBezTo>
                    <a:pt x="28039" y="6870"/>
                    <a:pt x="27873" y="6870"/>
                    <a:pt x="27730" y="6942"/>
                  </a:cubicBezTo>
                  <a:lnTo>
                    <a:pt x="25968" y="7954"/>
                  </a:lnTo>
                  <a:cubicBezTo>
                    <a:pt x="25849" y="8001"/>
                    <a:pt x="25849" y="8168"/>
                    <a:pt x="25968" y="8216"/>
                  </a:cubicBezTo>
                  <a:lnTo>
                    <a:pt x="27396" y="9037"/>
                  </a:lnTo>
                  <a:cubicBezTo>
                    <a:pt x="27527" y="9109"/>
                    <a:pt x="27694" y="9109"/>
                    <a:pt x="27837" y="9037"/>
                  </a:cubicBezTo>
                  <a:close/>
                  <a:moveTo>
                    <a:pt x="31945" y="6668"/>
                  </a:moveTo>
                  <a:cubicBezTo>
                    <a:pt x="32064" y="6632"/>
                    <a:pt x="32064" y="6454"/>
                    <a:pt x="31945" y="6418"/>
                  </a:cubicBezTo>
                  <a:lnTo>
                    <a:pt x="30516" y="5584"/>
                  </a:lnTo>
                  <a:cubicBezTo>
                    <a:pt x="30373" y="5525"/>
                    <a:pt x="30206" y="5525"/>
                    <a:pt x="30075" y="5584"/>
                  </a:cubicBezTo>
                  <a:lnTo>
                    <a:pt x="28301" y="6608"/>
                  </a:lnTo>
                  <a:cubicBezTo>
                    <a:pt x="28182" y="6656"/>
                    <a:pt x="28182" y="6823"/>
                    <a:pt x="28301" y="6870"/>
                  </a:cubicBezTo>
                  <a:lnTo>
                    <a:pt x="29730" y="7692"/>
                  </a:lnTo>
                  <a:cubicBezTo>
                    <a:pt x="29873" y="7763"/>
                    <a:pt x="30040" y="7763"/>
                    <a:pt x="30182" y="7692"/>
                  </a:cubicBezTo>
                  <a:close/>
                  <a:moveTo>
                    <a:pt x="34469" y="5203"/>
                  </a:moveTo>
                  <a:cubicBezTo>
                    <a:pt x="34600" y="5168"/>
                    <a:pt x="34600" y="4989"/>
                    <a:pt x="34469" y="4953"/>
                  </a:cubicBezTo>
                  <a:lnTo>
                    <a:pt x="33064" y="4120"/>
                  </a:lnTo>
                  <a:cubicBezTo>
                    <a:pt x="32921" y="4048"/>
                    <a:pt x="32754" y="4048"/>
                    <a:pt x="32611" y="4120"/>
                  </a:cubicBezTo>
                  <a:lnTo>
                    <a:pt x="30849" y="5144"/>
                  </a:lnTo>
                  <a:cubicBezTo>
                    <a:pt x="30730" y="5180"/>
                    <a:pt x="30730" y="5358"/>
                    <a:pt x="30849" y="5394"/>
                  </a:cubicBezTo>
                  <a:lnTo>
                    <a:pt x="32278" y="6227"/>
                  </a:lnTo>
                  <a:cubicBezTo>
                    <a:pt x="32409" y="6299"/>
                    <a:pt x="32576" y="6299"/>
                    <a:pt x="32718" y="6227"/>
                  </a:cubicBezTo>
                  <a:close/>
                  <a:moveTo>
                    <a:pt x="36814" y="3858"/>
                  </a:moveTo>
                  <a:cubicBezTo>
                    <a:pt x="36933" y="3810"/>
                    <a:pt x="36933" y="3644"/>
                    <a:pt x="36814" y="3596"/>
                  </a:cubicBezTo>
                  <a:lnTo>
                    <a:pt x="35385" y="2775"/>
                  </a:lnTo>
                  <a:cubicBezTo>
                    <a:pt x="35243" y="2703"/>
                    <a:pt x="35076" y="2703"/>
                    <a:pt x="34945" y="2775"/>
                  </a:cubicBezTo>
                  <a:lnTo>
                    <a:pt x="33171" y="3798"/>
                  </a:lnTo>
                  <a:cubicBezTo>
                    <a:pt x="33052" y="3834"/>
                    <a:pt x="33052" y="4013"/>
                    <a:pt x="33171" y="4048"/>
                  </a:cubicBezTo>
                  <a:lnTo>
                    <a:pt x="34600" y="4870"/>
                  </a:lnTo>
                  <a:cubicBezTo>
                    <a:pt x="34743" y="4941"/>
                    <a:pt x="34909" y="4941"/>
                    <a:pt x="35052" y="4870"/>
                  </a:cubicBezTo>
                  <a:close/>
                  <a:moveTo>
                    <a:pt x="39160" y="2501"/>
                  </a:moveTo>
                  <a:cubicBezTo>
                    <a:pt x="39279" y="2453"/>
                    <a:pt x="39279" y="2286"/>
                    <a:pt x="39160" y="2251"/>
                  </a:cubicBezTo>
                  <a:lnTo>
                    <a:pt x="37731" y="1417"/>
                  </a:lnTo>
                  <a:cubicBezTo>
                    <a:pt x="37588" y="1346"/>
                    <a:pt x="37433" y="1346"/>
                    <a:pt x="37290" y="1417"/>
                  </a:cubicBezTo>
                  <a:lnTo>
                    <a:pt x="35528" y="2441"/>
                  </a:lnTo>
                  <a:cubicBezTo>
                    <a:pt x="35397" y="2489"/>
                    <a:pt x="35397" y="2655"/>
                    <a:pt x="35528" y="2703"/>
                  </a:cubicBezTo>
                  <a:lnTo>
                    <a:pt x="36945" y="3525"/>
                  </a:lnTo>
                  <a:cubicBezTo>
                    <a:pt x="37088" y="3596"/>
                    <a:pt x="37255" y="3596"/>
                    <a:pt x="37398" y="3525"/>
                  </a:cubicBezTo>
                  <a:close/>
                  <a:moveTo>
                    <a:pt x="41505" y="1155"/>
                  </a:moveTo>
                  <a:cubicBezTo>
                    <a:pt x="41624" y="1108"/>
                    <a:pt x="41624" y="941"/>
                    <a:pt x="41505" y="893"/>
                  </a:cubicBezTo>
                  <a:lnTo>
                    <a:pt x="40077" y="72"/>
                  </a:lnTo>
                  <a:cubicBezTo>
                    <a:pt x="39934" y="0"/>
                    <a:pt x="39767" y="0"/>
                    <a:pt x="39624" y="72"/>
                  </a:cubicBezTo>
                  <a:lnTo>
                    <a:pt x="37862" y="1096"/>
                  </a:lnTo>
                  <a:cubicBezTo>
                    <a:pt x="37743" y="1131"/>
                    <a:pt x="37743" y="1298"/>
                    <a:pt x="37862" y="1346"/>
                  </a:cubicBezTo>
                  <a:lnTo>
                    <a:pt x="39291" y="2167"/>
                  </a:lnTo>
                  <a:cubicBezTo>
                    <a:pt x="39434" y="2239"/>
                    <a:pt x="39600" y="2239"/>
                    <a:pt x="39731" y="2167"/>
                  </a:cubicBezTo>
                  <a:close/>
                  <a:moveTo>
                    <a:pt x="9513" y="22610"/>
                  </a:moveTo>
                  <a:cubicBezTo>
                    <a:pt x="9632" y="22575"/>
                    <a:pt x="9632" y="22396"/>
                    <a:pt x="9513" y="22360"/>
                  </a:cubicBezTo>
                  <a:lnTo>
                    <a:pt x="7620" y="21265"/>
                  </a:lnTo>
                  <a:cubicBezTo>
                    <a:pt x="7477" y="21193"/>
                    <a:pt x="7311" y="21193"/>
                    <a:pt x="7168" y="21265"/>
                  </a:cubicBezTo>
                  <a:lnTo>
                    <a:pt x="5275" y="22360"/>
                  </a:lnTo>
                  <a:cubicBezTo>
                    <a:pt x="5155" y="22396"/>
                    <a:pt x="5155" y="22563"/>
                    <a:pt x="5275" y="22610"/>
                  </a:cubicBezTo>
                  <a:lnTo>
                    <a:pt x="7168" y="23706"/>
                  </a:lnTo>
                  <a:cubicBezTo>
                    <a:pt x="7311" y="23777"/>
                    <a:pt x="7477" y="23777"/>
                    <a:pt x="7620" y="23706"/>
                  </a:cubicBezTo>
                  <a:close/>
                  <a:moveTo>
                    <a:pt x="14776" y="19574"/>
                  </a:moveTo>
                  <a:cubicBezTo>
                    <a:pt x="14895" y="19527"/>
                    <a:pt x="14895" y="19360"/>
                    <a:pt x="14776" y="19312"/>
                  </a:cubicBezTo>
                  <a:lnTo>
                    <a:pt x="12883" y="18217"/>
                  </a:lnTo>
                  <a:cubicBezTo>
                    <a:pt x="12740" y="18145"/>
                    <a:pt x="12573" y="18145"/>
                    <a:pt x="12430" y="18217"/>
                  </a:cubicBezTo>
                  <a:lnTo>
                    <a:pt x="10537" y="19312"/>
                  </a:lnTo>
                  <a:cubicBezTo>
                    <a:pt x="10406" y="19360"/>
                    <a:pt x="10406" y="19527"/>
                    <a:pt x="10537" y="19574"/>
                  </a:cubicBezTo>
                  <a:lnTo>
                    <a:pt x="12430" y="20670"/>
                  </a:lnTo>
                  <a:cubicBezTo>
                    <a:pt x="12573" y="20741"/>
                    <a:pt x="12740" y="20741"/>
                    <a:pt x="12883" y="20670"/>
                  </a:cubicBezTo>
                  <a:close/>
                  <a:moveTo>
                    <a:pt x="12144" y="21098"/>
                  </a:moveTo>
                  <a:cubicBezTo>
                    <a:pt x="12264" y="21051"/>
                    <a:pt x="12264" y="20872"/>
                    <a:pt x="12144" y="20836"/>
                  </a:cubicBezTo>
                  <a:lnTo>
                    <a:pt x="10251" y="19741"/>
                  </a:lnTo>
                  <a:cubicBezTo>
                    <a:pt x="10108" y="19669"/>
                    <a:pt x="9942" y="19669"/>
                    <a:pt x="9799" y="19741"/>
                  </a:cubicBezTo>
                  <a:lnTo>
                    <a:pt x="7906" y="20848"/>
                  </a:lnTo>
                  <a:cubicBezTo>
                    <a:pt x="7787" y="20884"/>
                    <a:pt x="7787" y="21062"/>
                    <a:pt x="7906" y="21098"/>
                  </a:cubicBezTo>
                  <a:lnTo>
                    <a:pt x="9799" y="22182"/>
                  </a:lnTo>
                  <a:cubicBezTo>
                    <a:pt x="9942" y="22253"/>
                    <a:pt x="10108" y="22253"/>
                    <a:pt x="10251" y="22182"/>
                  </a:cubicBezTo>
                  <a:close/>
                  <a:moveTo>
                    <a:pt x="17407" y="18050"/>
                  </a:moveTo>
                  <a:cubicBezTo>
                    <a:pt x="17526" y="18014"/>
                    <a:pt x="17526" y="17836"/>
                    <a:pt x="17407" y="17800"/>
                  </a:cubicBezTo>
                  <a:lnTo>
                    <a:pt x="15514" y="16705"/>
                  </a:lnTo>
                  <a:cubicBezTo>
                    <a:pt x="15371" y="16633"/>
                    <a:pt x="15204" y="16633"/>
                    <a:pt x="15061" y="16705"/>
                  </a:cubicBezTo>
                  <a:lnTo>
                    <a:pt x="13168" y="17800"/>
                  </a:lnTo>
                  <a:cubicBezTo>
                    <a:pt x="13049" y="17836"/>
                    <a:pt x="13049" y="18014"/>
                    <a:pt x="13168" y="18050"/>
                  </a:cubicBezTo>
                  <a:lnTo>
                    <a:pt x="15061" y="19146"/>
                  </a:lnTo>
                  <a:cubicBezTo>
                    <a:pt x="15204" y="19217"/>
                    <a:pt x="15371" y="19217"/>
                    <a:pt x="15514" y="19146"/>
                  </a:cubicBezTo>
                  <a:close/>
                  <a:moveTo>
                    <a:pt x="20038" y="16538"/>
                  </a:moveTo>
                  <a:cubicBezTo>
                    <a:pt x="20157" y="16490"/>
                    <a:pt x="20157" y="16324"/>
                    <a:pt x="20038" y="16276"/>
                  </a:cubicBezTo>
                  <a:lnTo>
                    <a:pt x="18145" y="15193"/>
                  </a:lnTo>
                  <a:cubicBezTo>
                    <a:pt x="18002" y="15109"/>
                    <a:pt x="17836" y="15109"/>
                    <a:pt x="17693" y="15193"/>
                  </a:cubicBezTo>
                  <a:lnTo>
                    <a:pt x="15800" y="16276"/>
                  </a:lnTo>
                  <a:cubicBezTo>
                    <a:pt x="15669" y="16324"/>
                    <a:pt x="15669" y="16490"/>
                    <a:pt x="15800" y="16538"/>
                  </a:cubicBezTo>
                  <a:lnTo>
                    <a:pt x="17693" y="17633"/>
                  </a:lnTo>
                  <a:cubicBezTo>
                    <a:pt x="17836" y="17705"/>
                    <a:pt x="17990" y="17705"/>
                    <a:pt x="18133" y="17633"/>
                  </a:cubicBezTo>
                  <a:close/>
                  <a:moveTo>
                    <a:pt x="22670" y="15014"/>
                  </a:moveTo>
                  <a:cubicBezTo>
                    <a:pt x="22789" y="14966"/>
                    <a:pt x="22789" y="14800"/>
                    <a:pt x="22670" y="14764"/>
                  </a:cubicBezTo>
                  <a:lnTo>
                    <a:pt x="20776" y="13669"/>
                  </a:lnTo>
                  <a:cubicBezTo>
                    <a:pt x="20634" y="13585"/>
                    <a:pt x="20467" y="13585"/>
                    <a:pt x="20324" y="13669"/>
                  </a:cubicBezTo>
                  <a:lnTo>
                    <a:pt x="18431" y="14764"/>
                  </a:lnTo>
                  <a:cubicBezTo>
                    <a:pt x="18312" y="14800"/>
                    <a:pt x="18312" y="14966"/>
                    <a:pt x="18431" y="15014"/>
                  </a:cubicBezTo>
                  <a:lnTo>
                    <a:pt x="20324" y="16109"/>
                  </a:lnTo>
                  <a:cubicBezTo>
                    <a:pt x="20467" y="16181"/>
                    <a:pt x="20634" y="16181"/>
                    <a:pt x="20776" y="16109"/>
                  </a:cubicBezTo>
                  <a:close/>
                  <a:moveTo>
                    <a:pt x="25301" y="13502"/>
                  </a:moveTo>
                  <a:cubicBezTo>
                    <a:pt x="25420" y="13454"/>
                    <a:pt x="25420" y="13288"/>
                    <a:pt x="25301" y="13240"/>
                  </a:cubicBezTo>
                  <a:lnTo>
                    <a:pt x="23408" y="12145"/>
                  </a:lnTo>
                  <a:cubicBezTo>
                    <a:pt x="23265" y="12073"/>
                    <a:pt x="23098" y="12073"/>
                    <a:pt x="22955" y="12145"/>
                  </a:cubicBezTo>
                  <a:lnTo>
                    <a:pt x="21062" y="13240"/>
                  </a:lnTo>
                  <a:cubicBezTo>
                    <a:pt x="20943" y="13276"/>
                    <a:pt x="20943" y="13454"/>
                    <a:pt x="21062" y="13502"/>
                  </a:cubicBezTo>
                  <a:lnTo>
                    <a:pt x="22955" y="14597"/>
                  </a:lnTo>
                  <a:cubicBezTo>
                    <a:pt x="23098" y="14669"/>
                    <a:pt x="23265" y="14669"/>
                    <a:pt x="23408" y="14597"/>
                  </a:cubicBezTo>
                  <a:close/>
                  <a:moveTo>
                    <a:pt x="27932" y="11978"/>
                  </a:moveTo>
                  <a:cubicBezTo>
                    <a:pt x="28051" y="11930"/>
                    <a:pt x="28051" y="11764"/>
                    <a:pt x="27932" y="11716"/>
                  </a:cubicBezTo>
                  <a:lnTo>
                    <a:pt x="26039" y="10621"/>
                  </a:lnTo>
                  <a:cubicBezTo>
                    <a:pt x="25896" y="10549"/>
                    <a:pt x="25729" y="10549"/>
                    <a:pt x="25587" y="10621"/>
                  </a:cubicBezTo>
                  <a:lnTo>
                    <a:pt x="23694" y="11716"/>
                  </a:lnTo>
                  <a:cubicBezTo>
                    <a:pt x="23574" y="11764"/>
                    <a:pt x="23574" y="11930"/>
                    <a:pt x="23694" y="11978"/>
                  </a:cubicBezTo>
                  <a:lnTo>
                    <a:pt x="25587" y="13073"/>
                  </a:lnTo>
                  <a:cubicBezTo>
                    <a:pt x="25729" y="13145"/>
                    <a:pt x="25896" y="13145"/>
                    <a:pt x="26039" y="13073"/>
                  </a:cubicBezTo>
                  <a:close/>
                  <a:moveTo>
                    <a:pt x="30563" y="10454"/>
                  </a:moveTo>
                  <a:cubicBezTo>
                    <a:pt x="30682" y="10418"/>
                    <a:pt x="30682" y="10240"/>
                    <a:pt x="30563" y="10204"/>
                  </a:cubicBezTo>
                  <a:lnTo>
                    <a:pt x="28670" y="9109"/>
                  </a:lnTo>
                  <a:cubicBezTo>
                    <a:pt x="28527" y="9037"/>
                    <a:pt x="28361" y="9037"/>
                    <a:pt x="28218" y="9109"/>
                  </a:cubicBezTo>
                  <a:lnTo>
                    <a:pt x="26325" y="10204"/>
                  </a:lnTo>
                  <a:cubicBezTo>
                    <a:pt x="26206" y="10240"/>
                    <a:pt x="26206" y="10418"/>
                    <a:pt x="26325" y="10454"/>
                  </a:cubicBezTo>
                  <a:lnTo>
                    <a:pt x="28218" y="11549"/>
                  </a:lnTo>
                  <a:cubicBezTo>
                    <a:pt x="28361" y="11621"/>
                    <a:pt x="28527" y="11621"/>
                    <a:pt x="28670" y="11549"/>
                  </a:cubicBezTo>
                  <a:close/>
                  <a:moveTo>
                    <a:pt x="33195" y="8942"/>
                  </a:moveTo>
                  <a:cubicBezTo>
                    <a:pt x="33326" y="8894"/>
                    <a:pt x="33326" y="8716"/>
                    <a:pt x="33195" y="8680"/>
                  </a:cubicBezTo>
                  <a:lnTo>
                    <a:pt x="31302" y="7585"/>
                  </a:lnTo>
                  <a:cubicBezTo>
                    <a:pt x="31159" y="7513"/>
                    <a:pt x="30992" y="7513"/>
                    <a:pt x="30849" y="7585"/>
                  </a:cubicBezTo>
                  <a:lnTo>
                    <a:pt x="28956" y="8680"/>
                  </a:lnTo>
                  <a:cubicBezTo>
                    <a:pt x="28837" y="8728"/>
                    <a:pt x="28837" y="8894"/>
                    <a:pt x="28956" y="8942"/>
                  </a:cubicBezTo>
                  <a:lnTo>
                    <a:pt x="30849" y="10037"/>
                  </a:lnTo>
                  <a:cubicBezTo>
                    <a:pt x="30992" y="10097"/>
                    <a:pt x="31159" y="10097"/>
                    <a:pt x="31302" y="10037"/>
                  </a:cubicBezTo>
                  <a:close/>
                  <a:moveTo>
                    <a:pt x="35826" y="7418"/>
                  </a:moveTo>
                  <a:cubicBezTo>
                    <a:pt x="35945" y="7370"/>
                    <a:pt x="35945" y="7204"/>
                    <a:pt x="35826" y="7156"/>
                  </a:cubicBezTo>
                  <a:lnTo>
                    <a:pt x="33933" y="6061"/>
                  </a:lnTo>
                  <a:cubicBezTo>
                    <a:pt x="33790" y="5989"/>
                    <a:pt x="33623" y="5989"/>
                    <a:pt x="33480" y="6061"/>
                  </a:cubicBezTo>
                  <a:lnTo>
                    <a:pt x="31587" y="7156"/>
                  </a:lnTo>
                  <a:cubicBezTo>
                    <a:pt x="31468" y="7204"/>
                    <a:pt x="31468" y="7370"/>
                    <a:pt x="31587" y="7418"/>
                  </a:cubicBezTo>
                  <a:lnTo>
                    <a:pt x="33480" y="8513"/>
                  </a:lnTo>
                  <a:cubicBezTo>
                    <a:pt x="33623" y="8585"/>
                    <a:pt x="33790" y="8585"/>
                    <a:pt x="33933" y="8513"/>
                  </a:cubicBezTo>
                  <a:close/>
                  <a:moveTo>
                    <a:pt x="38457" y="5894"/>
                  </a:moveTo>
                  <a:cubicBezTo>
                    <a:pt x="38576" y="5858"/>
                    <a:pt x="38576" y="5680"/>
                    <a:pt x="38457" y="5644"/>
                  </a:cubicBezTo>
                  <a:lnTo>
                    <a:pt x="36564" y="4549"/>
                  </a:lnTo>
                  <a:cubicBezTo>
                    <a:pt x="36421" y="4477"/>
                    <a:pt x="36255" y="4477"/>
                    <a:pt x="36112" y="4549"/>
                  </a:cubicBezTo>
                  <a:lnTo>
                    <a:pt x="34219" y="5644"/>
                  </a:lnTo>
                  <a:cubicBezTo>
                    <a:pt x="34100" y="5680"/>
                    <a:pt x="34100" y="5858"/>
                    <a:pt x="34219" y="5894"/>
                  </a:cubicBezTo>
                  <a:lnTo>
                    <a:pt x="36124" y="7001"/>
                  </a:lnTo>
                  <a:cubicBezTo>
                    <a:pt x="36255" y="7073"/>
                    <a:pt x="36421" y="7073"/>
                    <a:pt x="36564" y="7001"/>
                  </a:cubicBezTo>
                  <a:close/>
                  <a:moveTo>
                    <a:pt x="13418" y="23360"/>
                  </a:moveTo>
                  <a:cubicBezTo>
                    <a:pt x="13537" y="23313"/>
                    <a:pt x="13537" y="23146"/>
                    <a:pt x="13418" y="23098"/>
                  </a:cubicBezTo>
                  <a:lnTo>
                    <a:pt x="11513" y="22003"/>
                  </a:lnTo>
                  <a:cubicBezTo>
                    <a:pt x="11371" y="21932"/>
                    <a:pt x="11204" y="21932"/>
                    <a:pt x="11073" y="22003"/>
                  </a:cubicBezTo>
                  <a:lnTo>
                    <a:pt x="9168" y="23098"/>
                  </a:lnTo>
                  <a:cubicBezTo>
                    <a:pt x="9049" y="23146"/>
                    <a:pt x="9049" y="23313"/>
                    <a:pt x="9168" y="23360"/>
                  </a:cubicBezTo>
                  <a:lnTo>
                    <a:pt x="11073" y="24456"/>
                  </a:lnTo>
                  <a:cubicBezTo>
                    <a:pt x="11204" y="24527"/>
                    <a:pt x="11371" y="24527"/>
                    <a:pt x="11513" y="24456"/>
                  </a:cubicBezTo>
                  <a:close/>
                  <a:moveTo>
                    <a:pt x="16050" y="21836"/>
                  </a:moveTo>
                  <a:cubicBezTo>
                    <a:pt x="16169" y="21801"/>
                    <a:pt x="16169" y="21622"/>
                    <a:pt x="16050" y="21586"/>
                  </a:cubicBezTo>
                  <a:lnTo>
                    <a:pt x="14145" y="20491"/>
                  </a:lnTo>
                  <a:cubicBezTo>
                    <a:pt x="14002" y="20420"/>
                    <a:pt x="13847" y="20420"/>
                    <a:pt x="13704" y="20491"/>
                  </a:cubicBezTo>
                  <a:lnTo>
                    <a:pt x="11799" y="21586"/>
                  </a:lnTo>
                  <a:cubicBezTo>
                    <a:pt x="11680" y="21634"/>
                    <a:pt x="11680" y="21801"/>
                    <a:pt x="11799" y="21848"/>
                  </a:cubicBezTo>
                  <a:lnTo>
                    <a:pt x="13692" y="22944"/>
                  </a:lnTo>
                  <a:cubicBezTo>
                    <a:pt x="13835" y="23015"/>
                    <a:pt x="14002" y="23015"/>
                    <a:pt x="14145" y="22944"/>
                  </a:cubicBezTo>
                  <a:close/>
                  <a:moveTo>
                    <a:pt x="18681" y="20324"/>
                  </a:moveTo>
                  <a:cubicBezTo>
                    <a:pt x="18800" y="20277"/>
                    <a:pt x="18800" y="20110"/>
                    <a:pt x="18681" y="20062"/>
                  </a:cubicBezTo>
                  <a:lnTo>
                    <a:pt x="16776" y="18967"/>
                  </a:lnTo>
                  <a:cubicBezTo>
                    <a:pt x="16633" y="18896"/>
                    <a:pt x="16478" y="18896"/>
                    <a:pt x="16335" y="18967"/>
                  </a:cubicBezTo>
                  <a:lnTo>
                    <a:pt x="14430" y="20062"/>
                  </a:lnTo>
                  <a:cubicBezTo>
                    <a:pt x="14311" y="20110"/>
                    <a:pt x="14311" y="20277"/>
                    <a:pt x="14430" y="20324"/>
                  </a:cubicBezTo>
                  <a:lnTo>
                    <a:pt x="16335" y="21420"/>
                  </a:lnTo>
                  <a:cubicBezTo>
                    <a:pt x="16478" y="21491"/>
                    <a:pt x="16633" y="21491"/>
                    <a:pt x="16776" y="21420"/>
                  </a:cubicBezTo>
                  <a:close/>
                  <a:moveTo>
                    <a:pt x="21300" y="18800"/>
                  </a:moveTo>
                  <a:cubicBezTo>
                    <a:pt x="21419" y="18765"/>
                    <a:pt x="21419" y="18586"/>
                    <a:pt x="21300" y="18550"/>
                  </a:cubicBezTo>
                  <a:lnTo>
                    <a:pt x="19407" y="17455"/>
                  </a:lnTo>
                  <a:cubicBezTo>
                    <a:pt x="19264" y="17372"/>
                    <a:pt x="19098" y="17372"/>
                    <a:pt x="18955" y="17455"/>
                  </a:cubicBezTo>
                  <a:lnTo>
                    <a:pt x="17062" y="18550"/>
                  </a:lnTo>
                  <a:cubicBezTo>
                    <a:pt x="16943" y="18586"/>
                    <a:pt x="16943" y="18753"/>
                    <a:pt x="17062" y="18800"/>
                  </a:cubicBezTo>
                  <a:lnTo>
                    <a:pt x="18955" y="19896"/>
                  </a:lnTo>
                  <a:cubicBezTo>
                    <a:pt x="19098" y="19967"/>
                    <a:pt x="19264" y="19967"/>
                    <a:pt x="19407" y="19896"/>
                  </a:cubicBezTo>
                  <a:close/>
                  <a:moveTo>
                    <a:pt x="23932" y="17288"/>
                  </a:moveTo>
                  <a:cubicBezTo>
                    <a:pt x="24051" y="17241"/>
                    <a:pt x="24051" y="17074"/>
                    <a:pt x="23932" y="17026"/>
                  </a:cubicBezTo>
                  <a:lnTo>
                    <a:pt x="22039" y="15931"/>
                  </a:lnTo>
                  <a:cubicBezTo>
                    <a:pt x="21896" y="15859"/>
                    <a:pt x="21729" y="15859"/>
                    <a:pt x="21586" y="15931"/>
                  </a:cubicBezTo>
                  <a:lnTo>
                    <a:pt x="19693" y="17026"/>
                  </a:lnTo>
                  <a:cubicBezTo>
                    <a:pt x="19574" y="17062"/>
                    <a:pt x="19574" y="17241"/>
                    <a:pt x="19693" y="17288"/>
                  </a:cubicBezTo>
                  <a:lnTo>
                    <a:pt x="21598" y="18372"/>
                  </a:lnTo>
                  <a:cubicBezTo>
                    <a:pt x="21741" y="18443"/>
                    <a:pt x="21908" y="18443"/>
                    <a:pt x="22050" y="18372"/>
                  </a:cubicBezTo>
                  <a:close/>
                  <a:moveTo>
                    <a:pt x="26563" y="15764"/>
                  </a:moveTo>
                  <a:cubicBezTo>
                    <a:pt x="26682" y="15717"/>
                    <a:pt x="26682" y="15550"/>
                    <a:pt x="26563" y="15502"/>
                  </a:cubicBezTo>
                  <a:lnTo>
                    <a:pt x="24670" y="14407"/>
                  </a:lnTo>
                  <a:cubicBezTo>
                    <a:pt x="24527" y="14335"/>
                    <a:pt x="24360" y="14335"/>
                    <a:pt x="24217" y="14407"/>
                  </a:cubicBezTo>
                  <a:lnTo>
                    <a:pt x="22324" y="15502"/>
                  </a:lnTo>
                  <a:cubicBezTo>
                    <a:pt x="22205" y="15550"/>
                    <a:pt x="22205" y="15717"/>
                    <a:pt x="22324" y="15764"/>
                  </a:cubicBezTo>
                  <a:lnTo>
                    <a:pt x="24217" y="16860"/>
                  </a:lnTo>
                  <a:cubicBezTo>
                    <a:pt x="24360" y="16931"/>
                    <a:pt x="24527" y="16931"/>
                    <a:pt x="24670" y="16860"/>
                  </a:cubicBezTo>
                  <a:close/>
                  <a:moveTo>
                    <a:pt x="29194" y="14240"/>
                  </a:moveTo>
                  <a:cubicBezTo>
                    <a:pt x="29313" y="14204"/>
                    <a:pt x="29313" y="14026"/>
                    <a:pt x="29194" y="13990"/>
                  </a:cubicBezTo>
                  <a:lnTo>
                    <a:pt x="27301" y="12895"/>
                  </a:lnTo>
                  <a:cubicBezTo>
                    <a:pt x="27158" y="12823"/>
                    <a:pt x="26992" y="12823"/>
                    <a:pt x="26849" y="12895"/>
                  </a:cubicBezTo>
                  <a:lnTo>
                    <a:pt x="24956" y="13990"/>
                  </a:lnTo>
                  <a:cubicBezTo>
                    <a:pt x="24837" y="14026"/>
                    <a:pt x="24837" y="14204"/>
                    <a:pt x="24956" y="14240"/>
                  </a:cubicBezTo>
                  <a:lnTo>
                    <a:pt x="26849" y="15336"/>
                  </a:lnTo>
                  <a:cubicBezTo>
                    <a:pt x="26992" y="15407"/>
                    <a:pt x="27158" y="15407"/>
                    <a:pt x="27301" y="15336"/>
                  </a:cubicBezTo>
                  <a:close/>
                  <a:moveTo>
                    <a:pt x="31825" y="12728"/>
                  </a:moveTo>
                  <a:cubicBezTo>
                    <a:pt x="31956" y="12680"/>
                    <a:pt x="31956" y="12502"/>
                    <a:pt x="31825" y="12466"/>
                  </a:cubicBezTo>
                  <a:lnTo>
                    <a:pt x="29932" y="11371"/>
                  </a:lnTo>
                  <a:cubicBezTo>
                    <a:pt x="29790" y="11299"/>
                    <a:pt x="29623" y="11299"/>
                    <a:pt x="29492" y="11371"/>
                  </a:cubicBezTo>
                  <a:lnTo>
                    <a:pt x="27587" y="12466"/>
                  </a:lnTo>
                  <a:cubicBezTo>
                    <a:pt x="27468" y="12514"/>
                    <a:pt x="27468" y="12680"/>
                    <a:pt x="27587" y="12728"/>
                  </a:cubicBezTo>
                  <a:lnTo>
                    <a:pt x="29492" y="13823"/>
                  </a:lnTo>
                  <a:cubicBezTo>
                    <a:pt x="29623" y="13895"/>
                    <a:pt x="29790" y="13895"/>
                    <a:pt x="29932" y="13823"/>
                  </a:cubicBezTo>
                  <a:close/>
                  <a:moveTo>
                    <a:pt x="34457" y="11204"/>
                  </a:moveTo>
                  <a:cubicBezTo>
                    <a:pt x="34576" y="11156"/>
                    <a:pt x="34576" y="10990"/>
                    <a:pt x="34457" y="10942"/>
                  </a:cubicBezTo>
                  <a:lnTo>
                    <a:pt x="32564" y="9847"/>
                  </a:lnTo>
                  <a:cubicBezTo>
                    <a:pt x="32421" y="9775"/>
                    <a:pt x="32254" y="9775"/>
                    <a:pt x="32111" y="9847"/>
                  </a:cubicBezTo>
                  <a:lnTo>
                    <a:pt x="30218" y="10942"/>
                  </a:lnTo>
                  <a:cubicBezTo>
                    <a:pt x="30099" y="10990"/>
                    <a:pt x="30099" y="11168"/>
                    <a:pt x="30218" y="11204"/>
                  </a:cubicBezTo>
                  <a:lnTo>
                    <a:pt x="32111" y="12299"/>
                  </a:lnTo>
                  <a:cubicBezTo>
                    <a:pt x="32254" y="12371"/>
                    <a:pt x="32421" y="12371"/>
                    <a:pt x="32564" y="12299"/>
                  </a:cubicBezTo>
                  <a:close/>
                  <a:moveTo>
                    <a:pt x="37088" y="9680"/>
                  </a:moveTo>
                  <a:cubicBezTo>
                    <a:pt x="37207" y="9632"/>
                    <a:pt x="37207" y="9466"/>
                    <a:pt x="37088" y="9418"/>
                  </a:cubicBezTo>
                  <a:lnTo>
                    <a:pt x="35195" y="8347"/>
                  </a:lnTo>
                  <a:cubicBezTo>
                    <a:pt x="35052" y="8263"/>
                    <a:pt x="34885" y="8263"/>
                    <a:pt x="34743" y="8347"/>
                  </a:cubicBezTo>
                  <a:lnTo>
                    <a:pt x="32849" y="9430"/>
                  </a:lnTo>
                  <a:cubicBezTo>
                    <a:pt x="32730" y="9478"/>
                    <a:pt x="32730" y="9644"/>
                    <a:pt x="32849" y="9692"/>
                  </a:cubicBezTo>
                  <a:lnTo>
                    <a:pt x="34743" y="10787"/>
                  </a:lnTo>
                  <a:cubicBezTo>
                    <a:pt x="34885" y="10859"/>
                    <a:pt x="35052" y="10859"/>
                    <a:pt x="35195" y="10787"/>
                  </a:cubicBezTo>
                  <a:close/>
                  <a:moveTo>
                    <a:pt x="39719" y="8156"/>
                  </a:moveTo>
                  <a:cubicBezTo>
                    <a:pt x="39838" y="8120"/>
                    <a:pt x="39838" y="7942"/>
                    <a:pt x="39719" y="7906"/>
                  </a:cubicBezTo>
                  <a:lnTo>
                    <a:pt x="37826" y="6811"/>
                  </a:lnTo>
                  <a:cubicBezTo>
                    <a:pt x="37683" y="6739"/>
                    <a:pt x="37517" y="6739"/>
                    <a:pt x="37374" y="6811"/>
                  </a:cubicBezTo>
                  <a:lnTo>
                    <a:pt x="35481" y="7906"/>
                  </a:lnTo>
                  <a:cubicBezTo>
                    <a:pt x="35362" y="7954"/>
                    <a:pt x="35362" y="8120"/>
                    <a:pt x="35481" y="8168"/>
                  </a:cubicBezTo>
                  <a:lnTo>
                    <a:pt x="37374" y="9263"/>
                  </a:lnTo>
                  <a:cubicBezTo>
                    <a:pt x="37517" y="9335"/>
                    <a:pt x="37683" y="9335"/>
                    <a:pt x="37826" y="9263"/>
                  </a:cubicBezTo>
                  <a:close/>
                  <a:moveTo>
                    <a:pt x="42351" y="6644"/>
                  </a:moveTo>
                  <a:cubicBezTo>
                    <a:pt x="42482" y="6596"/>
                    <a:pt x="42482" y="6430"/>
                    <a:pt x="42351" y="6382"/>
                  </a:cubicBezTo>
                  <a:lnTo>
                    <a:pt x="40458" y="5287"/>
                  </a:lnTo>
                  <a:cubicBezTo>
                    <a:pt x="40315" y="5215"/>
                    <a:pt x="40148" y="5215"/>
                    <a:pt x="40017" y="5287"/>
                  </a:cubicBezTo>
                  <a:lnTo>
                    <a:pt x="38124" y="6394"/>
                  </a:lnTo>
                  <a:cubicBezTo>
                    <a:pt x="37993" y="6430"/>
                    <a:pt x="37993" y="6608"/>
                    <a:pt x="38124" y="6644"/>
                  </a:cubicBezTo>
                  <a:lnTo>
                    <a:pt x="40017" y="7751"/>
                  </a:lnTo>
                  <a:cubicBezTo>
                    <a:pt x="40148" y="7823"/>
                    <a:pt x="40315" y="7823"/>
                    <a:pt x="40458" y="7751"/>
                  </a:cubicBezTo>
                  <a:close/>
                  <a:moveTo>
                    <a:pt x="16657" y="24587"/>
                  </a:moveTo>
                  <a:cubicBezTo>
                    <a:pt x="16776" y="24551"/>
                    <a:pt x="16776" y="24372"/>
                    <a:pt x="16657" y="24337"/>
                  </a:cubicBezTo>
                  <a:lnTo>
                    <a:pt x="14752" y="23241"/>
                  </a:lnTo>
                  <a:cubicBezTo>
                    <a:pt x="14609" y="23170"/>
                    <a:pt x="14442" y="23170"/>
                    <a:pt x="14311" y="23241"/>
                  </a:cubicBezTo>
                  <a:lnTo>
                    <a:pt x="12406" y="24337"/>
                  </a:lnTo>
                  <a:cubicBezTo>
                    <a:pt x="12287" y="24372"/>
                    <a:pt x="12287" y="24551"/>
                    <a:pt x="12406" y="24587"/>
                  </a:cubicBezTo>
                  <a:lnTo>
                    <a:pt x="14311" y="25682"/>
                  </a:lnTo>
                  <a:cubicBezTo>
                    <a:pt x="14442" y="25754"/>
                    <a:pt x="14609" y="25754"/>
                    <a:pt x="14752" y="25682"/>
                  </a:cubicBezTo>
                  <a:close/>
                  <a:moveTo>
                    <a:pt x="19288" y="23075"/>
                  </a:moveTo>
                  <a:cubicBezTo>
                    <a:pt x="19407" y="23027"/>
                    <a:pt x="19407" y="22860"/>
                    <a:pt x="19288" y="22813"/>
                  </a:cubicBezTo>
                  <a:lnTo>
                    <a:pt x="17383" y="21717"/>
                  </a:lnTo>
                  <a:cubicBezTo>
                    <a:pt x="17240" y="21658"/>
                    <a:pt x="17086" y="21658"/>
                    <a:pt x="16943" y="21717"/>
                  </a:cubicBezTo>
                  <a:lnTo>
                    <a:pt x="15050" y="22813"/>
                  </a:lnTo>
                  <a:cubicBezTo>
                    <a:pt x="14931" y="22860"/>
                    <a:pt x="14931" y="23027"/>
                    <a:pt x="15050" y="23075"/>
                  </a:cubicBezTo>
                  <a:lnTo>
                    <a:pt x="16943" y="24170"/>
                  </a:lnTo>
                  <a:cubicBezTo>
                    <a:pt x="17086" y="24230"/>
                    <a:pt x="17252" y="24230"/>
                    <a:pt x="17395" y="24170"/>
                  </a:cubicBezTo>
                  <a:close/>
                  <a:moveTo>
                    <a:pt x="21919" y="21551"/>
                  </a:moveTo>
                  <a:cubicBezTo>
                    <a:pt x="22039" y="21515"/>
                    <a:pt x="22039" y="21336"/>
                    <a:pt x="21919" y="21301"/>
                  </a:cubicBezTo>
                  <a:lnTo>
                    <a:pt x="20014" y="20205"/>
                  </a:lnTo>
                  <a:cubicBezTo>
                    <a:pt x="19872" y="20134"/>
                    <a:pt x="19717" y="20134"/>
                    <a:pt x="19574" y="20205"/>
                  </a:cubicBezTo>
                  <a:lnTo>
                    <a:pt x="17681" y="21289"/>
                  </a:lnTo>
                  <a:cubicBezTo>
                    <a:pt x="17550" y="21336"/>
                    <a:pt x="17550" y="21503"/>
                    <a:pt x="17681" y="21551"/>
                  </a:cubicBezTo>
                  <a:lnTo>
                    <a:pt x="19574" y="22646"/>
                  </a:lnTo>
                  <a:cubicBezTo>
                    <a:pt x="19717" y="22706"/>
                    <a:pt x="19872" y="22706"/>
                    <a:pt x="20014" y="22646"/>
                  </a:cubicBezTo>
                  <a:close/>
                  <a:moveTo>
                    <a:pt x="24551" y="20039"/>
                  </a:moveTo>
                  <a:cubicBezTo>
                    <a:pt x="24670" y="19991"/>
                    <a:pt x="24670" y="19824"/>
                    <a:pt x="24551" y="19777"/>
                  </a:cubicBezTo>
                  <a:lnTo>
                    <a:pt x="22646" y="18681"/>
                  </a:lnTo>
                  <a:cubicBezTo>
                    <a:pt x="22503" y="18610"/>
                    <a:pt x="22348" y="18610"/>
                    <a:pt x="22205" y="18681"/>
                  </a:cubicBezTo>
                  <a:lnTo>
                    <a:pt x="20300" y="19777"/>
                  </a:lnTo>
                  <a:cubicBezTo>
                    <a:pt x="20181" y="19824"/>
                    <a:pt x="20181" y="19991"/>
                    <a:pt x="20300" y="20039"/>
                  </a:cubicBezTo>
                  <a:lnTo>
                    <a:pt x="22205" y="21134"/>
                  </a:lnTo>
                  <a:cubicBezTo>
                    <a:pt x="22348" y="21205"/>
                    <a:pt x="22503" y="21205"/>
                    <a:pt x="22646" y="21134"/>
                  </a:cubicBezTo>
                  <a:close/>
                  <a:moveTo>
                    <a:pt x="27182" y="18515"/>
                  </a:moveTo>
                  <a:cubicBezTo>
                    <a:pt x="27301" y="18467"/>
                    <a:pt x="27301" y="18300"/>
                    <a:pt x="27182" y="18253"/>
                  </a:cubicBezTo>
                  <a:lnTo>
                    <a:pt x="25277" y="17169"/>
                  </a:lnTo>
                  <a:cubicBezTo>
                    <a:pt x="25134" y="17098"/>
                    <a:pt x="24979" y="17098"/>
                    <a:pt x="24837" y="17169"/>
                  </a:cubicBezTo>
                  <a:lnTo>
                    <a:pt x="22943" y="18253"/>
                  </a:lnTo>
                  <a:cubicBezTo>
                    <a:pt x="22812" y="18300"/>
                    <a:pt x="22812" y="18467"/>
                    <a:pt x="22943" y="18515"/>
                  </a:cubicBezTo>
                  <a:lnTo>
                    <a:pt x="24837" y="19610"/>
                  </a:lnTo>
                  <a:cubicBezTo>
                    <a:pt x="24979" y="19681"/>
                    <a:pt x="25134" y="19681"/>
                    <a:pt x="25277" y="19610"/>
                  </a:cubicBezTo>
                  <a:close/>
                  <a:moveTo>
                    <a:pt x="29813" y="16991"/>
                  </a:moveTo>
                  <a:cubicBezTo>
                    <a:pt x="29932" y="16955"/>
                    <a:pt x="29932" y="16788"/>
                    <a:pt x="29813" y="16741"/>
                  </a:cubicBezTo>
                  <a:lnTo>
                    <a:pt x="27908" y="15645"/>
                  </a:lnTo>
                  <a:cubicBezTo>
                    <a:pt x="27765" y="15574"/>
                    <a:pt x="27611" y="15574"/>
                    <a:pt x="27468" y="15645"/>
                  </a:cubicBezTo>
                  <a:lnTo>
                    <a:pt x="25575" y="16741"/>
                  </a:lnTo>
                  <a:cubicBezTo>
                    <a:pt x="25444" y="16788"/>
                    <a:pt x="25444" y="16955"/>
                    <a:pt x="25575" y="16991"/>
                  </a:cubicBezTo>
                  <a:lnTo>
                    <a:pt x="27468" y="18086"/>
                  </a:lnTo>
                  <a:cubicBezTo>
                    <a:pt x="27611" y="18157"/>
                    <a:pt x="27765" y="18157"/>
                    <a:pt x="27908" y="18086"/>
                  </a:cubicBezTo>
                  <a:close/>
                  <a:moveTo>
                    <a:pt x="32445" y="15478"/>
                  </a:moveTo>
                  <a:cubicBezTo>
                    <a:pt x="32564" y="15431"/>
                    <a:pt x="32564" y="15264"/>
                    <a:pt x="32445" y="15217"/>
                  </a:cubicBezTo>
                  <a:lnTo>
                    <a:pt x="30540" y="14121"/>
                  </a:lnTo>
                  <a:cubicBezTo>
                    <a:pt x="30409" y="14050"/>
                    <a:pt x="30242" y="14050"/>
                    <a:pt x="30099" y="14121"/>
                  </a:cubicBezTo>
                  <a:lnTo>
                    <a:pt x="28206" y="15217"/>
                  </a:lnTo>
                  <a:cubicBezTo>
                    <a:pt x="28075" y="15264"/>
                    <a:pt x="28075" y="15431"/>
                    <a:pt x="28206" y="15478"/>
                  </a:cubicBezTo>
                  <a:lnTo>
                    <a:pt x="30099" y="16574"/>
                  </a:lnTo>
                  <a:cubicBezTo>
                    <a:pt x="30242" y="16645"/>
                    <a:pt x="30409" y="16645"/>
                    <a:pt x="30540" y="16574"/>
                  </a:cubicBezTo>
                  <a:close/>
                  <a:moveTo>
                    <a:pt x="35076" y="13954"/>
                  </a:moveTo>
                  <a:cubicBezTo>
                    <a:pt x="35195" y="13919"/>
                    <a:pt x="35195" y="13740"/>
                    <a:pt x="35076" y="13704"/>
                  </a:cubicBezTo>
                  <a:lnTo>
                    <a:pt x="33171" y="12609"/>
                  </a:lnTo>
                  <a:cubicBezTo>
                    <a:pt x="33040" y="12538"/>
                    <a:pt x="32873" y="12538"/>
                    <a:pt x="32730" y="12609"/>
                  </a:cubicBezTo>
                  <a:lnTo>
                    <a:pt x="30837" y="13704"/>
                  </a:lnTo>
                  <a:cubicBezTo>
                    <a:pt x="30706" y="13740"/>
                    <a:pt x="30706" y="13907"/>
                    <a:pt x="30837" y="13954"/>
                  </a:cubicBezTo>
                  <a:lnTo>
                    <a:pt x="32730" y="15050"/>
                  </a:lnTo>
                  <a:cubicBezTo>
                    <a:pt x="32873" y="15121"/>
                    <a:pt x="33040" y="15121"/>
                    <a:pt x="33183" y="15050"/>
                  </a:cubicBezTo>
                  <a:close/>
                  <a:moveTo>
                    <a:pt x="37707" y="12442"/>
                  </a:moveTo>
                  <a:cubicBezTo>
                    <a:pt x="37826" y="12395"/>
                    <a:pt x="37826" y="12228"/>
                    <a:pt x="37707" y="12180"/>
                  </a:cubicBezTo>
                  <a:lnTo>
                    <a:pt x="35802" y="11085"/>
                  </a:lnTo>
                  <a:cubicBezTo>
                    <a:pt x="35671" y="11014"/>
                    <a:pt x="35505" y="11014"/>
                    <a:pt x="35362" y="11085"/>
                  </a:cubicBezTo>
                  <a:lnTo>
                    <a:pt x="33469" y="12180"/>
                  </a:lnTo>
                  <a:cubicBezTo>
                    <a:pt x="33338" y="12228"/>
                    <a:pt x="33338" y="12395"/>
                    <a:pt x="33469" y="12442"/>
                  </a:cubicBezTo>
                  <a:lnTo>
                    <a:pt x="35362" y="13538"/>
                  </a:lnTo>
                  <a:cubicBezTo>
                    <a:pt x="35505" y="13609"/>
                    <a:pt x="35671" y="13609"/>
                    <a:pt x="35802" y="13538"/>
                  </a:cubicBezTo>
                  <a:close/>
                  <a:moveTo>
                    <a:pt x="40338" y="10918"/>
                  </a:moveTo>
                  <a:cubicBezTo>
                    <a:pt x="40458" y="10871"/>
                    <a:pt x="40458" y="10704"/>
                    <a:pt x="40338" y="10656"/>
                  </a:cubicBezTo>
                  <a:lnTo>
                    <a:pt x="38433" y="9561"/>
                  </a:lnTo>
                  <a:cubicBezTo>
                    <a:pt x="38302" y="9490"/>
                    <a:pt x="38136" y="9490"/>
                    <a:pt x="37993" y="9561"/>
                  </a:cubicBezTo>
                  <a:lnTo>
                    <a:pt x="36100" y="10656"/>
                  </a:lnTo>
                  <a:cubicBezTo>
                    <a:pt x="35969" y="10704"/>
                    <a:pt x="35969" y="10871"/>
                    <a:pt x="36100" y="10918"/>
                  </a:cubicBezTo>
                  <a:lnTo>
                    <a:pt x="37993" y="12014"/>
                  </a:lnTo>
                  <a:cubicBezTo>
                    <a:pt x="38136" y="12085"/>
                    <a:pt x="38302" y="12085"/>
                    <a:pt x="38433" y="12014"/>
                  </a:cubicBezTo>
                  <a:close/>
                  <a:moveTo>
                    <a:pt x="42970" y="9394"/>
                  </a:moveTo>
                  <a:cubicBezTo>
                    <a:pt x="43089" y="9347"/>
                    <a:pt x="43089" y="9180"/>
                    <a:pt x="42970" y="9132"/>
                  </a:cubicBezTo>
                  <a:lnTo>
                    <a:pt x="41077" y="8049"/>
                  </a:lnTo>
                  <a:cubicBezTo>
                    <a:pt x="40934" y="7978"/>
                    <a:pt x="40767" y="7978"/>
                    <a:pt x="40624" y="8049"/>
                  </a:cubicBezTo>
                  <a:lnTo>
                    <a:pt x="38731" y="9144"/>
                  </a:lnTo>
                  <a:cubicBezTo>
                    <a:pt x="38612" y="9180"/>
                    <a:pt x="38612" y="9347"/>
                    <a:pt x="38731" y="9394"/>
                  </a:cubicBezTo>
                  <a:lnTo>
                    <a:pt x="40624" y="10490"/>
                  </a:lnTo>
                  <a:cubicBezTo>
                    <a:pt x="40767" y="10561"/>
                    <a:pt x="40934" y="10561"/>
                    <a:pt x="41077" y="10490"/>
                  </a:cubicBezTo>
                  <a:close/>
                  <a:moveTo>
                    <a:pt x="23217" y="23682"/>
                  </a:moveTo>
                  <a:cubicBezTo>
                    <a:pt x="23336" y="23646"/>
                    <a:pt x="23336" y="23468"/>
                    <a:pt x="23217" y="23420"/>
                  </a:cubicBezTo>
                  <a:lnTo>
                    <a:pt x="21312" y="22336"/>
                  </a:lnTo>
                  <a:cubicBezTo>
                    <a:pt x="21181" y="22265"/>
                    <a:pt x="21015" y="22265"/>
                    <a:pt x="20872" y="22336"/>
                  </a:cubicBezTo>
                  <a:lnTo>
                    <a:pt x="18979" y="23432"/>
                  </a:lnTo>
                  <a:cubicBezTo>
                    <a:pt x="18848" y="23468"/>
                    <a:pt x="18848" y="23634"/>
                    <a:pt x="18979" y="23682"/>
                  </a:cubicBezTo>
                  <a:lnTo>
                    <a:pt x="20872" y="24777"/>
                  </a:lnTo>
                  <a:cubicBezTo>
                    <a:pt x="21015" y="24849"/>
                    <a:pt x="21181" y="24849"/>
                    <a:pt x="21312" y="24777"/>
                  </a:cubicBezTo>
                  <a:close/>
                  <a:moveTo>
                    <a:pt x="25849" y="22158"/>
                  </a:moveTo>
                  <a:cubicBezTo>
                    <a:pt x="25968" y="22122"/>
                    <a:pt x="25968" y="21944"/>
                    <a:pt x="25849" y="21908"/>
                  </a:cubicBezTo>
                  <a:lnTo>
                    <a:pt x="23944" y="20812"/>
                  </a:lnTo>
                  <a:cubicBezTo>
                    <a:pt x="23813" y="20741"/>
                    <a:pt x="23646" y="20741"/>
                    <a:pt x="23503" y="20812"/>
                  </a:cubicBezTo>
                  <a:lnTo>
                    <a:pt x="21610" y="21908"/>
                  </a:lnTo>
                  <a:cubicBezTo>
                    <a:pt x="21479" y="21944"/>
                    <a:pt x="21479" y="22122"/>
                    <a:pt x="21610" y="22158"/>
                  </a:cubicBezTo>
                  <a:lnTo>
                    <a:pt x="23503" y="23253"/>
                  </a:lnTo>
                  <a:cubicBezTo>
                    <a:pt x="23646" y="23325"/>
                    <a:pt x="23813" y="23325"/>
                    <a:pt x="23944" y="23253"/>
                  </a:cubicBezTo>
                  <a:close/>
                  <a:moveTo>
                    <a:pt x="20443" y="28290"/>
                  </a:moveTo>
                  <a:cubicBezTo>
                    <a:pt x="20562" y="28242"/>
                    <a:pt x="20562" y="28075"/>
                    <a:pt x="20443" y="28028"/>
                  </a:cubicBezTo>
                  <a:lnTo>
                    <a:pt x="18550" y="26932"/>
                  </a:lnTo>
                  <a:cubicBezTo>
                    <a:pt x="18407" y="26861"/>
                    <a:pt x="18240" y="26861"/>
                    <a:pt x="18109" y="26932"/>
                  </a:cubicBezTo>
                  <a:lnTo>
                    <a:pt x="16204" y="28028"/>
                  </a:lnTo>
                  <a:cubicBezTo>
                    <a:pt x="16085" y="28063"/>
                    <a:pt x="16085" y="28242"/>
                    <a:pt x="16204" y="28290"/>
                  </a:cubicBezTo>
                  <a:lnTo>
                    <a:pt x="18109" y="29373"/>
                  </a:lnTo>
                  <a:cubicBezTo>
                    <a:pt x="18240" y="29444"/>
                    <a:pt x="18407" y="29444"/>
                    <a:pt x="18550" y="29373"/>
                  </a:cubicBezTo>
                  <a:close/>
                  <a:moveTo>
                    <a:pt x="23086" y="26766"/>
                  </a:moveTo>
                  <a:cubicBezTo>
                    <a:pt x="23205" y="26718"/>
                    <a:pt x="23205" y="26551"/>
                    <a:pt x="23086" y="26504"/>
                  </a:cubicBezTo>
                  <a:lnTo>
                    <a:pt x="21193" y="25408"/>
                  </a:lnTo>
                  <a:cubicBezTo>
                    <a:pt x="21050" y="25337"/>
                    <a:pt x="20884" y="25337"/>
                    <a:pt x="20741" y="25408"/>
                  </a:cubicBezTo>
                  <a:lnTo>
                    <a:pt x="18848" y="26504"/>
                  </a:lnTo>
                  <a:cubicBezTo>
                    <a:pt x="18729" y="26551"/>
                    <a:pt x="18729" y="26718"/>
                    <a:pt x="18848" y="26766"/>
                  </a:cubicBezTo>
                  <a:lnTo>
                    <a:pt x="20741" y="27861"/>
                  </a:lnTo>
                  <a:cubicBezTo>
                    <a:pt x="20884" y="27932"/>
                    <a:pt x="21050" y="27932"/>
                    <a:pt x="21193" y="27861"/>
                  </a:cubicBezTo>
                  <a:close/>
                  <a:moveTo>
                    <a:pt x="25718" y="25242"/>
                  </a:moveTo>
                  <a:cubicBezTo>
                    <a:pt x="25837" y="25194"/>
                    <a:pt x="25837" y="25027"/>
                    <a:pt x="25718" y="24980"/>
                  </a:cubicBezTo>
                  <a:lnTo>
                    <a:pt x="23824" y="23884"/>
                  </a:lnTo>
                  <a:cubicBezTo>
                    <a:pt x="23682" y="23825"/>
                    <a:pt x="23515" y="23825"/>
                    <a:pt x="23372" y="23884"/>
                  </a:cubicBezTo>
                  <a:lnTo>
                    <a:pt x="21479" y="24980"/>
                  </a:lnTo>
                  <a:cubicBezTo>
                    <a:pt x="21360" y="25027"/>
                    <a:pt x="21360" y="25194"/>
                    <a:pt x="21479" y="25242"/>
                  </a:cubicBezTo>
                  <a:lnTo>
                    <a:pt x="23372" y="26337"/>
                  </a:lnTo>
                  <a:cubicBezTo>
                    <a:pt x="23515" y="26408"/>
                    <a:pt x="23682" y="26408"/>
                    <a:pt x="23824" y="26337"/>
                  </a:cubicBezTo>
                  <a:close/>
                  <a:moveTo>
                    <a:pt x="41601" y="16074"/>
                  </a:moveTo>
                  <a:cubicBezTo>
                    <a:pt x="41720" y="16026"/>
                    <a:pt x="41720" y="15859"/>
                    <a:pt x="41601" y="15812"/>
                  </a:cubicBezTo>
                  <a:lnTo>
                    <a:pt x="39707" y="14716"/>
                  </a:lnTo>
                  <a:cubicBezTo>
                    <a:pt x="39565" y="14645"/>
                    <a:pt x="39398" y="14645"/>
                    <a:pt x="39267" y="14716"/>
                  </a:cubicBezTo>
                  <a:lnTo>
                    <a:pt x="37362" y="15812"/>
                  </a:lnTo>
                  <a:cubicBezTo>
                    <a:pt x="37243" y="15859"/>
                    <a:pt x="37243" y="16026"/>
                    <a:pt x="37362" y="16074"/>
                  </a:cubicBezTo>
                  <a:lnTo>
                    <a:pt x="39267" y="17169"/>
                  </a:lnTo>
                  <a:cubicBezTo>
                    <a:pt x="39398" y="17241"/>
                    <a:pt x="39565" y="17241"/>
                    <a:pt x="39707" y="17169"/>
                  </a:cubicBezTo>
                  <a:close/>
                  <a:moveTo>
                    <a:pt x="44232" y="14550"/>
                  </a:moveTo>
                  <a:cubicBezTo>
                    <a:pt x="44351" y="14502"/>
                    <a:pt x="44351" y="14335"/>
                    <a:pt x="44232" y="14288"/>
                  </a:cubicBezTo>
                  <a:lnTo>
                    <a:pt x="42339" y="13192"/>
                  </a:lnTo>
                  <a:cubicBezTo>
                    <a:pt x="42196" y="13133"/>
                    <a:pt x="42029" y="13133"/>
                    <a:pt x="41898" y="13192"/>
                  </a:cubicBezTo>
                  <a:lnTo>
                    <a:pt x="39993" y="14300"/>
                  </a:lnTo>
                  <a:cubicBezTo>
                    <a:pt x="39874" y="14335"/>
                    <a:pt x="39874" y="14502"/>
                    <a:pt x="39993" y="14550"/>
                  </a:cubicBezTo>
                  <a:lnTo>
                    <a:pt x="41886" y="15645"/>
                  </a:lnTo>
                  <a:cubicBezTo>
                    <a:pt x="42029" y="15717"/>
                    <a:pt x="42196" y="15717"/>
                    <a:pt x="42339" y="15645"/>
                  </a:cubicBezTo>
                  <a:close/>
                  <a:moveTo>
                    <a:pt x="46863" y="13026"/>
                  </a:moveTo>
                  <a:cubicBezTo>
                    <a:pt x="46994" y="12990"/>
                    <a:pt x="46994" y="12811"/>
                    <a:pt x="46863" y="12776"/>
                  </a:cubicBezTo>
                  <a:lnTo>
                    <a:pt x="44970" y="11680"/>
                  </a:lnTo>
                  <a:cubicBezTo>
                    <a:pt x="44827" y="11609"/>
                    <a:pt x="44660" y="11609"/>
                    <a:pt x="44518" y="11680"/>
                  </a:cubicBezTo>
                  <a:lnTo>
                    <a:pt x="42624" y="12776"/>
                  </a:lnTo>
                  <a:cubicBezTo>
                    <a:pt x="42505" y="12823"/>
                    <a:pt x="42505" y="12990"/>
                    <a:pt x="42624" y="13038"/>
                  </a:cubicBezTo>
                  <a:lnTo>
                    <a:pt x="44518" y="14133"/>
                  </a:lnTo>
                  <a:cubicBezTo>
                    <a:pt x="44660" y="14193"/>
                    <a:pt x="44827" y="14193"/>
                    <a:pt x="44970" y="14133"/>
                  </a:cubicBezTo>
                  <a:close/>
                  <a:moveTo>
                    <a:pt x="51483" y="9835"/>
                  </a:moveTo>
                  <a:cubicBezTo>
                    <a:pt x="51602" y="9799"/>
                    <a:pt x="51602" y="9621"/>
                    <a:pt x="51483" y="9585"/>
                  </a:cubicBezTo>
                  <a:lnTo>
                    <a:pt x="50042" y="8751"/>
                  </a:lnTo>
                  <a:cubicBezTo>
                    <a:pt x="49899" y="8680"/>
                    <a:pt x="49732" y="8680"/>
                    <a:pt x="49590" y="8751"/>
                  </a:cubicBezTo>
                  <a:lnTo>
                    <a:pt x="47697" y="9847"/>
                  </a:lnTo>
                  <a:cubicBezTo>
                    <a:pt x="47577" y="9894"/>
                    <a:pt x="47577" y="10061"/>
                    <a:pt x="47697" y="10109"/>
                  </a:cubicBezTo>
                  <a:lnTo>
                    <a:pt x="49137" y="10930"/>
                  </a:lnTo>
                  <a:cubicBezTo>
                    <a:pt x="49280" y="11002"/>
                    <a:pt x="49447" y="11002"/>
                    <a:pt x="49590" y="10930"/>
                  </a:cubicBezTo>
                  <a:close/>
                  <a:moveTo>
                    <a:pt x="53209" y="10835"/>
                  </a:moveTo>
                  <a:cubicBezTo>
                    <a:pt x="53328" y="10799"/>
                    <a:pt x="53328" y="10621"/>
                    <a:pt x="53209" y="10585"/>
                  </a:cubicBezTo>
                  <a:lnTo>
                    <a:pt x="51768" y="9752"/>
                  </a:lnTo>
                  <a:cubicBezTo>
                    <a:pt x="51626" y="9680"/>
                    <a:pt x="51471" y="9680"/>
                    <a:pt x="51328" y="9752"/>
                  </a:cubicBezTo>
                  <a:lnTo>
                    <a:pt x="49435" y="10847"/>
                  </a:lnTo>
                  <a:cubicBezTo>
                    <a:pt x="49304" y="10895"/>
                    <a:pt x="49304" y="11061"/>
                    <a:pt x="49435" y="11109"/>
                  </a:cubicBezTo>
                  <a:lnTo>
                    <a:pt x="50875" y="11930"/>
                  </a:lnTo>
                  <a:cubicBezTo>
                    <a:pt x="51006" y="12002"/>
                    <a:pt x="51173" y="12002"/>
                    <a:pt x="51316" y="11930"/>
                  </a:cubicBezTo>
                  <a:close/>
                  <a:moveTo>
                    <a:pt x="50685" y="12299"/>
                  </a:moveTo>
                  <a:cubicBezTo>
                    <a:pt x="50804" y="12264"/>
                    <a:pt x="50804" y="12085"/>
                    <a:pt x="50685" y="12049"/>
                  </a:cubicBezTo>
                  <a:lnTo>
                    <a:pt x="49244" y="11216"/>
                  </a:lnTo>
                  <a:cubicBezTo>
                    <a:pt x="49101" y="11145"/>
                    <a:pt x="48935" y="11145"/>
                    <a:pt x="48792" y="11216"/>
                  </a:cubicBezTo>
                  <a:lnTo>
                    <a:pt x="46899" y="12311"/>
                  </a:lnTo>
                  <a:cubicBezTo>
                    <a:pt x="46780" y="12359"/>
                    <a:pt x="46780" y="12526"/>
                    <a:pt x="46899" y="12561"/>
                  </a:cubicBezTo>
                  <a:lnTo>
                    <a:pt x="48339" y="13395"/>
                  </a:lnTo>
                  <a:cubicBezTo>
                    <a:pt x="48482" y="13466"/>
                    <a:pt x="48649" y="13466"/>
                    <a:pt x="48792" y="13395"/>
                  </a:cubicBezTo>
                  <a:close/>
                  <a:moveTo>
                    <a:pt x="55745" y="9382"/>
                  </a:moveTo>
                  <a:cubicBezTo>
                    <a:pt x="55864" y="9335"/>
                    <a:pt x="55864" y="9168"/>
                    <a:pt x="55745" y="9132"/>
                  </a:cubicBezTo>
                  <a:lnTo>
                    <a:pt x="54304" y="8287"/>
                  </a:lnTo>
                  <a:cubicBezTo>
                    <a:pt x="54162" y="8228"/>
                    <a:pt x="53995" y="8228"/>
                    <a:pt x="53852" y="8287"/>
                  </a:cubicBezTo>
                  <a:lnTo>
                    <a:pt x="51959" y="9382"/>
                  </a:lnTo>
                  <a:cubicBezTo>
                    <a:pt x="51840" y="9430"/>
                    <a:pt x="51840" y="9597"/>
                    <a:pt x="51959" y="9644"/>
                  </a:cubicBezTo>
                  <a:lnTo>
                    <a:pt x="53400" y="10478"/>
                  </a:lnTo>
                  <a:cubicBezTo>
                    <a:pt x="53542" y="10537"/>
                    <a:pt x="53709" y="10537"/>
                    <a:pt x="53852" y="10478"/>
                  </a:cubicBezTo>
                  <a:close/>
                  <a:moveTo>
                    <a:pt x="28480" y="20658"/>
                  </a:moveTo>
                  <a:cubicBezTo>
                    <a:pt x="28599" y="20610"/>
                    <a:pt x="28599" y="20443"/>
                    <a:pt x="28480" y="20396"/>
                  </a:cubicBezTo>
                  <a:lnTo>
                    <a:pt x="26575" y="19300"/>
                  </a:lnTo>
                  <a:cubicBezTo>
                    <a:pt x="26444" y="19229"/>
                    <a:pt x="26277" y="19229"/>
                    <a:pt x="26134" y="19300"/>
                  </a:cubicBezTo>
                  <a:lnTo>
                    <a:pt x="24241" y="20396"/>
                  </a:lnTo>
                  <a:cubicBezTo>
                    <a:pt x="24110" y="20431"/>
                    <a:pt x="24110" y="20610"/>
                    <a:pt x="24241" y="20658"/>
                  </a:cubicBezTo>
                  <a:lnTo>
                    <a:pt x="26134" y="21753"/>
                  </a:lnTo>
                  <a:cubicBezTo>
                    <a:pt x="26277" y="21824"/>
                    <a:pt x="26444" y="21824"/>
                    <a:pt x="26587" y="21753"/>
                  </a:cubicBezTo>
                  <a:close/>
                  <a:moveTo>
                    <a:pt x="31111" y="19134"/>
                  </a:moveTo>
                  <a:cubicBezTo>
                    <a:pt x="31230" y="19086"/>
                    <a:pt x="31230" y="18919"/>
                    <a:pt x="31111" y="18872"/>
                  </a:cubicBezTo>
                  <a:lnTo>
                    <a:pt x="29218" y="17776"/>
                  </a:lnTo>
                  <a:cubicBezTo>
                    <a:pt x="29075" y="17705"/>
                    <a:pt x="28908" y="17705"/>
                    <a:pt x="28766" y="17776"/>
                  </a:cubicBezTo>
                  <a:lnTo>
                    <a:pt x="26872" y="18872"/>
                  </a:lnTo>
                  <a:cubicBezTo>
                    <a:pt x="26753" y="18919"/>
                    <a:pt x="26753" y="19086"/>
                    <a:pt x="26872" y="19134"/>
                  </a:cubicBezTo>
                  <a:lnTo>
                    <a:pt x="28766" y="20229"/>
                  </a:lnTo>
                  <a:cubicBezTo>
                    <a:pt x="28908" y="20300"/>
                    <a:pt x="29075" y="20300"/>
                    <a:pt x="29218" y="20229"/>
                  </a:cubicBezTo>
                  <a:close/>
                  <a:moveTo>
                    <a:pt x="33742" y="17610"/>
                  </a:moveTo>
                  <a:cubicBezTo>
                    <a:pt x="33861" y="17562"/>
                    <a:pt x="33861" y="17395"/>
                    <a:pt x="33742" y="17360"/>
                  </a:cubicBezTo>
                  <a:lnTo>
                    <a:pt x="31849" y="16264"/>
                  </a:lnTo>
                  <a:cubicBezTo>
                    <a:pt x="31706" y="16193"/>
                    <a:pt x="31540" y="16193"/>
                    <a:pt x="31397" y="16264"/>
                  </a:cubicBezTo>
                  <a:lnTo>
                    <a:pt x="29504" y="17360"/>
                  </a:lnTo>
                  <a:cubicBezTo>
                    <a:pt x="29385" y="17395"/>
                    <a:pt x="29385" y="17562"/>
                    <a:pt x="29504" y="17610"/>
                  </a:cubicBezTo>
                  <a:lnTo>
                    <a:pt x="31397" y="18705"/>
                  </a:lnTo>
                  <a:cubicBezTo>
                    <a:pt x="31540" y="18776"/>
                    <a:pt x="31706" y="18776"/>
                    <a:pt x="31849" y="18705"/>
                  </a:cubicBezTo>
                  <a:close/>
                  <a:moveTo>
                    <a:pt x="36374" y="16098"/>
                  </a:moveTo>
                  <a:cubicBezTo>
                    <a:pt x="36493" y="16050"/>
                    <a:pt x="36493" y="15871"/>
                    <a:pt x="36374" y="15836"/>
                  </a:cubicBezTo>
                  <a:lnTo>
                    <a:pt x="34481" y="14740"/>
                  </a:lnTo>
                  <a:cubicBezTo>
                    <a:pt x="34338" y="14669"/>
                    <a:pt x="34171" y="14669"/>
                    <a:pt x="34028" y="14740"/>
                  </a:cubicBezTo>
                  <a:lnTo>
                    <a:pt x="32135" y="15836"/>
                  </a:lnTo>
                  <a:cubicBezTo>
                    <a:pt x="32016" y="15883"/>
                    <a:pt x="32016" y="16050"/>
                    <a:pt x="32135" y="16098"/>
                  </a:cubicBezTo>
                  <a:lnTo>
                    <a:pt x="34028" y="17193"/>
                  </a:lnTo>
                  <a:cubicBezTo>
                    <a:pt x="34171" y="17264"/>
                    <a:pt x="34338" y="17264"/>
                    <a:pt x="34481" y="17193"/>
                  </a:cubicBezTo>
                  <a:close/>
                  <a:moveTo>
                    <a:pt x="39017" y="14574"/>
                  </a:moveTo>
                  <a:cubicBezTo>
                    <a:pt x="39136" y="14526"/>
                    <a:pt x="39136" y="14359"/>
                    <a:pt x="39017" y="14312"/>
                  </a:cubicBezTo>
                  <a:lnTo>
                    <a:pt x="37112" y="13216"/>
                  </a:lnTo>
                  <a:cubicBezTo>
                    <a:pt x="36969" y="13145"/>
                    <a:pt x="36802" y="13145"/>
                    <a:pt x="36671" y="13216"/>
                  </a:cubicBezTo>
                  <a:lnTo>
                    <a:pt x="34766" y="14312"/>
                  </a:lnTo>
                  <a:cubicBezTo>
                    <a:pt x="34647" y="14359"/>
                    <a:pt x="34647" y="14526"/>
                    <a:pt x="34766" y="14574"/>
                  </a:cubicBezTo>
                  <a:lnTo>
                    <a:pt x="36671" y="15669"/>
                  </a:lnTo>
                  <a:cubicBezTo>
                    <a:pt x="36802" y="15740"/>
                    <a:pt x="36969" y="15740"/>
                    <a:pt x="37112" y="15669"/>
                  </a:cubicBezTo>
                  <a:close/>
                  <a:moveTo>
                    <a:pt x="41648" y="13050"/>
                  </a:moveTo>
                  <a:cubicBezTo>
                    <a:pt x="41767" y="13014"/>
                    <a:pt x="41767" y="12835"/>
                    <a:pt x="41648" y="12800"/>
                  </a:cubicBezTo>
                  <a:lnTo>
                    <a:pt x="39743" y="11704"/>
                  </a:lnTo>
                  <a:cubicBezTo>
                    <a:pt x="39600" y="11633"/>
                    <a:pt x="39445" y="11633"/>
                    <a:pt x="39303" y="11704"/>
                  </a:cubicBezTo>
                  <a:lnTo>
                    <a:pt x="37410" y="12800"/>
                  </a:lnTo>
                  <a:cubicBezTo>
                    <a:pt x="37279" y="12835"/>
                    <a:pt x="37279" y="13014"/>
                    <a:pt x="37410" y="13050"/>
                  </a:cubicBezTo>
                  <a:lnTo>
                    <a:pt x="39291" y="14145"/>
                  </a:lnTo>
                  <a:cubicBezTo>
                    <a:pt x="39434" y="14216"/>
                    <a:pt x="39600" y="14216"/>
                    <a:pt x="39743" y="14145"/>
                  </a:cubicBezTo>
                  <a:close/>
                  <a:moveTo>
                    <a:pt x="44279" y="11537"/>
                  </a:moveTo>
                  <a:cubicBezTo>
                    <a:pt x="44398" y="11490"/>
                    <a:pt x="44398" y="11323"/>
                    <a:pt x="44279" y="11276"/>
                  </a:cubicBezTo>
                  <a:lnTo>
                    <a:pt x="42374" y="10180"/>
                  </a:lnTo>
                  <a:cubicBezTo>
                    <a:pt x="42232" y="10109"/>
                    <a:pt x="42077" y="10109"/>
                    <a:pt x="41934" y="10180"/>
                  </a:cubicBezTo>
                  <a:lnTo>
                    <a:pt x="40041" y="11276"/>
                  </a:lnTo>
                  <a:cubicBezTo>
                    <a:pt x="39910" y="11323"/>
                    <a:pt x="39910" y="11490"/>
                    <a:pt x="40041" y="11537"/>
                  </a:cubicBezTo>
                  <a:lnTo>
                    <a:pt x="41934" y="12633"/>
                  </a:lnTo>
                  <a:cubicBezTo>
                    <a:pt x="42077" y="12704"/>
                    <a:pt x="42232" y="12704"/>
                    <a:pt x="42374" y="12633"/>
                  </a:cubicBezTo>
                  <a:close/>
                  <a:moveTo>
                    <a:pt x="20586" y="25206"/>
                  </a:moveTo>
                  <a:cubicBezTo>
                    <a:pt x="20705" y="25170"/>
                    <a:pt x="20705" y="24992"/>
                    <a:pt x="20586" y="24956"/>
                  </a:cubicBezTo>
                  <a:lnTo>
                    <a:pt x="18681" y="23860"/>
                  </a:lnTo>
                  <a:cubicBezTo>
                    <a:pt x="18550" y="23789"/>
                    <a:pt x="18383" y="23789"/>
                    <a:pt x="18240" y="23860"/>
                  </a:cubicBezTo>
                  <a:lnTo>
                    <a:pt x="16347" y="24956"/>
                  </a:lnTo>
                  <a:cubicBezTo>
                    <a:pt x="16228" y="24992"/>
                    <a:pt x="16228" y="25170"/>
                    <a:pt x="16347" y="25206"/>
                  </a:cubicBezTo>
                  <a:lnTo>
                    <a:pt x="18240" y="26301"/>
                  </a:lnTo>
                  <a:cubicBezTo>
                    <a:pt x="18383" y="26373"/>
                    <a:pt x="18550" y="26373"/>
                    <a:pt x="18681" y="26301"/>
                  </a:cubicBezTo>
                  <a:close/>
                  <a:moveTo>
                    <a:pt x="5013" y="22765"/>
                  </a:moveTo>
                  <a:cubicBezTo>
                    <a:pt x="4870" y="22694"/>
                    <a:pt x="4703" y="22694"/>
                    <a:pt x="4560" y="22765"/>
                  </a:cubicBezTo>
                  <a:lnTo>
                    <a:pt x="2405" y="24027"/>
                  </a:lnTo>
                  <a:cubicBezTo>
                    <a:pt x="2274" y="24063"/>
                    <a:pt x="2274" y="24241"/>
                    <a:pt x="2405" y="24277"/>
                  </a:cubicBezTo>
                  <a:lnTo>
                    <a:pt x="4143" y="25289"/>
                  </a:lnTo>
                  <a:cubicBezTo>
                    <a:pt x="4274" y="25361"/>
                    <a:pt x="4441" y="25361"/>
                    <a:pt x="4584" y="25289"/>
                  </a:cubicBezTo>
                  <a:lnTo>
                    <a:pt x="6763" y="24027"/>
                  </a:lnTo>
                  <a:cubicBezTo>
                    <a:pt x="6882" y="23991"/>
                    <a:pt x="6882" y="23813"/>
                    <a:pt x="6763" y="23777"/>
                  </a:cubicBezTo>
                  <a:close/>
                  <a:moveTo>
                    <a:pt x="42196" y="1298"/>
                  </a:moveTo>
                  <a:cubicBezTo>
                    <a:pt x="42053" y="1239"/>
                    <a:pt x="41886" y="1239"/>
                    <a:pt x="41743" y="1298"/>
                  </a:cubicBezTo>
                  <a:lnTo>
                    <a:pt x="36933" y="4084"/>
                  </a:lnTo>
                  <a:cubicBezTo>
                    <a:pt x="36814" y="4120"/>
                    <a:pt x="36814" y="4298"/>
                    <a:pt x="36933" y="4334"/>
                  </a:cubicBezTo>
                  <a:lnTo>
                    <a:pt x="38672" y="5346"/>
                  </a:lnTo>
                  <a:cubicBezTo>
                    <a:pt x="38814" y="5418"/>
                    <a:pt x="38981" y="5418"/>
                    <a:pt x="39124" y="5346"/>
                  </a:cubicBezTo>
                  <a:lnTo>
                    <a:pt x="43934" y="2560"/>
                  </a:lnTo>
                  <a:cubicBezTo>
                    <a:pt x="44053" y="2524"/>
                    <a:pt x="44053" y="2346"/>
                    <a:pt x="43934" y="2310"/>
                  </a:cubicBezTo>
                  <a:close/>
                  <a:moveTo>
                    <a:pt x="44791" y="2798"/>
                  </a:moveTo>
                  <a:cubicBezTo>
                    <a:pt x="44649" y="2727"/>
                    <a:pt x="44482" y="2727"/>
                    <a:pt x="44339" y="2798"/>
                  </a:cubicBezTo>
                  <a:lnTo>
                    <a:pt x="40839" y="4822"/>
                  </a:lnTo>
                  <a:cubicBezTo>
                    <a:pt x="40708" y="4870"/>
                    <a:pt x="40708" y="5037"/>
                    <a:pt x="40839" y="5084"/>
                  </a:cubicBezTo>
                  <a:lnTo>
                    <a:pt x="42577" y="6084"/>
                  </a:lnTo>
                  <a:cubicBezTo>
                    <a:pt x="42720" y="6156"/>
                    <a:pt x="42874" y="6156"/>
                    <a:pt x="43017" y="6084"/>
                  </a:cubicBezTo>
                  <a:lnTo>
                    <a:pt x="46530" y="4060"/>
                  </a:lnTo>
                  <a:cubicBezTo>
                    <a:pt x="46649" y="4025"/>
                    <a:pt x="46649" y="3846"/>
                    <a:pt x="46530" y="3810"/>
                  </a:cubicBezTo>
                  <a:close/>
                  <a:moveTo>
                    <a:pt x="47470" y="4358"/>
                  </a:moveTo>
                  <a:cubicBezTo>
                    <a:pt x="47327" y="4287"/>
                    <a:pt x="47173" y="4287"/>
                    <a:pt x="47030" y="4358"/>
                  </a:cubicBezTo>
                  <a:lnTo>
                    <a:pt x="41541" y="7525"/>
                  </a:lnTo>
                  <a:cubicBezTo>
                    <a:pt x="41422" y="7561"/>
                    <a:pt x="41422" y="7727"/>
                    <a:pt x="41541" y="7775"/>
                  </a:cubicBezTo>
                  <a:lnTo>
                    <a:pt x="43279" y="8787"/>
                  </a:lnTo>
                  <a:cubicBezTo>
                    <a:pt x="43422" y="8859"/>
                    <a:pt x="43589" y="8859"/>
                    <a:pt x="43732" y="8787"/>
                  </a:cubicBezTo>
                  <a:lnTo>
                    <a:pt x="49221" y="5620"/>
                  </a:lnTo>
                  <a:cubicBezTo>
                    <a:pt x="49340" y="5572"/>
                    <a:pt x="49340" y="5406"/>
                    <a:pt x="49221" y="5370"/>
                  </a:cubicBezTo>
                  <a:close/>
                  <a:moveTo>
                    <a:pt x="50161" y="5906"/>
                  </a:moveTo>
                  <a:cubicBezTo>
                    <a:pt x="50018" y="5834"/>
                    <a:pt x="49852" y="5834"/>
                    <a:pt x="49709" y="5906"/>
                  </a:cubicBezTo>
                  <a:lnTo>
                    <a:pt x="42910" y="9835"/>
                  </a:lnTo>
                  <a:cubicBezTo>
                    <a:pt x="42791" y="9871"/>
                    <a:pt x="42791" y="10037"/>
                    <a:pt x="42910" y="10085"/>
                  </a:cubicBezTo>
                  <a:lnTo>
                    <a:pt x="44649" y="11097"/>
                  </a:lnTo>
                  <a:cubicBezTo>
                    <a:pt x="44791" y="11156"/>
                    <a:pt x="44958" y="11156"/>
                    <a:pt x="45101" y="11097"/>
                  </a:cubicBezTo>
                  <a:lnTo>
                    <a:pt x="51899" y="7168"/>
                  </a:lnTo>
                  <a:cubicBezTo>
                    <a:pt x="52018" y="7120"/>
                    <a:pt x="52018" y="6954"/>
                    <a:pt x="51899" y="6906"/>
                  </a:cubicBezTo>
                  <a:close/>
                  <a:moveTo>
                    <a:pt x="8930" y="23503"/>
                  </a:moveTo>
                  <a:cubicBezTo>
                    <a:pt x="8799" y="23432"/>
                    <a:pt x="8632" y="23432"/>
                    <a:pt x="8489" y="23503"/>
                  </a:cubicBezTo>
                  <a:lnTo>
                    <a:pt x="4989" y="25515"/>
                  </a:lnTo>
                  <a:cubicBezTo>
                    <a:pt x="4870" y="25563"/>
                    <a:pt x="4870" y="25742"/>
                    <a:pt x="4989" y="25777"/>
                  </a:cubicBezTo>
                  <a:lnTo>
                    <a:pt x="6727" y="26777"/>
                  </a:lnTo>
                  <a:cubicBezTo>
                    <a:pt x="6870" y="26849"/>
                    <a:pt x="7037" y="26849"/>
                    <a:pt x="7180" y="26777"/>
                  </a:cubicBezTo>
                  <a:lnTo>
                    <a:pt x="10680" y="24765"/>
                  </a:lnTo>
                  <a:cubicBezTo>
                    <a:pt x="10799" y="24718"/>
                    <a:pt x="10799" y="24551"/>
                    <a:pt x="10680" y="24503"/>
                  </a:cubicBezTo>
                  <a:close/>
                  <a:moveTo>
                    <a:pt x="12192" y="24611"/>
                  </a:moveTo>
                  <a:cubicBezTo>
                    <a:pt x="12049" y="24539"/>
                    <a:pt x="11883" y="24539"/>
                    <a:pt x="11752" y="24611"/>
                  </a:cubicBezTo>
                  <a:lnTo>
                    <a:pt x="7584" y="27016"/>
                  </a:lnTo>
                  <a:cubicBezTo>
                    <a:pt x="7453" y="27063"/>
                    <a:pt x="7453" y="27230"/>
                    <a:pt x="7584" y="27278"/>
                  </a:cubicBezTo>
                  <a:lnTo>
                    <a:pt x="9323" y="28278"/>
                  </a:lnTo>
                  <a:cubicBezTo>
                    <a:pt x="9466" y="28349"/>
                    <a:pt x="9620" y="28349"/>
                    <a:pt x="9763" y="28278"/>
                  </a:cubicBezTo>
                  <a:lnTo>
                    <a:pt x="13930" y="25873"/>
                  </a:lnTo>
                  <a:cubicBezTo>
                    <a:pt x="14049" y="25837"/>
                    <a:pt x="14049" y="25658"/>
                    <a:pt x="13930" y="25623"/>
                  </a:cubicBezTo>
                  <a:close/>
                  <a:moveTo>
                    <a:pt x="16085" y="25361"/>
                  </a:moveTo>
                  <a:cubicBezTo>
                    <a:pt x="15943" y="25289"/>
                    <a:pt x="15776" y="25289"/>
                    <a:pt x="15633" y="25361"/>
                  </a:cubicBezTo>
                  <a:lnTo>
                    <a:pt x="10180" y="28516"/>
                  </a:lnTo>
                  <a:cubicBezTo>
                    <a:pt x="10061" y="28551"/>
                    <a:pt x="10061" y="28718"/>
                    <a:pt x="10180" y="28766"/>
                  </a:cubicBezTo>
                  <a:lnTo>
                    <a:pt x="11930" y="29778"/>
                  </a:lnTo>
                  <a:cubicBezTo>
                    <a:pt x="12061" y="29849"/>
                    <a:pt x="12228" y="29849"/>
                    <a:pt x="12371" y="29778"/>
                  </a:cubicBezTo>
                  <a:lnTo>
                    <a:pt x="17824" y="26623"/>
                  </a:lnTo>
                  <a:cubicBezTo>
                    <a:pt x="17943" y="26575"/>
                    <a:pt x="17943" y="26408"/>
                    <a:pt x="17824" y="26361"/>
                  </a:cubicBezTo>
                  <a:close/>
                  <a:moveTo>
                    <a:pt x="16038" y="28385"/>
                  </a:moveTo>
                  <a:cubicBezTo>
                    <a:pt x="15895" y="28313"/>
                    <a:pt x="15728" y="28313"/>
                    <a:pt x="15585" y="28385"/>
                  </a:cubicBezTo>
                  <a:lnTo>
                    <a:pt x="12775" y="30004"/>
                  </a:lnTo>
                  <a:cubicBezTo>
                    <a:pt x="12645" y="30052"/>
                    <a:pt x="12645" y="30230"/>
                    <a:pt x="12775" y="30266"/>
                  </a:cubicBezTo>
                  <a:lnTo>
                    <a:pt x="14514" y="31266"/>
                  </a:lnTo>
                  <a:cubicBezTo>
                    <a:pt x="14657" y="31338"/>
                    <a:pt x="14823" y="31338"/>
                    <a:pt x="14966" y="31266"/>
                  </a:cubicBezTo>
                  <a:lnTo>
                    <a:pt x="17776" y="29647"/>
                  </a:lnTo>
                  <a:cubicBezTo>
                    <a:pt x="17895" y="29599"/>
                    <a:pt x="17895" y="29433"/>
                    <a:pt x="17776" y="29385"/>
                  </a:cubicBezTo>
                  <a:close/>
                  <a:moveTo>
                    <a:pt x="36957" y="16300"/>
                  </a:moveTo>
                  <a:cubicBezTo>
                    <a:pt x="36814" y="16229"/>
                    <a:pt x="36648" y="16229"/>
                    <a:pt x="36505" y="16300"/>
                  </a:cubicBezTo>
                  <a:lnTo>
                    <a:pt x="24265" y="23372"/>
                  </a:lnTo>
                  <a:cubicBezTo>
                    <a:pt x="24134" y="23420"/>
                    <a:pt x="24134" y="23598"/>
                    <a:pt x="24265" y="23634"/>
                  </a:cubicBezTo>
                  <a:lnTo>
                    <a:pt x="26003" y="24634"/>
                  </a:lnTo>
                  <a:cubicBezTo>
                    <a:pt x="26134" y="24706"/>
                    <a:pt x="26301" y="24706"/>
                    <a:pt x="26444" y="24634"/>
                  </a:cubicBezTo>
                  <a:lnTo>
                    <a:pt x="38695" y="17574"/>
                  </a:lnTo>
                  <a:cubicBezTo>
                    <a:pt x="38814" y="17526"/>
                    <a:pt x="38814" y="17360"/>
                    <a:pt x="38695" y="17312"/>
                  </a:cubicBezTo>
                  <a:close/>
                  <a:moveTo>
                    <a:pt x="2322" y="21872"/>
                  </a:moveTo>
                  <a:cubicBezTo>
                    <a:pt x="2179" y="21801"/>
                    <a:pt x="2024" y="21801"/>
                    <a:pt x="1881" y="21872"/>
                  </a:cubicBezTo>
                  <a:lnTo>
                    <a:pt x="274" y="22801"/>
                  </a:lnTo>
                  <a:cubicBezTo>
                    <a:pt x="155" y="22836"/>
                    <a:pt x="155" y="23015"/>
                    <a:pt x="274" y="23051"/>
                  </a:cubicBezTo>
                  <a:lnTo>
                    <a:pt x="1536" y="23789"/>
                  </a:lnTo>
                  <a:cubicBezTo>
                    <a:pt x="1679" y="23860"/>
                    <a:pt x="1846" y="23860"/>
                    <a:pt x="1988" y="23789"/>
                  </a:cubicBezTo>
                  <a:lnTo>
                    <a:pt x="3596" y="22860"/>
                  </a:lnTo>
                  <a:cubicBezTo>
                    <a:pt x="3715" y="22813"/>
                    <a:pt x="3715" y="22646"/>
                    <a:pt x="3596" y="22598"/>
                  </a:cubicBezTo>
                  <a:close/>
                  <a:moveTo>
                    <a:pt x="4786" y="20443"/>
                  </a:moveTo>
                  <a:cubicBezTo>
                    <a:pt x="4644" y="20372"/>
                    <a:pt x="4477" y="20372"/>
                    <a:pt x="4334" y="20443"/>
                  </a:cubicBezTo>
                  <a:lnTo>
                    <a:pt x="2727" y="21372"/>
                  </a:lnTo>
                  <a:cubicBezTo>
                    <a:pt x="2608" y="21420"/>
                    <a:pt x="2608" y="21598"/>
                    <a:pt x="2727" y="21634"/>
                  </a:cubicBezTo>
                  <a:lnTo>
                    <a:pt x="4001" y="22372"/>
                  </a:lnTo>
                  <a:cubicBezTo>
                    <a:pt x="4132" y="22444"/>
                    <a:pt x="4298" y="22444"/>
                    <a:pt x="4441" y="22372"/>
                  </a:cubicBezTo>
                  <a:lnTo>
                    <a:pt x="6048" y="21443"/>
                  </a:lnTo>
                  <a:cubicBezTo>
                    <a:pt x="6179" y="21396"/>
                    <a:pt x="6179" y="21217"/>
                    <a:pt x="6048" y="21182"/>
                  </a:cubicBezTo>
                  <a:close/>
                  <a:moveTo>
                    <a:pt x="7120" y="19098"/>
                  </a:moveTo>
                  <a:cubicBezTo>
                    <a:pt x="6977" y="19027"/>
                    <a:pt x="6810" y="19027"/>
                    <a:pt x="6679" y="19098"/>
                  </a:cubicBezTo>
                  <a:lnTo>
                    <a:pt x="5060" y="20027"/>
                  </a:lnTo>
                  <a:cubicBezTo>
                    <a:pt x="4941" y="20074"/>
                    <a:pt x="4941" y="20241"/>
                    <a:pt x="5060" y="20289"/>
                  </a:cubicBezTo>
                  <a:lnTo>
                    <a:pt x="6334" y="21015"/>
                  </a:lnTo>
                  <a:cubicBezTo>
                    <a:pt x="6477" y="21086"/>
                    <a:pt x="6644" y="21086"/>
                    <a:pt x="6787" y="21015"/>
                  </a:cubicBezTo>
                  <a:lnTo>
                    <a:pt x="8394" y="20086"/>
                  </a:lnTo>
                  <a:cubicBezTo>
                    <a:pt x="8513" y="20039"/>
                    <a:pt x="8513" y="19872"/>
                    <a:pt x="8394" y="19836"/>
                  </a:cubicBezTo>
                  <a:close/>
                  <a:moveTo>
                    <a:pt x="9466" y="17753"/>
                  </a:moveTo>
                  <a:cubicBezTo>
                    <a:pt x="9323" y="17681"/>
                    <a:pt x="9156" y="17681"/>
                    <a:pt x="9013" y="17753"/>
                  </a:cubicBezTo>
                  <a:lnTo>
                    <a:pt x="7406" y="18681"/>
                  </a:lnTo>
                  <a:cubicBezTo>
                    <a:pt x="7287" y="18717"/>
                    <a:pt x="7287" y="18884"/>
                    <a:pt x="7406" y="18931"/>
                  </a:cubicBezTo>
                  <a:lnTo>
                    <a:pt x="8680" y="19669"/>
                  </a:lnTo>
                  <a:cubicBezTo>
                    <a:pt x="8811" y="19741"/>
                    <a:pt x="8977" y="19741"/>
                    <a:pt x="9120" y="19669"/>
                  </a:cubicBezTo>
                  <a:lnTo>
                    <a:pt x="10740" y="18741"/>
                  </a:lnTo>
                  <a:cubicBezTo>
                    <a:pt x="10859" y="18693"/>
                    <a:pt x="10859" y="18526"/>
                    <a:pt x="10740" y="18479"/>
                  </a:cubicBezTo>
                  <a:close/>
                  <a:moveTo>
                    <a:pt x="11799" y="16395"/>
                  </a:moveTo>
                  <a:cubicBezTo>
                    <a:pt x="11656" y="16324"/>
                    <a:pt x="11490" y="16324"/>
                    <a:pt x="11359" y="16395"/>
                  </a:cubicBezTo>
                  <a:lnTo>
                    <a:pt x="9751" y="17324"/>
                  </a:lnTo>
                  <a:cubicBezTo>
                    <a:pt x="9620" y="17372"/>
                    <a:pt x="9620" y="17538"/>
                    <a:pt x="9751" y="17586"/>
                  </a:cubicBezTo>
                  <a:lnTo>
                    <a:pt x="11013" y="18312"/>
                  </a:lnTo>
                  <a:cubicBezTo>
                    <a:pt x="11156" y="18384"/>
                    <a:pt x="11323" y="18384"/>
                    <a:pt x="11466" y="18312"/>
                  </a:cubicBezTo>
                  <a:lnTo>
                    <a:pt x="13073" y="17383"/>
                  </a:lnTo>
                  <a:cubicBezTo>
                    <a:pt x="13192" y="17348"/>
                    <a:pt x="13192" y="17169"/>
                    <a:pt x="13073" y="17133"/>
                  </a:cubicBezTo>
                  <a:close/>
                  <a:moveTo>
                    <a:pt x="14145" y="15050"/>
                  </a:moveTo>
                  <a:cubicBezTo>
                    <a:pt x="14002" y="14978"/>
                    <a:pt x="13835" y="14978"/>
                    <a:pt x="13692" y="15050"/>
                  </a:cubicBezTo>
                  <a:lnTo>
                    <a:pt x="12085" y="15979"/>
                  </a:lnTo>
                  <a:cubicBezTo>
                    <a:pt x="11966" y="16014"/>
                    <a:pt x="11966" y="16193"/>
                    <a:pt x="12085" y="16229"/>
                  </a:cubicBezTo>
                  <a:lnTo>
                    <a:pt x="13359" y="16967"/>
                  </a:lnTo>
                  <a:cubicBezTo>
                    <a:pt x="13490" y="17038"/>
                    <a:pt x="13657" y="17038"/>
                    <a:pt x="13799" y="16967"/>
                  </a:cubicBezTo>
                  <a:lnTo>
                    <a:pt x="15407" y="16038"/>
                  </a:lnTo>
                  <a:cubicBezTo>
                    <a:pt x="15538" y="15990"/>
                    <a:pt x="15538" y="15824"/>
                    <a:pt x="15407" y="15776"/>
                  </a:cubicBezTo>
                  <a:close/>
                  <a:moveTo>
                    <a:pt x="16478" y="13704"/>
                  </a:moveTo>
                  <a:cubicBezTo>
                    <a:pt x="16335" y="13621"/>
                    <a:pt x="16169" y="13621"/>
                    <a:pt x="16038" y="13704"/>
                  </a:cubicBezTo>
                  <a:lnTo>
                    <a:pt x="14430" y="14633"/>
                  </a:lnTo>
                  <a:cubicBezTo>
                    <a:pt x="14299" y="14669"/>
                    <a:pt x="14299" y="14836"/>
                    <a:pt x="14430" y="14883"/>
                  </a:cubicBezTo>
                  <a:lnTo>
                    <a:pt x="15693" y="15621"/>
                  </a:lnTo>
                  <a:cubicBezTo>
                    <a:pt x="15835" y="15681"/>
                    <a:pt x="16002" y="15681"/>
                    <a:pt x="16145" y="15621"/>
                  </a:cubicBezTo>
                  <a:lnTo>
                    <a:pt x="17752" y="14693"/>
                  </a:lnTo>
                  <a:cubicBezTo>
                    <a:pt x="17871" y="14645"/>
                    <a:pt x="17871" y="14478"/>
                    <a:pt x="17752" y="14431"/>
                  </a:cubicBezTo>
                  <a:close/>
                  <a:moveTo>
                    <a:pt x="18824" y="12347"/>
                  </a:moveTo>
                  <a:cubicBezTo>
                    <a:pt x="18681" y="12276"/>
                    <a:pt x="18514" y="12276"/>
                    <a:pt x="18371" y="12347"/>
                  </a:cubicBezTo>
                  <a:lnTo>
                    <a:pt x="16764" y="13276"/>
                  </a:lnTo>
                  <a:cubicBezTo>
                    <a:pt x="16645" y="13323"/>
                    <a:pt x="16645" y="13490"/>
                    <a:pt x="16764" y="13538"/>
                  </a:cubicBezTo>
                  <a:lnTo>
                    <a:pt x="18038" y="14264"/>
                  </a:lnTo>
                  <a:cubicBezTo>
                    <a:pt x="18169" y="14335"/>
                    <a:pt x="18336" y="14335"/>
                    <a:pt x="18479" y="14264"/>
                  </a:cubicBezTo>
                  <a:lnTo>
                    <a:pt x="20086" y="13335"/>
                  </a:lnTo>
                  <a:cubicBezTo>
                    <a:pt x="20205" y="13300"/>
                    <a:pt x="20205" y="13121"/>
                    <a:pt x="20086" y="13085"/>
                  </a:cubicBezTo>
                  <a:close/>
                  <a:moveTo>
                    <a:pt x="21157" y="11002"/>
                  </a:moveTo>
                  <a:cubicBezTo>
                    <a:pt x="21015" y="10930"/>
                    <a:pt x="20848" y="10930"/>
                    <a:pt x="20717" y="11002"/>
                  </a:cubicBezTo>
                  <a:lnTo>
                    <a:pt x="19110" y="11930"/>
                  </a:lnTo>
                  <a:cubicBezTo>
                    <a:pt x="18991" y="11966"/>
                    <a:pt x="18991" y="12145"/>
                    <a:pt x="19110" y="12180"/>
                  </a:cubicBezTo>
                  <a:lnTo>
                    <a:pt x="20372" y="12919"/>
                  </a:lnTo>
                  <a:cubicBezTo>
                    <a:pt x="20515" y="12990"/>
                    <a:pt x="20681" y="12990"/>
                    <a:pt x="20824" y="12919"/>
                  </a:cubicBezTo>
                  <a:lnTo>
                    <a:pt x="22431" y="11990"/>
                  </a:lnTo>
                  <a:cubicBezTo>
                    <a:pt x="22551" y="11942"/>
                    <a:pt x="22551" y="11776"/>
                    <a:pt x="22431" y="11728"/>
                  </a:cubicBezTo>
                  <a:close/>
                  <a:moveTo>
                    <a:pt x="23503" y="9644"/>
                  </a:moveTo>
                  <a:cubicBezTo>
                    <a:pt x="23360" y="9573"/>
                    <a:pt x="23193" y="9573"/>
                    <a:pt x="23051" y="9644"/>
                  </a:cubicBezTo>
                  <a:lnTo>
                    <a:pt x="21455" y="10573"/>
                  </a:lnTo>
                  <a:cubicBezTo>
                    <a:pt x="21324" y="10609"/>
                    <a:pt x="21324" y="10787"/>
                    <a:pt x="21455" y="10835"/>
                  </a:cubicBezTo>
                  <a:lnTo>
                    <a:pt x="22717" y="11561"/>
                  </a:lnTo>
                  <a:cubicBezTo>
                    <a:pt x="22860" y="11633"/>
                    <a:pt x="23027" y="11633"/>
                    <a:pt x="23170" y="11561"/>
                  </a:cubicBezTo>
                  <a:lnTo>
                    <a:pt x="24777" y="10633"/>
                  </a:lnTo>
                  <a:cubicBezTo>
                    <a:pt x="24896" y="10597"/>
                    <a:pt x="24896" y="10418"/>
                    <a:pt x="24777" y="10383"/>
                  </a:cubicBezTo>
                  <a:close/>
                  <a:moveTo>
                    <a:pt x="25837" y="8299"/>
                  </a:moveTo>
                  <a:cubicBezTo>
                    <a:pt x="25694" y="8228"/>
                    <a:pt x="25527" y="8228"/>
                    <a:pt x="25396" y="8299"/>
                  </a:cubicBezTo>
                  <a:lnTo>
                    <a:pt x="23789" y="9228"/>
                  </a:lnTo>
                  <a:cubicBezTo>
                    <a:pt x="23658" y="9263"/>
                    <a:pt x="23658" y="9442"/>
                    <a:pt x="23789" y="9478"/>
                  </a:cubicBezTo>
                  <a:lnTo>
                    <a:pt x="25051" y="10216"/>
                  </a:lnTo>
                  <a:cubicBezTo>
                    <a:pt x="25194" y="10287"/>
                    <a:pt x="25360" y="10287"/>
                    <a:pt x="25503" y="10216"/>
                  </a:cubicBezTo>
                  <a:lnTo>
                    <a:pt x="27111" y="9287"/>
                  </a:lnTo>
                  <a:cubicBezTo>
                    <a:pt x="27230" y="9240"/>
                    <a:pt x="27230" y="9073"/>
                    <a:pt x="27111" y="9025"/>
                  </a:cubicBezTo>
                  <a:close/>
                  <a:moveTo>
                    <a:pt x="28182" y="6942"/>
                  </a:moveTo>
                  <a:cubicBezTo>
                    <a:pt x="28039" y="6870"/>
                    <a:pt x="27873" y="6870"/>
                    <a:pt x="27730" y="6942"/>
                  </a:cubicBezTo>
                  <a:lnTo>
                    <a:pt x="26122" y="7870"/>
                  </a:lnTo>
                  <a:cubicBezTo>
                    <a:pt x="26003" y="7918"/>
                    <a:pt x="26003" y="8085"/>
                    <a:pt x="26122" y="8132"/>
                  </a:cubicBezTo>
                  <a:lnTo>
                    <a:pt x="27396" y="8859"/>
                  </a:lnTo>
                  <a:cubicBezTo>
                    <a:pt x="27527" y="8930"/>
                    <a:pt x="27694" y="8930"/>
                    <a:pt x="27837" y="8859"/>
                  </a:cubicBezTo>
                  <a:lnTo>
                    <a:pt x="29444" y="7930"/>
                  </a:lnTo>
                  <a:cubicBezTo>
                    <a:pt x="29563" y="7894"/>
                    <a:pt x="29563" y="7727"/>
                    <a:pt x="29444" y="7680"/>
                  </a:cubicBezTo>
                  <a:close/>
                  <a:moveTo>
                    <a:pt x="30516" y="5596"/>
                  </a:moveTo>
                  <a:cubicBezTo>
                    <a:pt x="30373" y="5525"/>
                    <a:pt x="30206" y="5525"/>
                    <a:pt x="30075" y="5596"/>
                  </a:cubicBezTo>
                  <a:lnTo>
                    <a:pt x="28468" y="6525"/>
                  </a:lnTo>
                  <a:cubicBezTo>
                    <a:pt x="28337" y="6573"/>
                    <a:pt x="28337" y="6739"/>
                    <a:pt x="28468" y="6775"/>
                  </a:cubicBezTo>
                  <a:lnTo>
                    <a:pt x="29730" y="7513"/>
                  </a:lnTo>
                  <a:cubicBezTo>
                    <a:pt x="29873" y="7585"/>
                    <a:pt x="30040" y="7585"/>
                    <a:pt x="30182" y="7513"/>
                  </a:cubicBezTo>
                  <a:lnTo>
                    <a:pt x="31790" y="6584"/>
                  </a:lnTo>
                  <a:cubicBezTo>
                    <a:pt x="31909" y="6537"/>
                    <a:pt x="31909" y="6370"/>
                    <a:pt x="31790" y="6323"/>
                  </a:cubicBezTo>
                  <a:close/>
                  <a:moveTo>
                    <a:pt x="33052" y="4132"/>
                  </a:moveTo>
                  <a:cubicBezTo>
                    <a:pt x="32909" y="4060"/>
                    <a:pt x="32742" y="4060"/>
                    <a:pt x="32599" y="4132"/>
                  </a:cubicBezTo>
                  <a:lnTo>
                    <a:pt x="30992" y="5060"/>
                  </a:lnTo>
                  <a:cubicBezTo>
                    <a:pt x="30873" y="5096"/>
                    <a:pt x="30873" y="5275"/>
                    <a:pt x="30992" y="5322"/>
                  </a:cubicBezTo>
                  <a:lnTo>
                    <a:pt x="32266" y="6049"/>
                  </a:lnTo>
                  <a:cubicBezTo>
                    <a:pt x="32397" y="6120"/>
                    <a:pt x="32564" y="6120"/>
                    <a:pt x="32707" y="6049"/>
                  </a:cubicBezTo>
                  <a:lnTo>
                    <a:pt x="34314" y="5120"/>
                  </a:lnTo>
                  <a:cubicBezTo>
                    <a:pt x="34433" y="5084"/>
                    <a:pt x="34433" y="4906"/>
                    <a:pt x="34314" y="4870"/>
                  </a:cubicBezTo>
                  <a:close/>
                  <a:moveTo>
                    <a:pt x="35385" y="2786"/>
                  </a:moveTo>
                  <a:cubicBezTo>
                    <a:pt x="35243" y="2715"/>
                    <a:pt x="35076" y="2715"/>
                    <a:pt x="34933" y="2786"/>
                  </a:cubicBezTo>
                  <a:lnTo>
                    <a:pt x="33326" y="3703"/>
                  </a:lnTo>
                  <a:cubicBezTo>
                    <a:pt x="33207" y="3751"/>
                    <a:pt x="33207" y="3929"/>
                    <a:pt x="33326" y="3965"/>
                  </a:cubicBezTo>
                  <a:lnTo>
                    <a:pt x="34600" y="4703"/>
                  </a:lnTo>
                  <a:cubicBezTo>
                    <a:pt x="34743" y="4775"/>
                    <a:pt x="34909" y="4775"/>
                    <a:pt x="35040" y="4703"/>
                  </a:cubicBezTo>
                  <a:lnTo>
                    <a:pt x="36648" y="3775"/>
                  </a:lnTo>
                  <a:cubicBezTo>
                    <a:pt x="36778" y="3727"/>
                    <a:pt x="36778" y="3560"/>
                    <a:pt x="36648" y="3513"/>
                  </a:cubicBezTo>
                  <a:close/>
                  <a:moveTo>
                    <a:pt x="37719" y="1429"/>
                  </a:moveTo>
                  <a:cubicBezTo>
                    <a:pt x="37588" y="1358"/>
                    <a:pt x="37421" y="1358"/>
                    <a:pt x="37279" y="1429"/>
                  </a:cubicBezTo>
                  <a:lnTo>
                    <a:pt x="35671" y="2358"/>
                  </a:lnTo>
                  <a:cubicBezTo>
                    <a:pt x="35552" y="2405"/>
                    <a:pt x="35552" y="2572"/>
                    <a:pt x="35671" y="2620"/>
                  </a:cubicBezTo>
                  <a:lnTo>
                    <a:pt x="36933" y="3346"/>
                  </a:lnTo>
                  <a:cubicBezTo>
                    <a:pt x="37076" y="3417"/>
                    <a:pt x="37243" y="3417"/>
                    <a:pt x="37386" y="3346"/>
                  </a:cubicBezTo>
                  <a:lnTo>
                    <a:pt x="38993" y="2417"/>
                  </a:lnTo>
                  <a:cubicBezTo>
                    <a:pt x="39112" y="2382"/>
                    <a:pt x="39112" y="2203"/>
                    <a:pt x="38993" y="2167"/>
                  </a:cubicBezTo>
                  <a:close/>
                  <a:moveTo>
                    <a:pt x="40065" y="84"/>
                  </a:moveTo>
                  <a:cubicBezTo>
                    <a:pt x="39922" y="12"/>
                    <a:pt x="39755" y="12"/>
                    <a:pt x="39612" y="84"/>
                  </a:cubicBezTo>
                  <a:lnTo>
                    <a:pt x="38005" y="1012"/>
                  </a:lnTo>
                  <a:cubicBezTo>
                    <a:pt x="37886" y="1048"/>
                    <a:pt x="37886" y="1227"/>
                    <a:pt x="38005" y="1262"/>
                  </a:cubicBezTo>
                  <a:lnTo>
                    <a:pt x="39279" y="2001"/>
                  </a:lnTo>
                  <a:cubicBezTo>
                    <a:pt x="39422" y="2072"/>
                    <a:pt x="39588" y="2072"/>
                    <a:pt x="39731" y="2001"/>
                  </a:cubicBezTo>
                  <a:lnTo>
                    <a:pt x="41339" y="1072"/>
                  </a:lnTo>
                  <a:cubicBezTo>
                    <a:pt x="41458" y="1024"/>
                    <a:pt x="41458" y="858"/>
                    <a:pt x="41339" y="810"/>
                  </a:cubicBezTo>
                  <a:close/>
                  <a:moveTo>
                    <a:pt x="7620" y="21265"/>
                  </a:moveTo>
                  <a:cubicBezTo>
                    <a:pt x="7477" y="21193"/>
                    <a:pt x="7311" y="21193"/>
                    <a:pt x="7168" y="21265"/>
                  </a:cubicBezTo>
                  <a:lnTo>
                    <a:pt x="5429" y="22277"/>
                  </a:lnTo>
                  <a:cubicBezTo>
                    <a:pt x="5310" y="22313"/>
                    <a:pt x="5310" y="22491"/>
                    <a:pt x="5429" y="22527"/>
                  </a:cubicBezTo>
                  <a:lnTo>
                    <a:pt x="7168" y="23539"/>
                  </a:lnTo>
                  <a:cubicBezTo>
                    <a:pt x="7311" y="23610"/>
                    <a:pt x="7477" y="23610"/>
                    <a:pt x="7620" y="23539"/>
                  </a:cubicBezTo>
                  <a:lnTo>
                    <a:pt x="9358" y="22527"/>
                  </a:lnTo>
                  <a:cubicBezTo>
                    <a:pt x="9477" y="22491"/>
                    <a:pt x="9477" y="22313"/>
                    <a:pt x="9358" y="22277"/>
                  </a:cubicBezTo>
                  <a:close/>
                  <a:moveTo>
                    <a:pt x="12883" y="18229"/>
                  </a:moveTo>
                  <a:cubicBezTo>
                    <a:pt x="12740" y="18157"/>
                    <a:pt x="12573" y="18157"/>
                    <a:pt x="12430" y="18229"/>
                  </a:cubicBezTo>
                  <a:lnTo>
                    <a:pt x="10692" y="19229"/>
                  </a:lnTo>
                  <a:cubicBezTo>
                    <a:pt x="10573" y="19277"/>
                    <a:pt x="10573" y="19443"/>
                    <a:pt x="10692" y="19491"/>
                  </a:cubicBezTo>
                  <a:lnTo>
                    <a:pt x="12430" y="20491"/>
                  </a:lnTo>
                  <a:cubicBezTo>
                    <a:pt x="12573" y="20562"/>
                    <a:pt x="12740" y="20562"/>
                    <a:pt x="12883" y="20491"/>
                  </a:cubicBezTo>
                  <a:lnTo>
                    <a:pt x="14621" y="19491"/>
                  </a:lnTo>
                  <a:cubicBezTo>
                    <a:pt x="14740" y="19443"/>
                    <a:pt x="14740" y="19277"/>
                    <a:pt x="14621" y="19229"/>
                  </a:cubicBezTo>
                  <a:close/>
                  <a:moveTo>
                    <a:pt x="10251" y="19753"/>
                  </a:moveTo>
                  <a:cubicBezTo>
                    <a:pt x="10108" y="19681"/>
                    <a:pt x="9942" y="19681"/>
                    <a:pt x="9799" y="19753"/>
                  </a:cubicBezTo>
                  <a:lnTo>
                    <a:pt x="8061" y="20753"/>
                  </a:lnTo>
                  <a:cubicBezTo>
                    <a:pt x="7930" y="20789"/>
                    <a:pt x="7930" y="20967"/>
                    <a:pt x="8061" y="21003"/>
                  </a:cubicBezTo>
                  <a:lnTo>
                    <a:pt x="9799" y="22015"/>
                  </a:lnTo>
                  <a:cubicBezTo>
                    <a:pt x="9942" y="22086"/>
                    <a:pt x="10097" y="22086"/>
                    <a:pt x="10239" y="22015"/>
                  </a:cubicBezTo>
                  <a:lnTo>
                    <a:pt x="11978" y="21003"/>
                  </a:lnTo>
                  <a:cubicBezTo>
                    <a:pt x="12109" y="20967"/>
                    <a:pt x="12109" y="20789"/>
                    <a:pt x="11978" y="20753"/>
                  </a:cubicBezTo>
                  <a:close/>
                  <a:moveTo>
                    <a:pt x="15514" y="16705"/>
                  </a:moveTo>
                  <a:cubicBezTo>
                    <a:pt x="15371" y="16645"/>
                    <a:pt x="15204" y="16645"/>
                    <a:pt x="15073" y="16705"/>
                  </a:cubicBezTo>
                  <a:lnTo>
                    <a:pt x="13323" y="17717"/>
                  </a:lnTo>
                  <a:cubicBezTo>
                    <a:pt x="13204" y="17753"/>
                    <a:pt x="13204" y="17931"/>
                    <a:pt x="13323" y="17979"/>
                  </a:cubicBezTo>
                  <a:lnTo>
                    <a:pt x="15061" y="18979"/>
                  </a:lnTo>
                  <a:cubicBezTo>
                    <a:pt x="15204" y="19050"/>
                    <a:pt x="15371" y="19050"/>
                    <a:pt x="15514" y="18979"/>
                  </a:cubicBezTo>
                  <a:lnTo>
                    <a:pt x="17252" y="17979"/>
                  </a:lnTo>
                  <a:cubicBezTo>
                    <a:pt x="17371" y="17931"/>
                    <a:pt x="17371" y="17764"/>
                    <a:pt x="17252" y="17717"/>
                  </a:cubicBezTo>
                  <a:close/>
                  <a:moveTo>
                    <a:pt x="18145" y="15193"/>
                  </a:moveTo>
                  <a:cubicBezTo>
                    <a:pt x="18002" y="15109"/>
                    <a:pt x="17836" y="15109"/>
                    <a:pt x="17693" y="15193"/>
                  </a:cubicBezTo>
                  <a:lnTo>
                    <a:pt x="15954" y="16193"/>
                  </a:lnTo>
                  <a:cubicBezTo>
                    <a:pt x="15835" y="16240"/>
                    <a:pt x="15835" y="16407"/>
                    <a:pt x="15954" y="16455"/>
                  </a:cubicBezTo>
                  <a:lnTo>
                    <a:pt x="17693" y="17455"/>
                  </a:lnTo>
                  <a:cubicBezTo>
                    <a:pt x="17836" y="17526"/>
                    <a:pt x="18002" y="17526"/>
                    <a:pt x="18145" y="17455"/>
                  </a:cubicBezTo>
                  <a:lnTo>
                    <a:pt x="19884" y="16455"/>
                  </a:lnTo>
                  <a:cubicBezTo>
                    <a:pt x="20003" y="16407"/>
                    <a:pt x="20003" y="16229"/>
                    <a:pt x="19884" y="16193"/>
                  </a:cubicBezTo>
                  <a:close/>
                  <a:moveTo>
                    <a:pt x="20776" y="13669"/>
                  </a:moveTo>
                  <a:cubicBezTo>
                    <a:pt x="20634" y="13597"/>
                    <a:pt x="20467" y="13597"/>
                    <a:pt x="20324" y="13669"/>
                  </a:cubicBezTo>
                  <a:lnTo>
                    <a:pt x="18586" y="14669"/>
                  </a:lnTo>
                  <a:cubicBezTo>
                    <a:pt x="18467" y="14716"/>
                    <a:pt x="18467" y="14883"/>
                    <a:pt x="18586" y="14931"/>
                  </a:cubicBezTo>
                  <a:lnTo>
                    <a:pt x="20324" y="15931"/>
                  </a:lnTo>
                  <a:cubicBezTo>
                    <a:pt x="20467" y="16002"/>
                    <a:pt x="20634" y="16002"/>
                    <a:pt x="20776" y="15931"/>
                  </a:cubicBezTo>
                  <a:lnTo>
                    <a:pt x="22515" y="14931"/>
                  </a:lnTo>
                  <a:cubicBezTo>
                    <a:pt x="22634" y="14883"/>
                    <a:pt x="22634" y="14716"/>
                    <a:pt x="22515" y="14669"/>
                  </a:cubicBezTo>
                  <a:close/>
                  <a:moveTo>
                    <a:pt x="23408" y="12145"/>
                  </a:moveTo>
                  <a:cubicBezTo>
                    <a:pt x="23265" y="12073"/>
                    <a:pt x="23098" y="12073"/>
                    <a:pt x="22955" y="12145"/>
                  </a:cubicBezTo>
                  <a:lnTo>
                    <a:pt x="21217" y="13157"/>
                  </a:lnTo>
                  <a:cubicBezTo>
                    <a:pt x="21098" y="13192"/>
                    <a:pt x="21098" y="13371"/>
                    <a:pt x="21217" y="13407"/>
                  </a:cubicBezTo>
                  <a:lnTo>
                    <a:pt x="22955" y="14419"/>
                  </a:lnTo>
                  <a:cubicBezTo>
                    <a:pt x="23098" y="14490"/>
                    <a:pt x="23265" y="14490"/>
                    <a:pt x="23408" y="14419"/>
                  </a:cubicBezTo>
                  <a:lnTo>
                    <a:pt x="25146" y="13407"/>
                  </a:lnTo>
                  <a:cubicBezTo>
                    <a:pt x="25265" y="13371"/>
                    <a:pt x="25265" y="13192"/>
                    <a:pt x="25146" y="13157"/>
                  </a:cubicBezTo>
                  <a:close/>
                  <a:moveTo>
                    <a:pt x="26039" y="10633"/>
                  </a:moveTo>
                  <a:cubicBezTo>
                    <a:pt x="25896" y="10561"/>
                    <a:pt x="25729" y="10561"/>
                    <a:pt x="25587" y="10633"/>
                  </a:cubicBezTo>
                  <a:lnTo>
                    <a:pt x="23848" y="11633"/>
                  </a:lnTo>
                  <a:cubicBezTo>
                    <a:pt x="23729" y="11668"/>
                    <a:pt x="23729" y="11847"/>
                    <a:pt x="23848" y="11895"/>
                  </a:cubicBezTo>
                  <a:lnTo>
                    <a:pt x="25587" y="12895"/>
                  </a:lnTo>
                  <a:cubicBezTo>
                    <a:pt x="25729" y="12966"/>
                    <a:pt x="25896" y="12966"/>
                    <a:pt x="26039" y="12895"/>
                  </a:cubicBezTo>
                  <a:lnTo>
                    <a:pt x="27777" y="11895"/>
                  </a:lnTo>
                  <a:cubicBezTo>
                    <a:pt x="27896" y="11847"/>
                    <a:pt x="27896" y="11680"/>
                    <a:pt x="27777" y="11633"/>
                  </a:cubicBezTo>
                  <a:close/>
                  <a:moveTo>
                    <a:pt x="28670" y="9109"/>
                  </a:moveTo>
                  <a:cubicBezTo>
                    <a:pt x="28527" y="9037"/>
                    <a:pt x="28361" y="9037"/>
                    <a:pt x="28218" y="9109"/>
                  </a:cubicBezTo>
                  <a:lnTo>
                    <a:pt x="26480" y="10109"/>
                  </a:lnTo>
                  <a:cubicBezTo>
                    <a:pt x="26361" y="10156"/>
                    <a:pt x="26361" y="10323"/>
                    <a:pt x="26480" y="10371"/>
                  </a:cubicBezTo>
                  <a:lnTo>
                    <a:pt x="28218" y="11371"/>
                  </a:lnTo>
                  <a:cubicBezTo>
                    <a:pt x="28361" y="11442"/>
                    <a:pt x="28527" y="11442"/>
                    <a:pt x="28670" y="11371"/>
                  </a:cubicBezTo>
                  <a:lnTo>
                    <a:pt x="30409" y="10371"/>
                  </a:lnTo>
                  <a:cubicBezTo>
                    <a:pt x="30528" y="10335"/>
                    <a:pt x="30528" y="10156"/>
                    <a:pt x="30409" y="10109"/>
                  </a:cubicBezTo>
                  <a:close/>
                  <a:moveTo>
                    <a:pt x="31302" y="7597"/>
                  </a:moveTo>
                  <a:cubicBezTo>
                    <a:pt x="31159" y="7525"/>
                    <a:pt x="30992" y="7525"/>
                    <a:pt x="30849" y="7597"/>
                  </a:cubicBezTo>
                  <a:lnTo>
                    <a:pt x="29111" y="8597"/>
                  </a:lnTo>
                  <a:cubicBezTo>
                    <a:pt x="28992" y="8644"/>
                    <a:pt x="28992" y="8811"/>
                    <a:pt x="29111" y="8859"/>
                  </a:cubicBezTo>
                  <a:lnTo>
                    <a:pt x="30849" y="9859"/>
                  </a:lnTo>
                  <a:cubicBezTo>
                    <a:pt x="30992" y="9930"/>
                    <a:pt x="31159" y="9930"/>
                    <a:pt x="31302" y="9859"/>
                  </a:cubicBezTo>
                  <a:lnTo>
                    <a:pt x="33040" y="8859"/>
                  </a:lnTo>
                  <a:cubicBezTo>
                    <a:pt x="33159" y="8823"/>
                    <a:pt x="33159" y="8644"/>
                    <a:pt x="33040" y="8597"/>
                  </a:cubicBezTo>
                  <a:close/>
                  <a:moveTo>
                    <a:pt x="33933" y="6073"/>
                  </a:moveTo>
                  <a:cubicBezTo>
                    <a:pt x="33790" y="6001"/>
                    <a:pt x="33623" y="6001"/>
                    <a:pt x="33480" y="6073"/>
                  </a:cubicBezTo>
                  <a:lnTo>
                    <a:pt x="31742" y="7085"/>
                  </a:lnTo>
                  <a:cubicBezTo>
                    <a:pt x="31623" y="7120"/>
                    <a:pt x="31623" y="7299"/>
                    <a:pt x="31742" y="7335"/>
                  </a:cubicBezTo>
                  <a:lnTo>
                    <a:pt x="33480" y="8347"/>
                  </a:lnTo>
                  <a:cubicBezTo>
                    <a:pt x="33623" y="8418"/>
                    <a:pt x="33790" y="8418"/>
                    <a:pt x="33933" y="8347"/>
                  </a:cubicBezTo>
                  <a:lnTo>
                    <a:pt x="35671" y="7335"/>
                  </a:lnTo>
                  <a:cubicBezTo>
                    <a:pt x="35790" y="7299"/>
                    <a:pt x="35790" y="7120"/>
                    <a:pt x="35671" y="7085"/>
                  </a:cubicBezTo>
                  <a:close/>
                  <a:moveTo>
                    <a:pt x="36564" y="4560"/>
                  </a:moveTo>
                  <a:cubicBezTo>
                    <a:pt x="36421" y="4489"/>
                    <a:pt x="36255" y="4489"/>
                    <a:pt x="36112" y="4560"/>
                  </a:cubicBezTo>
                  <a:lnTo>
                    <a:pt x="34373" y="5561"/>
                  </a:lnTo>
                  <a:cubicBezTo>
                    <a:pt x="34254" y="5608"/>
                    <a:pt x="34254" y="5775"/>
                    <a:pt x="34373" y="5822"/>
                  </a:cubicBezTo>
                  <a:lnTo>
                    <a:pt x="36112" y="6823"/>
                  </a:lnTo>
                  <a:cubicBezTo>
                    <a:pt x="36255" y="6894"/>
                    <a:pt x="36421" y="6894"/>
                    <a:pt x="36564" y="6823"/>
                  </a:cubicBezTo>
                  <a:lnTo>
                    <a:pt x="38302" y="5822"/>
                  </a:lnTo>
                  <a:cubicBezTo>
                    <a:pt x="38422" y="5775"/>
                    <a:pt x="38422" y="5608"/>
                    <a:pt x="38302" y="5561"/>
                  </a:cubicBezTo>
                  <a:close/>
                  <a:moveTo>
                    <a:pt x="11513" y="22015"/>
                  </a:moveTo>
                  <a:cubicBezTo>
                    <a:pt x="11371" y="21944"/>
                    <a:pt x="11204" y="21944"/>
                    <a:pt x="11061" y="22015"/>
                  </a:cubicBezTo>
                  <a:lnTo>
                    <a:pt x="9323" y="23015"/>
                  </a:lnTo>
                  <a:cubicBezTo>
                    <a:pt x="9204" y="23063"/>
                    <a:pt x="9204" y="23229"/>
                    <a:pt x="9323" y="23277"/>
                  </a:cubicBezTo>
                  <a:lnTo>
                    <a:pt x="11061" y="24277"/>
                  </a:lnTo>
                  <a:cubicBezTo>
                    <a:pt x="11204" y="24349"/>
                    <a:pt x="11371" y="24349"/>
                    <a:pt x="11513" y="24277"/>
                  </a:cubicBezTo>
                  <a:lnTo>
                    <a:pt x="13252" y="23277"/>
                  </a:lnTo>
                  <a:cubicBezTo>
                    <a:pt x="13371" y="23229"/>
                    <a:pt x="13371" y="23063"/>
                    <a:pt x="13252" y="23015"/>
                  </a:cubicBezTo>
                  <a:close/>
                  <a:moveTo>
                    <a:pt x="14145" y="20491"/>
                  </a:moveTo>
                  <a:cubicBezTo>
                    <a:pt x="14002" y="20420"/>
                    <a:pt x="13835" y="20420"/>
                    <a:pt x="13692" y="20491"/>
                  </a:cubicBezTo>
                  <a:lnTo>
                    <a:pt x="11954" y="21503"/>
                  </a:lnTo>
                  <a:cubicBezTo>
                    <a:pt x="11835" y="21539"/>
                    <a:pt x="11835" y="21717"/>
                    <a:pt x="11954" y="21753"/>
                  </a:cubicBezTo>
                  <a:lnTo>
                    <a:pt x="13692" y="22765"/>
                  </a:lnTo>
                  <a:cubicBezTo>
                    <a:pt x="13835" y="22825"/>
                    <a:pt x="14002" y="22825"/>
                    <a:pt x="14145" y="22765"/>
                  </a:cubicBezTo>
                  <a:lnTo>
                    <a:pt x="15883" y="21753"/>
                  </a:lnTo>
                  <a:cubicBezTo>
                    <a:pt x="16002" y="21717"/>
                    <a:pt x="16002" y="21539"/>
                    <a:pt x="15883" y="21503"/>
                  </a:cubicBezTo>
                  <a:close/>
                  <a:moveTo>
                    <a:pt x="16776" y="18979"/>
                  </a:moveTo>
                  <a:cubicBezTo>
                    <a:pt x="16633" y="18907"/>
                    <a:pt x="16466" y="18907"/>
                    <a:pt x="16324" y="18979"/>
                  </a:cubicBezTo>
                  <a:lnTo>
                    <a:pt x="14585" y="19979"/>
                  </a:lnTo>
                  <a:cubicBezTo>
                    <a:pt x="14466" y="20027"/>
                    <a:pt x="14466" y="20193"/>
                    <a:pt x="14585" y="20241"/>
                  </a:cubicBezTo>
                  <a:lnTo>
                    <a:pt x="16324" y="21241"/>
                  </a:lnTo>
                  <a:cubicBezTo>
                    <a:pt x="16466" y="21312"/>
                    <a:pt x="16633" y="21312"/>
                    <a:pt x="16776" y="21241"/>
                  </a:cubicBezTo>
                  <a:lnTo>
                    <a:pt x="18514" y="20241"/>
                  </a:lnTo>
                  <a:cubicBezTo>
                    <a:pt x="18633" y="20193"/>
                    <a:pt x="18633" y="20015"/>
                    <a:pt x="18514" y="19979"/>
                  </a:cubicBezTo>
                  <a:close/>
                  <a:moveTo>
                    <a:pt x="19407" y="17455"/>
                  </a:moveTo>
                  <a:cubicBezTo>
                    <a:pt x="19264" y="17383"/>
                    <a:pt x="19098" y="17383"/>
                    <a:pt x="18955" y="17455"/>
                  </a:cubicBezTo>
                  <a:lnTo>
                    <a:pt x="17217" y="18467"/>
                  </a:lnTo>
                  <a:cubicBezTo>
                    <a:pt x="17097" y="18503"/>
                    <a:pt x="17097" y="18669"/>
                    <a:pt x="17217" y="18717"/>
                  </a:cubicBezTo>
                  <a:lnTo>
                    <a:pt x="18955" y="19729"/>
                  </a:lnTo>
                  <a:cubicBezTo>
                    <a:pt x="19098" y="19800"/>
                    <a:pt x="19264" y="19800"/>
                    <a:pt x="19407" y="19729"/>
                  </a:cubicBezTo>
                  <a:lnTo>
                    <a:pt x="21146" y="18717"/>
                  </a:lnTo>
                  <a:cubicBezTo>
                    <a:pt x="21265" y="18669"/>
                    <a:pt x="21265" y="18503"/>
                    <a:pt x="21146" y="18467"/>
                  </a:cubicBezTo>
                  <a:close/>
                  <a:moveTo>
                    <a:pt x="22039" y="15931"/>
                  </a:moveTo>
                  <a:cubicBezTo>
                    <a:pt x="21896" y="15859"/>
                    <a:pt x="21729" y="15859"/>
                    <a:pt x="21586" y="15931"/>
                  </a:cubicBezTo>
                  <a:lnTo>
                    <a:pt x="19848" y="16931"/>
                  </a:lnTo>
                  <a:cubicBezTo>
                    <a:pt x="19729" y="16979"/>
                    <a:pt x="19729" y="17145"/>
                    <a:pt x="19848" y="17193"/>
                  </a:cubicBezTo>
                  <a:lnTo>
                    <a:pt x="21586" y="18193"/>
                  </a:lnTo>
                  <a:cubicBezTo>
                    <a:pt x="21729" y="18265"/>
                    <a:pt x="21896" y="18265"/>
                    <a:pt x="22039" y="18193"/>
                  </a:cubicBezTo>
                  <a:lnTo>
                    <a:pt x="23777" y="17193"/>
                  </a:lnTo>
                  <a:cubicBezTo>
                    <a:pt x="23896" y="17145"/>
                    <a:pt x="23896" y="16979"/>
                    <a:pt x="23777" y="16931"/>
                  </a:cubicBezTo>
                  <a:close/>
                  <a:moveTo>
                    <a:pt x="24670" y="14407"/>
                  </a:moveTo>
                  <a:cubicBezTo>
                    <a:pt x="24527" y="14347"/>
                    <a:pt x="24360" y="14347"/>
                    <a:pt x="24217" y="14407"/>
                  </a:cubicBezTo>
                  <a:lnTo>
                    <a:pt x="22479" y="15419"/>
                  </a:lnTo>
                  <a:cubicBezTo>
                    <a:pt x="22360" y="15455"/>
                    <a:pt x="22360" y="15633"/>
                    <a:pt x="22479" y="15669"/>
                  </a:cubicBezTo>
                  <a:lnTo>
                    <a:pt x="24217" y="16681"/>
                  </a:lnTo>
                  <a:cubicBezTo>
                    <a:pt x="24360" y="16752"/>
                    <a:pt x="24527" y="16752"/>
                    <a:pt x="24670" y="16681"/>
                  </a:cubicBezTo>
                  <a:lnTo>
                    <a:pt x="26408" y="15669"/>
                  </a:lnTo>
                  <a:cubicBezTo>
                    <a:pt x="26527" y="15633"/>
                    <a:pt x="26527" y="15455"/>
                    <a:pt x="26408" y="15419"/>
                  </a:cubicBezTo>
                  <a:close/>
                  <a:moveTo>
                    <a:pt x="27301" y="12895"/>
                  </a:moveTo>
                  <a:cubicBezTo>
                    <a:pt x="27158" y="12823"/>
                    <a:pt x="26992" y="12823"/>
                    <a:pt x="26849" y="12895"/>
                  </a:cubicBezTo>
                  <a:lnTo>
                    <a:pt x="25110" y="13895"/>
                  </a:lnTo>
                  <a:cubicBezTo>
                    <a:pt x="24991" y="13943"/>
                    <a:pt x="24991" y="14109"/>
                    <a:pt x="25110" y="14157"/>
                  </a:cubicBezTo>
                  <a:lnTo>
                    <a:pt x="26849" y="15157"/>
                  </a:lnTo>
                  <a:cubicBezTo>
                    <a:pt x="26992" y="15228"/>
                    <a:pt x="27158" y="15228"/>
                    <a:pt x="27301" y="15157"/>
                  </a:cubicBezTo>
                  <a:lnTo>
                    <a:pt x="29039" y="14157"/>
                  </a:lnTo>
                  <a:cubicBezTo>
                    <a:pt x="29158" y="14121"/>
                    <a:pt x="29158" y="13943"/>
                    <a:pt x="29039" y="13907"/>
                  </a:cubicBezTo>
                  <a:close/>
                  <a:moveTo>
                    <a:pt x="29932" y="11383"/>
                  </a:moveTo>
                  <a:cubicBezTo>
                    <a:pt x="29790" y="11311"/>
                    <a:pt x="29623" y="11311"/>
                    <a:pt x="29492" y="11383"/>
                  </a:cubicBezTo>
                  <a:lnTo>
                    <a:pt x="27742" y="12383"/>
                  </a:lnTo>
                  <a:cubicBezTo>
                    <a:pt x="27623" y="12430"/>
                    <a:pt x="27623" y="12597"/>
                    <a:pt x="27742" y="12645"/>
                  </a:cubicBezTo>
                  <a:lnTo>
                    <a:pt x="29492" y="13645"/>
                  </a:lnTo>
                  <a:cubicBezTo>
                    <a:pt x="29623" y="13716"/>
                    <a:pt x="29790" y="13716"/>
                    <a:pt x="29932" y="13645"/>
                  </a:cubicBezTo>
                  <a:lnTo>
                    <a:pt x="31671" y="12645"/>
                  </a:lnTo>
                  <a:cubicBezTo>
                    <a:pt x="31802" y="12597"/>
                    <a:pt x="31802" y="12419"/>
                    <a:pt x="31671" y="12383"/>
                  </a:cubicBezTo>
                  <a:close/>
                  <a:moveTo>
                    <a:pt x="32564" y="9859"/>
                  </a:moveTo>
                  <a:cubicBezTo>
                    <a:pt x="32421" y="9787"/>
                    <a:pt x="32254" y="9787"/>
                    <a:pt x="32123" y="9859"/>
                  </a:cubicBezTo>
                  <a:lnTo>
                    <a:pt x="30385" y="10871"/>
                  </a:lnTo>
                  <a:cubicBezTo>
                    <a:pt x="30254" y="10918"/>
                    <a:pt x="30254" y="11085"/>
                    <a:pt x="30385" y="11133"/>
                  </a:cubicBezTo>
                  <a:lnTo>
                    <a:pt x="32123" y="12133"/>
                  </a:lnTo>
                  <a:cubicBezTo>
                    <a:pt x="32266" y="12204"/>
                    <a:pt x="32421" y="12204"/>
                    <a:pt x="32564" y="12133"/>
                  </a:cubicBezTo>
                  <a:lnTo>
                    <a:pt x="34314" y="11133"/>
                  </a:lnTo>
                  <a:cubicBezTo>
                    <a:pt x="34433" y="11085"/>
                    <a:pt x="34433" y="10918"/>
                    <a:pt x="34314" y="10871"/>
                  </a:cubicBezTo>
                  <a:close/>
                  <a:moveTo>
                    <a:pt x="35195" y="8347"/>
                  </a:moveTo>
                  <a:cubicBezTo>
                    <a:pt x="35052" y="8263"/>
                    <a:pt x="34885" y="8263"/>
                    <a:pt x="34743" y="8347"/>
                  </a:cubicBezTo>
                  <a:lnTo>
                    <a:pt x="33004" y="9347"/>
                  </a:lnTo>
                  <a:cubicBezTo>
                    <a:pt x="32885" y="9382"/>
                    <a:pt x="32885" y="9561"/>
                    <a:pt x="33004" y="9609"/>
                  </a:cubicBezTo>
                  <a:lnTo>
                    <a:pt x="34743" y="10609"/>
                  </a:lnTo>
                  <a:cubicBezTo>
                    <a:pt x="34885" y="10680"/>
                    <a:pt x="35052" y="10680"/>
                    <a:pt x="35195" y="10609"/>
                  </a:cubicBezTo>
                  <a:lnTo>
                    <a:pt x="36933" y="9609"/>
                  </a:lnTo>
                  <a:cubicBezTo>
                    <a:pt x="37052" y="9561"/>
                    <a:pt x="37052" y="9394"/>
                    <a:pt x="36933" y="9347"/>
                  </a:cubicBezTo>
                  <a:close/>
                  <a:moveTo>
                    <a:pt x="37826" y="6823"/>
                  </a:moveTo>
                  <a:cubicBezTo>
                    <a:pt x="37683" y="6751"/>
                    <a:pt x="37517" y="6751"/>
                    <a:pt x="37374" y="6823"/>
                  </a:cubicBezTo>
                  <a:lnTo>
                    <a:pt x="35635" y="7823"/>
                  </a:lnTo>
                  <a:cubicBezTo>
                    <a:pt x="35516" y="7870"/>
                    <a:pt x="35516" y="8037"/>
                    <a:pt x="35635" y="8085"/>
                  </a:cubicBezTo>
                  <a:lnTo>
                    <a:pt x="37374" y="9085"/>
                  </a:lnTo>
                  <a:cubicBezTo>
                    <a:pt x="37517" y="9156"/>
                    <a:pt x="37683" y="9156"/>
                    <a:pt x="37826" y="9085"/>
                  </a:cubicBezTo>
                  <a:lnTo>
                    <a:pt x="39565" y="8085"/>
                  </a:lnTo>
                  <a:cubicBezTo>
                    <a:pt x="39684" y="8037"/>
                    <a:pt x="39684" y="7870"/>
                    <a:pt x="39565" y="7823"/>
                  </a:cubicBezTo>
                  <a:close/>
                  <a:moveTo>
                    <a:pt x="40458" y="5299"/>
                  </a:moveTo>
                  <a:cubicBezTo>
                    <a:pt x="40315" y="5227"/>
                    <a:pt x="40148" y="5227"/>
                    <a:pt x="40005" y="5299"/>
                  </a:cubicBezTo>
                  <a:lnTo>
                    <a:pt x="38267" y="6311"/>
                  </a:lnTo>
                  <a:cubicBezTo>
                    <a:pt x="38148" y="6346"/>
                    <a:pt x="38148" y="6513"/>
                    <a:pt x="38267" y="6561"/>
                  </a:cubicBezTo>
                  <a:lnTo>
                    <a:pt x="40005" y="7573"/>
                  </a:lnTo>
                  <a:cubicBezTo>
                    <a:pt x="40148" y="7644"/>
                    <a:pt x="40315" y="7644"/>
                    <a:pt x="40458" y="7573"/>
                  </a:cubicBezTo>
                  <a:lnTo>
                    <a:pt x="42196" y="6561"/>
                  </a:lnTo>
                  <a:cubicBezTo>
                    <a:pt x="42315" y="6525"/>
                    <a:pt x="42315" y="6346"/>
                    <a:pt x="42196" y="6311"/>
                  </a:cubicBezTo>
                  <a:close/>
                  <a:moveTo>
                    <a:pt x="14752" y="23241"/>
                  </a:moveTo>
                  <a:cubicBezTo>
                    <a:pt x="14609" y="23170"/>
                    <a:pt x="14442" y="23170"/>
                    <a:pt x="14311" y="23241"/>
                  </a:cubicBezTo>
                  <a:lnTo>
                    <a:pt x="12561" y="24253"/>
                  </a:lnTo>
                  <a:cubicBezTo>
                    <a:pt x="12442" y="24289"/>
                    <a:pt x="12442" y="24456"/>
                    <a:pt x="12561" y="24503"/>
                  </a:cubicBezTo>
                  <a:lnTo>
                    <a:pt x="14311" y="25515"/>
                  </a:lnTo>
                  <a:cubicBezTo>
                    <a:pt x="14442" y="25587"/>
                    <a:pt x="14609" y="25587"/>
                    <a:pt x="14752" y="25515"/>
                  </a:cubicBezTo>
                  <a:lnTo>
                    <a:pt x="16490" y="24503"/>
                  </a:lnTo>
                  <a:cubicBezTo>
                    <a:pt x="16609" y="24456"/>
                    <a:pt x="16609" y="24289"/>
                    <a:pt x="16490" y="24253"/>
                  </a:cubicBezTo>
                  <a:close/>
                  <a:moveTo>
                    <a:pt x="17383" y="21729"/>
                  </a:moveTo>
                  <a:cubicBezTo>
                    <a:pt x="17240" y="21646"/>
                    <a:pt x="17074" y="21646"/>
                    <a:pt x="16943" y="21729"/>
                  </a:cubicBezTo>
                  <a:lnTo>
                    <a:pt x="15204" y="22729"/>
                  </a:lnTo>
                  <a:cubicBezTo>
                    <a:pt x="15073" y="22765"/>
                    <a:pt x="15073" y="22944"/>
                    <a:pt x="15204" y="22991"/>
                  </a:cubicBezTo>
                  <a:lnTo>
                    <a:pt x="16943" y="23991"/>
                  </a:lnTo>
                  <a:cubicBezTo>
                    <a:pt x="17074" y="24063"/>
                    <a:pt x="17240" y="24063"/>
                    <a:pt x="17383" y="23991"/>
                  </a:cubicBezTo>
                  <a:lnTo>
                    <a:pt x="19122" y="22991"/>
                  </a:lnTo>
                  <a:cubicBezTo>
                    <a:pt x="19241" y="22944"/>
                    <a:pt x="19241" y="22777"/>
                    <a:pt x="19122" y="22729"/>
                  </a:cubicBezTo>
                  <a:close/>
                  <a:moveTo>
                    <a:pt x="20014" y="20205"/>
                  </a:moveTo>
                  <a:cubicBezTo>
                    <a:pt x="19872" y="20134"/>
                    <a:pt x="19705" y="20134"/>
                    <a:pt x="19574" y="20205"/>
                  </a:cubicBezTo>
                  <a:lnTo>
                    <a:pt x="17836" y="21205"/>
                  </a:lnTo>
                  <a:cubicBezTo>
                    <a:pt x="17705" y="21253"/>
                    <a:pt x="17705" y="21420"/>
                    <a:pt x="17836" y="21467"/>
                  </a:cubicBezTo>
                  <a:lnTo>
                    <a:pt x="19574" y="22467"/>
                  </a:lnTo>
                  <a:cubicBezTo>
                    <a:pt x="19705" y="22539"/>
                    <a:pt x="19872" y="22539"/>
                    <a:pt x="20014" y="22467"/>
                  </a:cubicBezTo>
                  <a:lnTo>
                    <a:pt x="21753" y="21467"/>
                  </a:lnTo>
                  <a:cubicBezTo>
                    <a:pt x="21884" y="21420"/>
                    <a:pt x="21884" y="21253"/>
                    <a:pt x="21753" y="21205"/>
                  </a:cubicBezTo>
                  <a:close/>
                  <a:moveTo>
                    <a:pt x="22646" y="18681"/>
                  </a:moveTo>
                  <a:cubicBezTo>
                    <a:pt x="22503" y="18610"/>
                    <a:pt x="22336" y="18610"/>
                    <a:pt x="22205" y="18681"/>
                  </a:cubicBezTo>
                  <a:lnTo>
                    <a:pt x="20455" y="19693"/>
                  </a:lnTo>
                  <a:cubicBezTo>
                    <a:pt x="20336" y="19729"/>
                    <a:pt x="20336" y="19908"/>
                    <a:pt x="20455" y="19943"/>
                  </a:cubicBezTo>
                  <a:lnTo>
                    <a:pt x="22205" y="20955"/>
                  </a:lnTo>
                  <a:cubicBezTo>
                    <a:pt x="22336" y="21027"/>
                    <a:pt x="22503" y="21027"/>
                    <a:pt x="22646" y="20955"/>
                  </a:cubicBezTo>
                  <a:lnTo>
                    <a:pt x="24384" y="19955"/>
                  </a:lnTo>
                  <a:cubicBezTo>
                    <a:pt x="24515" y="19908"/>
                    <a:pt x="24515" y="19729"/>
                    <a:pt x="24384" y="19693"/>
                  </a:cubicBezTo>
                  <a:close/>
                  <a:moveTo>
                    <a:pt x="25277" y="17169"/>
                  </a:moveTo>
                  <a:cubicBezTo>
                    <a:pt x="25134" y="17098"/>
                    <a:pt x="24967" y="17098"/>
                    <a:pt x="24837" y="17169"/>
                  </a:cubicBezTo>
                  <a:lnTo>
                    <a:pt x="23086" y="18169"/>
                  </a:lnTo>
                  <a:cubicBezTo>
                    <a:pt x="22967" y="18217"/>
                    <a:pt x="22967" y="18384"/>
                    <a:pt x="23086" y="18431"/>
                  </a:cubicBezTo>
                  <a:lnTo>
                    <a:pt x="24837" y="19431"/>
                  </a:lnTo>
                  <a:cubicBezTo>
                    <a:pt x="24967" y="19503"/>
                    <a:pt x="25134" y="19503"/>
                    <a:pt x="25277" y="19431"/>
                  </a:cubicBezTo>
                  <a:lnTo>
                    <a:pt x="27015" y="18431"/>
                  </a:lnTo>
                  <a:cubicBezTo>
                    <a:pt x="27146" y="18384"/>
                    <a:pt x="27146" y="18217"/>
                    <a:pt x="27015" y="18169"/>
                  </a:cubicBezTo>
                  <a:close/>
                  <a:moveTo>
                    <a:pt x="27908" y="15645"/>
                  </a:moveTo>
                  <a:cubicBezTo>
                    <a:pt x="27765" y="15574"/>
                    <a:pt x="27599" y="15574"/>
                    <a:pt x="27468" y="15645"/>
                  </a:cubicBezTo>
                  <a:lnTo>
                    <a:pt x="25729" y="16645"/>
                  </a:lnTo>
                  <a:cubicBezTo>
                    <a:pt x="25599" y="16693"/>
                    <a:pt x="25599" y="16860"/>
                    <a:pt x="25729" y="16907"/>
                  </a:cubicBezTo>
                  <a:lnTo>
                    <a:pt x="27468" y="17907"/>
                  </a:lnTo>
                  <a:cubicBezTo>
                    <a:pt x="27599" y="17979"/>
                    <a:pt x="27765" y="17979"/>
                    <a:pt x="27908" y="17907"/>
                  </a:cubicBezTo>
                  <a:lnTo>
                    <a:pt x="29647" y="16907"/>
                  </a:lnTo>
                  <a:cubicBezTo>
                    <a:pt x="29778" y="16860"/>
                    <a:pt x="29778" y="16693"/>
                    <a:pt x="29647" y="16645"/>
                  </a:cubicBezTo>
                  <a:close/>
                  <a:moveTo>
                    <a:pt x="30540" y="14121"/>
                  </a:moveTo>
                  <a:cubicBezTo>
                    <a:pt x="30397" y="14062"/>
                    <a:pt x="30242" y="14062"/>
                    <a:pt x="30099" y="14121"/>
                  </a:cubicBezTo>
                  <a:lnTo>
                    <a:pt x="28361" y="15133"/>
                  </a:lnTo>
                  <a:cubicBezTo>
                    <a:pt x="28230" y="15169"/>
                    <a:pt x="28230" y="15347"/>
                    <a:pt x="28361" y="15383"/>
                  </a:cubicBezTo>
                  <a:lnTo>
                    <a:pt x="30099" y="16395"/>
                  </a:lnTo>
                  <a:cubicBezTo>
                    <a:pt x="30242" y="16467"/>
                    <a:pt x="30397" y="16467"/>
                    <a:pt x="30540" y="16395"/>
                  </a:cubicBezTo>
                  <a:lnTo>
                    <a:pt x="32278" y="15383"/>
                  </a:lnTo>
                  <a:cubicBezTo>
                    <a:pt x="32397" y="15347"/>
                    <a:pt x="32397" y="15181"/>
                    <a:pt x="32278" y="15133"/>
                  </a:cubicBezTo>
                  <a:close/>
                  <a:moveTo>
                    <a:pt x="33171" y="12609"/>
                  </a:moveTo>
                  <a:cubicBezTo>
                    <a:pt x="33028" y="12538"/>
                    <a:pt x="32873" y="12538"/>
                    <a:pt x="32730" y="12609"/>
                  </a:cubicBezTo>
                  <a:lnTo>
                    <a:pt x="30992" y="13609"/>
                  </a:lnTo>
                  <a:cubicBezTo>
                    <a:pt x="30861" y="13657"/>
                    <a:pt x="30861" y="13823"/>
                    <a:pt x="30992" y="13871"/>
                  </a:cubicBezTo>
                  <a:lnTo>
                    <a:pt x="32730" y="14871"/>
                  </a:lnTo>
                  <a:cubicBezTo>
                    <a:pt x="32873" y="14943"/>
                    <a:pt x="33028" y="14943"/>
                    <a:pt x="33171" y="14871"/>
                  </a:cubicBezTo>
                  <a:lnTo>
                    <a:pt x="34909" y="13871"/>
                  </a:lnTo>
                  <a:cubicBezTo>
                    <a:pt x="35040" y="13823"/>
                    <a:pt x="35040" y="13657"/>
                    <a:pt x="34909" y="13609"/>
                  </a:cubicBezTo>
                  <a:close/>
                  <a:moveTo>
                    <a:pt x="35802" y="11085"/>
                  </a:moveTo>
                  <a:cubicBezTo>
                    <a:pt x="35659" y="11014"/>
                    <a:pt x="35505" y="11014"/>
                    <a:pt x="35362" y="11085"/>
                  </a:cubicBezTo>
                  <a:lnTo>
                    <a:pt x="33623" y="12097"/>
                  </a:lnTo>
                  <a:cubicBezTo>
                    <a:pt x="33492" y="12133"/>
                    <a:pt x="33492" y="12311"/>
                    <a:pt x="33623" y="12347"/>
                  </a:cubicBezTo>
                  <a:lnTo>
                    <a:pt x="35362" y="13359"/>
                  </a:lnTo>
                  <a:cubicBezTo>
                    <a:pt x="35505" y="13431"/>
                    <a:pt x="35659" y="13431"/>
                    <a:pt x="35802" y="13359"/>
                  </a:cubicBezTo>
                  <a:lnTo>
                    <a:pt x="37552" y="12347"/>
                  </a:lnTo>
                  <a:cubicBezTo>
                    <a:pt x="37671" y="12311"/>
                    <a:pt x="37671" y="12133"/>
                    <a:pt x="37552" y="12097"/>
                  </a:cubicBezTo>
                  <a:close/>
                  <a:moveTo>
                    <a:pt x="38433" y="9573"/>
                  </a:moveTo>
                  <a:cubicBezTo>
                    <a:pt x="38291" y="9502"/>
                    <a:pt x="38136" y="9502"/>
                    <a:pt x="37993" y="9573"/>
                  </a:cubicBezTo>
                  <a:lnTo>
                    <a:pt x="36255" y="10573"/>
                  </a:lnTo>
                  <a:cubicBezTo>
                    <a:pt x="36124" y="10609"/>
                    <a:pt x="36124" y="10787"/>
                    <a:pt x="36255" y="10835"/>
                  </a:cubicBezTo>
                  <a:lnTo>
                    <a:pt x="37993" y="11835"/>
                  </a:lnTo>
                  <a:cubicBezTo>
                    <a:pt x="38136" y="11907"/>
                    <a:pt x="38302" y="11907"/>
                    <a:pt x="38445" y="11835"/>
                  </a:cubicBezTo>
                  <a:lnTo>
                    <a:pt x="40184" y="10835"/>
                  </a:lnTo>
                  <a:cubicBezTo>
                    <a:pt x="40303" y="10787"/>
                    <a:pt x="40303" y="10621"/>
                    <a:pt x="40184" y="10573"/>
                  </a:cubicBezTo>
                  <a:close/>
                  <a:moveTo>
                    <a:pt x="41077" y="8049"/>
                  </a:moveTo>
                  <a:cubicBezTo>
                    <a:pt x="40934" y="7978"/>
                    <a:pt x="40767" y="7978"/>
                    <a:pt x="40624" y="8049"/>
                  </a:cubicBezTo>
                  <a:lnTo>
                    <a:pt x="38886" y="9049"/>
                  </a:lnTo>
                  <a:cubicBezTo>
                    <a:pt x="38755" y="9085"/>
                    <a:pt x="38755" y="9263"/>
                    <a:pt x="38886" y="9311"/>
                  </a:cubicBezTo>
                  <a:lnTo>
                    <a:pt x="40624" y="10311"/>
                  </a:lnTo>
                  <a:cubicBezTo>
                    <a:pt x="40767" y="10383"/>
                    <a:pt x="40934" y="10383"/>
                    <a:pt x="41077" y="10311"/>
                  </a:cubicBezTo>
                  <a:lnTo>
                    <a:pt x="42815" y="9311"/>
                  </a:lnTo>
                  <a:cubicBezTo>
                    <a:pt x="42934" y="9263"/>
                    <a:pt x="42934" y="9097"/>
                    <a:pt x="42815" y="9049"/>
                  </a:cubicBezTo>
                  <a:close/>
                  <a:moveTo>
                    <a:pt x="21312" y="22336"/>
                  </a:moveTo>
                  <a:cubicBezTo>
                    <a:pt x="21181" y="22253"/>
                    <a:pt x="21015" y="22253"/>
                    <a:pt x="20872" y="22336"/>
                  </a:cubicBezTo>
                  <a:lnTo>
                    <a:pt x="19133" y="23337"/>
                  </a:lnTo>
                  <a:cubicBezTo>
                    <a:pt x="19014" y="23384"/>
                    <a:pt x="19014" y="23551"/>
                    <a:pt x="19133" y="23598"/>
                  </a:cubicBezTo>
                  <a:lnTo>
                    <a:pt x="20872" y="24599"/>
                  </a:lnTo>
                  <a:cubicBezTo>
                    <a:pt x="21015" y="24670"/>
                    <a:pt x="21181" y="24670"/>
                    <a:pt x="21312" y="24599"/>
                  </a:cubicBezTo>
                  <a:lnTo>
                    <a:pt x="23062" y="23598"/>
                  </a:lnTo>
                  <a:cubicBezTo>
                    <a:pt x="23182" y="23551"/>
                    <a:pt x="23182" y="23372"/>
                    <a:pt x="23062" y="23337"/>
                  </a:cubicBezTo>
                  <a:close/>
                  <a:moveTo>
                    <a:pt x="23944" y="20812"/>
                  </a:moveTo>
                  <a:cubicBezTo>
                    <a:pt x="23813" y="20741"/>
                    <a:pt x="23646" y="20741"/>
                    <a:pt x="23503" y="20812"/>
                  </a:cubicBezTo>
                  <a:lnTo>
                    <a:pt x="21765" y="21813"/>
                  </a:lnTo>
                  <a:cubicBezTo>
                    <a:pt x="21646" y="21860"/>
                    <a:pt x="21646" y="22027"/>
                    <a:pt x="21765" y="22074"/>
                  </a:cubicBezTo>
                  <a:lnTo>
                    <a:pt x="23503" y="23075"/>
                  </a:lnTo>
                  <a:cubicBezTo>
                    <a:pt x="23646" y="23146"/>
                    <a:pt x="23813" y="23146"/>
                    <a:pt x="23944" y="23075"/>
                  </a:cubicBezTo>
                  <a:lnTo>
                    <a:pt x="25694" y="22074"/>
                  </a:lnTo>
                  <a:cubicBezTo>
                    <a:pt x="25813" y="22027"/>
                    <a:pt x="25813" y="21860"/>
                    <a:pt x="25694" y="21813"/>
                  </a:cubicBezTo>
                  <a:close/>
                  <a:moveTo>
                    <a:pt x="18550" y="26920"/>
                  </a:moveTo>
                  <a:cubicBezTo>
                    <a:pt x="18407" y="26849"/>
                    <a:pt x="18240" y="26849"/>
                    <a:pt x="18109" y="26920"/>
                  </a:cubicBezTo>
                  <a:lnTo>
                    <a:pt x="16359" y="27932"/>
                  </a:lnTo>
                  <a:cubicBezTo>
                    <a:pt x="16240" y="27968"/>
                    <a:pt x="16240" y="28147"/>
                    <a:pt x="16359" y="28182"/>
                  </a:cubicBezTo>
                  <a:lnTo>
                    <a:pt x="18109" y="29194"/>
                  </a:lnTo>
                  <a:cubicBezTo>
                    <a:pt x="18240" y="29266"/>
                    <a:pt x="18407" y="29266"/>
                    <a:pt x="18550" y="29194"/>
                  </a:cubicBezTo>
                  <a:lnTo>
                    <a:pt x="20288" y="28182"/>
                  </a:lnTo>
                  <a:cubicBezTo>
                    <a:pt x="20407" y="28147"/>
                    <a:pt x="20407" y="27968"/>
                    <a:pt x="20288" y="27932"/>
                  </a:cubicBezTo>
                  <a:close/>
                  <a:moveTo>
                    <a:pt x="21181" y="25408"/>
                  </a:moveTo>
                  <a:cubicBezTo>
                    <a:pt x="21038" y="25337"/>
                    <a:pt x="20872" y="25337"/>
                    <a:pt x="20741" y="25408"/>
                  </a:cubicBezTo>
                  <a:lnTo>
                    <a:pt x="19002" y="26408"/>
                  </a:lnTo>
                  <a:cubicBezTo>
                    <a:pt x="18871" y="26444"/>
                    <a:pt x="18871" y="26623"/>
                    <a:pt x="19002" y="26670"/>
                  </a:cubicBezTo>
                  <a:lnTo>
                    <a:pt x="20741" y="27694"/>
                  </a:lnTo>
                  <a:cubicBezTo>
                    <a:pt x="20872" y="27766"/>
                    <a:pt x="21038" y="27766"/>
                    <a:pt x="21181" y="27694"/>
                  </a:cubicBezTo>
                  <a:lnTo>
                    <a:pt x="22920" y="26682"/>
                  </a:lnTo>
                  <a:cubicBezTo>
                    <a:pt x="23039" y="26635"/>
                    <a:pt x="23039" y="26468"/>
                    <a:pt x="22920" y="26432"/>
                  </a:cubicBezTo>
                  <a:close/>
                  <a:moveTo>
                    <a:pt x="23813" y="23884"/>
                  </a:moveTo>
                  <a:cubicBezTo>
                    <a:pt x="23670" y="23813"/>
                    <a:pt x="23503" y="23813"/>
                    <a:pt x="23372" y="23884"/>
                  </a:cubicBezTo>
                  <a:lnTo>
                    <a:pt x="21634" y="24884"/>
                  </a:lnTo>
                  <a:cubicBezTo>
                    <a:pt x="21503" y="24932"/>
                    <a:pt x="21503" y="25099"/>
                    <a:pt x="21634" y="25146"/>
                  </a:cubicBezTo>
                  <a:lnTo>
                    <a:pt x="23372" y="26146"/>
                  </a:lnTo>
                  <a:cubicBezTo>
                    <a:pt x="23503" y="26218"/>
                    <a:pt x="23670" y="26218"/>
                    <a:pt x="23813" y="26146"/>
                  </a:cubicBezTo>
                  <a:lnTo>
                    <a:pt x="25551" y="25158"/>
                  </a:lnTo>
                  <a:cubicBezTo>
                    <a:pt x="25682" y="25122"/>
                    <a:pt x="25682" y="24944"/>
                    <a:pt x="25551" y="24896"/>
                  </a:cubicBezTo>
                  <a:close/>
                  <a:moveTo>
                    <a:pt x="39707" y="14716"/>
                  </a:moveTo>
                  <a:cubicBezTo>
                    <a:pt x="39565" y="14645"/>
                    <a:pt x="39398" y="14645"/>
                    <a:pt x="39255" y="14716"/>
                  </a:cubicBezTo>
                  <a:lnTo>
                    <a:pt x="37529" y="15728"/>
                  </a:lnTo>
                  <a:cubicBezTo>
                    <a:pt x="37398" y="15764"/>
                    <a:pt x="37398" y="15943"/>
                    <a:pt x="37529" y="15990"/>
                  </a:cubicBezTo>
                  <a:lnTo>
                    <a:pt x="39267" y="16991"/>
                  </a:lnTo>
                  <a:cubicBezTo>
                    <a:pt x="39398" y="17062"/>
                    <a:pt x="39565" y="17062"/>
                    <a:pt x="39707" y="16991"/>
                  </a:cubicBezTo>
                  <a:lnTo>
                    <a:pt x="41446" y="15990"/>
                  </a:lnTo>
                  <a:cubicBezTo>
                    <a:pt x="41565" y="15943"/>
                    <a:pt x="41565" y="15776"/>
                    <a:pt x="41446" y="15728"/>
                  </a:cubicBezTo>
                  <a:close/>
                  <a:moveTo>
                    <a:pt x="42339" y="13192"/>
                  </a:moveTo>
                  <a:cubicBezTo>
                    <a:pt x="42196" y="13121"/>
                    <a:pt x="42029" y="13121"/>
                    <a:pt x="41886" y="13192"/>
                  </a:cubicBezTo>
                  <a:lnTo>
                    <a:pt x="40148" y="14193"/>
                  </a:lnTo>
                  <a:cubicBezTo>
                    <a:pt x="40029" y="14240"/>
                    <a:pt x="40029" y="14407"/>
                    <a:pt x="40148" y="14455"/>
                  </a:cubicBezTo>
                  <a:lnTo>
                    <a:pt x="41886" y="15455"/>
                  </a:lnTo>
                  <a:cubicBezTo>
                    <a:pt x="42029" y="15526"/>
                    <a:pt x="42196" y="15526"/>
                    <a:pt x="42339" y="15455"/>
                  </a:cubicBezTo>
                  <a:lnTo>
                    <a:pt x="44077" y="14466"/>
                  </a:lnTo>
                  <a:cubicBezTo>
                    <a:pt x="44196" y="14431"/>
                    <a:pt x="44196" y="14252"/>
                    <a:pt x="44077" y="14204"/>
                  </a:cubicBezTo>
                  <a:close/>
                  <a:moveTo>
                    <a:pt x="44970" y="11680"/>
                  </a:moveTo>
                  <a:cubicBezTo>
                    <a:pt x="44827" y="11609"/>
                    <a:pt x="44660" y="11609"/>
                    <a:pt x="44518" y="11680"/>
                  </a:cubicBezTo>
                  <a:lnTo>
                    <a:pt x="42779" y="12692"/>
                  </a:lnTo>
                  <a:cubicBezTo>
                    <a:pt x="42660" y="12728"/>
                    <a:pt x="42660" y="12907"/>
                    <a:pt x="42779" y="12942"/>
                  </a:cubicBezTo>
                  <a:lnTo>
                    <a:pt x="44518" y="13954"/>
                  </a:lnTo>
                  <a:cubicBezTo>
                    <a:pt x="44660" y="14026"/>
                    <a:pt x="44827" y="14026"/>
                    <a:pt x="44970" y="13954"/>
                  </a:cubicBezTo>
                  <a:lnTo>
                    <a:pt x="46708" y="12954"/>
                  </a:lnTo>
                  <a:cubicBezTo>
                    <a:pt x="46827" y="12907"/>
                    <a:pt x="46827" y="12740"/>
                    <a:pt x="46708" y="12704"/>
                  </a:cubicBezTo>
                  <a:close/>
                  <a:moveTo>
                    <a:pt x="47851" y="9763"/>
                  </a:moveTo>
                  <a:cubicBezTo>
                    <a:pt x="47732" y="9799"/>
                    <a:pt x="47732" y="9978"/>
                    <a:pt x="47851" y="10025"/>
                  </a:cubicBezTo>
                  <a:lnTo>
                    <a:pt x="49137" y="10764"/>
                  </a:lnTo>
                  <a:cubicBezTo>
                    <a:pt x="49280" y="10835"/>
                    <a:pt x="49447" y="10835"/>
                    <a:pt x="49578" y="10764"/>
                  </a:cubicBezTo>
                  <a:lnTo>
                    <a:pt x="51328" y="9763"/>
                  </a:lnTo>
                  <a:cubicBezTo>
                    <a:pt x="51447" y="9716"/>
                    <a:pt x="51447" y="9549"/>
                    <a:pt x="51328" y="9502"/>
                  </a:cubicBezTo>
                  <a:lnTo>
                    <a:pt x="50042" y="8751"/>
                  </a:lnTo>
                  <a:cubicBezTo>
                    <a:pt x="49899" y="8680"/>
                    <a:pt x="49732" y="8680"/>
                    <a:pt x="49590" y="8751"/>
                  </a:cubicBezTo>
                  <a:close/>
                  <a:moveTo>
                    <a:pt x="49578" y="10764"/>
                  </a:moveTo>
                  <a:cubicBezTo>
                    <a:pt x="49459" y="10799"/>
                    <a:pt x="49459" y="10978"/>
                    <a:pt x="49578" y="11014"/>
                  </a:cubicBezTo>
                  <a:lnTo>
                    <a:pt x="50864" y="11764"/>
                  </a:lnTo>
                  <a:cubicBezTo>
                    <a:pt x="51006" y="11835"/>
                    <a:pt x="51173" y="11835"/>
                    <a:pt x="51316" y="11764"/>
                  </a:cubicBezTo>
                  <a:lnTo>
                    <a:pt x="53054" y="10764"/>
                  </a:lnTo>
                  <a:cubicBezTo>
                    <a:pt x="53173" y="10716"/>
                    <a:pt x="53173" y="10549"/>
                    <a:pt x="53054" y="10502"/>
                  </a:cubicBezTo>
                  <a:lnTo>
                    <a:pt x="51768" y="9752"/>
                  </a:lnTo>
                  <a:cubicBezTo>
                    <a:pt x="51626" y="9680"/>
                    <a:pt x="51459" y="9680"/>
                    <a:pt x="51316" y="9752"/>
                  </a:cubicBezTo>
                  <a:close/>
                  <a:moveTo>
                    <a:pt x="49232" y="11216"/>
                  </a:moveTo>
                  <a:cubicBezTo>
                    <a:pt x="49090" y="11156"/>
                    <a:pt x="48923" y="11156"/>
                    <a:pt x="48780" y="11216"/>
                  </a:cubicBezTo>
                  <a:lnTo>
                    <a:pt x="47054" y="12228"/>
                  </a:lnTo>
                  <a:cubicBezTo>
                    <a:pt x="46923" y="12264"/>
                    <a:pt x="46923" y="12442"/>
                    <a:pt x="47054" y="12478"/>
                  </a:cubicBezTo>
                  <a:lnTo>
                    <a:pt x="48339" y="13228"/>
                  </a:lnTo>
                  <a:cubicBezTo>
                    <a:pt x="48470" y="13300"/>
                    <a:pt x="48637" y="13300"/>
                    <a:pt x="48780" y="13228"/>
                  </a:cubicBezTo>
                  <a:lnTo>
                    <a:pt x="50518" y="12228"/>
                  </a:lnTo>
                  <a:cubicBezTo>
                    <a:pt x="50637" y="12180"/>
                    <a:pt x="50637" y="12014"/>
                    <a:pt x="50518" y="11966"/>
                  </a:cubicBezTo>
                  <a:close/>
                  <a:moveTo>
                    <a:pt x="54293" y="8299"/>
                  </a:moveTo>
                  <a:cubicBezTo>
                    <a:pt x="54150" y="8228"/>
                    <a:pt x="53995" y="8228"/>
                    <a:pt x="53852" y="8299"/>
                  </a:cubicBezTo>
                  <a:lnTo>
                    <a:pt x="52114" y="9299"/>
                  </a:lnTo>
                  <a:cubicBezTo>
                    <a:pt x="51983" y="9347"/>
                    <a:pt x="51983" y="9513"/>
                    <a:pt x="52114" y="9561"/>
                  </a:cubicBezTo>
                  <a:lnTo>
                    <a:pt x="53400" y="10299"/>
                  </a:lnTo>
                  <a:cubicBezTo>
                    <a:pt x="53531" y="10371"/>
                    <a:pt x="53697" y="10371"/>
                    <a:pt x="53840" y="10299"/>
                  </a:cubicBezTo>
                  <a:lnTo>
                    <a:pt x="55578" y="9299"/>
                  </a:lnTo>
                  <a:cubicBezTo>
                    <a:pt x="55698" y="9251"/>
                    <a:pt x="55698" y="9085"/>
                    <a:pt x="55578" y="9037"/>
                  </a:cubicBezTo>
                  <a:close/>
                  <a:moveTo>
                    <a:pt x="26575" y="19312"/>
                  </a:moveTo>
                  <a:cubicBezTo>
                    <a:pt x="26432" y="19241"/>
                    <a:pt x="26265" y="19241"/>
                    <a:pt x="26122" y="19312"/>
                  </a:cubicBezTo>
                  <a:lnTo>
                    <a:pt x="24384" y="20312"/>
                  </a:lnTo>
                  <a:cubicBezTo>
                    <a:pt x="24265" y="20348"/>
                    <a:pt x="24265" y="20527"/>
                    <a:pt x="24384" y="20574"/>
                  </a:cubicBezTo>
                  <a:lnTo>
                    <a:pt x="26122" y="21574"/>
                  </a:lnTo>
                  <a:cubicBezTo>
                    <a:pt x="26265" y="21646"/>
                    <a:pt x="26432" y="21646"/>
                    <a:pt x="26575" y="21574"/>
                  </a:cubicBezTo>
                  <a:lnTo>
                    <a:pt x="28313" y="20574"/>
                  </a:lnTo>
                  <a:cubicBezTo>
                    <a:pt x="28432" y="20527"/>
                    <a:pt x="28432" y="20360"/>
                    <a:pt x="28313" y="20312"/>
                  </a:cubicBezTo>
                  <a:close/>
                  <a:moveTo>
                    <a:pt x="29206" y="17788"/>
                  </a:moveTo>
                  <a:cubicBezTo>
                    <a:pt x="29063" y="17717"/>
                    <a:pt x="28897" y="17717"/>
                    <a:pt x="28766" y="17788"/>
                  </a:cubicBezTo>
                  <a:lnTo>
                    <a:pt x="27015" y="18788"/>
                  </a:lnTo>
                  <a:cubicBezTo>
                    <a:pt x="26896" y="18836"/>
                    <a:pt x="26896" y="19015"/>
                    <a:pt x="27015" y="19050"/>
                  </a:cubicBezTo>
                  <a:lnTo>
                    <a:pt x="28766" y="20050"/>
                  </a:lnTo>
                  <a:cubicBezTo>
                    <a:pt x="28897" y="20122"/>
                    <a:pt x="29063" y="20122"/>
                    <a:pt x="29206" y="20050"/>
                  </a:cubicBezTo>
                  <a:lnTo>
                    <a:pt x="30944" y="19050"/>
                  </a:lnTo>
                  <a:cubicBezTo>
                    <a:pt x="31063" y="19003"/>
                    <a:pt x="31063" y="18836"/>
                    <a:pt x="30944" y="18788"/>
                  </a:cubicBezTo>
                  <a:close/>
                  <a:moveTo>
                    <a:pt x="31837" y="16264"/>
                  </a:moveTo>
                  <a:cubicBezTo>
                    <a:pt x="31695" y="16205"/>
                    <a:pt x="31528" y="16205"/>
                    <a:pt x="31397" y="16264"/>
                  </a:cubicBezTo>
                  <a:lnTo>
                    <a:pt x="29659" y="17276"/>
                  </a:lnTo>
                  <a:cubicBezTo>
                    <a:pt x="29539" y="17312"/>
                    <a:pt x="29539" y="17479"/>
                    <a:pt x="29659" y="17526"/>
                  </a:cubicBezTo>
                  <a:lnTo>
                    <a:pt x="31397" y="18538"/>
                  </a:lnTo>
                  <a:cubicBezTo>
                    <a:pt x="31540" y="18598"/>
                    <a:pt x="31706" y="18598"/>
                    <a:pt x="31849" y="18538"/>
                  </a:cubicBezTo>
                  <a:lnTo>
                    <a:pt x="33588" y="17526"/>
                  </a:lnTo>
                  <a:cubicBezTo>
                    <a:pt x="33707" y="17479"/>
                    <a:pt x="33707" y="17312"/>
                    <a:pt x="33588" y="17276"/>
                  </a:cubicBezTo>
                  <a:close/>
                  <a:moveTo>
                    <a:pt x="34481" y="14740"/>
                  </a:moveTo>
                  <a:cubicBezTo>
                    <a:pt x="34338" y="14669"/>
                    <a:pt x="34171" y="14669"/>
                    <a:pt x="34028" y="14740"/>
                  </a:cubicBezTo>
                  <a:lnTo>
                    <a:pt x="32290" y="15740"/>
                  </a:lnTo>
                  <a:cubicBezTo>
                    <a:pt x="32171" y="15788"/>
                    <a:pt x="32171" y="15955"/>
                    <a:pt x="32290" y="16002"/>
                  </a:cubicBezTo>
                  <a:lnTo>
                    <a:pt x="34028" y="17002"/>
                  </a:lnTo>
                  <a:cubicBezTo>
                    <a:pt x="34171" y="17074"/>
                    <a:pt x="34338" y="17074"/>
                    <a:pt x="34481" y="17002"/>
                  </a:cubicBezTo>
                  <a:lnTo>
                    <a:pt x="36219" y="16002"/>
                  </a:lnTo>
                  <a:cubicBezTo>
                    <a:pt x="36338" y="15955"/>
                    <a:pt x="36338" y="15788"/>
                    <a:pt x="36219" y="15740"/>
                  </a:cubicBezTo>
                  <a:close/>
                  <a:moveTo>
                    <a:pt x="37112" y="13216"/>
                  </a:moveTo>
                  <a:cubicBezTo>
                    <a:pt x="36969" y="13145"/>
                    <a:pt x="36802" y="13145"/>
                    <a:pt x="36659" y="13216"/>
                  </a:cubicBezTo>
                  <a:lnTo>
                    <a:pt x="34921" y="14228"/>
                  </a:lnTo>
                  <a:cubicBezTo>
                    <a:pt x="34802" y="14264"/>
                    <a:pt x="34802" y="14443"/>
                    <a:pt x="34921" y="14478"/>
                  </a:cubicBezTo>
                  <a:lnTo>
                    <a:pt x="36659" y="15490"/>
                  </a:lnTo>
                  <a:cubicBezTo>
                    <a:pt x="36802" y="15562"/>
                    <a:pt x="36969" y="15562"/>
                    <a:pt x="37112" y="15490"/>
                  </a:cubicBezTo>
                  <a:lnTo>
                    <a:pt x="38850" y="14478"/>
                  </a:lnTo>
                  <a:cubicBezTo>
                    <a:pt x="38969" y="14443"/>
                    <a:pt x="38969" y="14264"/>
                    <a:pt x="38850" y="14228"/>
                  </a:cubicBezTo>
                  <a:close/>
                  <a:moveTo>
                    <a:pt x="39743" y="11704"/>
                  </a:moveTo>
                  <a:cubicBezTo>
                    <a:pt x="39600" y="11633"/>
                    <a:pt x="39434" y="11633"/>
                    <a:pt x="39291" y="11704"/>
                  </a:cubicBezTo>
                  <a:lnTo>
                    <a:pt x="37552" y="12704"/>
                  </a:lnTo>
                  <a:cubicBezTo>
                    <a:pt x="37433" y="12752"/>
                    <a:pt x="37433" y="12919"/>
                    <a:pt x="37552" y="12966"/>
                  </a:cubicBezTo>
                  <a:lnTo>
                    <a:pt x="39291" y="13966"/>
                  </a:lnTo>
                  <a:cubicBezTo>
                    <a:pt x="39434" y="14038"/>
                    <a:pt x="39600" y="14038"/>
                    <a:pt x="39743" y="13966"/>
                  </a:cubicBezTo>
                  <a:lnTo>
                    <a:pt x="41481" y="12966"/>
                  </a:lnTo>
                  <a:cubicBezTo>
                    <a:pt x="41601" y="12919"/>
                    <a:pt x="41601" y="12752"/>
                    <a:pt x="41481" y="12704"/>
                  </a:cubicBezTo>
                  <a:close/>
                  <a:moveTo>
                    <a:pt x="42374" y="10180"/>
                  </a:moveTo>
                  <a:cubicBezTo>
                    <a:pt x="42232" y="10109"/>
                    <a:pt x="42065" y="10109"/>
                    <a:pt x="41922" y="10180"/>
                  </a:cubicBezTo>
                  <a:lnTo>
                    <a:pt x="40184" y="11180"/>
                  </a:lnTo>
                  <a:cubicBezTo>
                    <a:pt x="40065" y="11228"/>
                    <a:pt x="40065" y="11395"/>
                    <a:pt x="40184" y="11442"/>
                  </a:cubicBezTo>
                  <a:lnTo>
                    <a:pt x="41922" y="12442"/>
                  </a:lnTo>
                  <a:cubicBezTo>
                    <a:pt x="42065" y="12514"/>
                    <a:pt x="42232" y="12514"/>
                    <a:pt x="42374" y="12442"/>
                  </a:cubicBezTo>
                  <a:lnTo>
                    <a:pt x="44113" y="11442"/>
                  </a:lnTo>
                  <a:cubicBezTo>
                    <a:pt x="44232" y="11407"/>
                    <a:pt x="44232" y="11228"/>
                    <a:pt x="44113" y="11180"/>
                  </a:cubicBezTo>
                  <a:close/>
                  <a:moveTo>
                    <a:pt x="18681" y="23860"/>
                  </a:moveTo>
                  <a:cubicBezTo>
                    <a:pt x="18550" y="23789"/>
                    <a:pt x="18383" y="23789"/>
                    <a:pt x="18240" y="23860"/>
                  </a:cubicBezTo>
                  <a:lnTo>
                    <a:pt x="16502" y="24861"/>
                  </a:lnTo>
                  <a:cubicBezTo>
                    <a:pt x="16383" y="24908"/>
                    <a:pt x="16383" y="25075"/>
                    <a:pt x="16502" y="25122"/>
                  </a:cubicBezTo>
                  <a:lnTo>
                    <a:pt x="18240" y="26123"/>
                  </a:lnTo>
                  <a:cubicBezTo>
                    <a:pt x="18383" y="26194"/>
                    <a:pt x="18550" y="26194"/>
                    <a:pt x="18681" y="26123"/>
                  </a:cubicBezTo>
                  <a:lnTo>
                    <a:pt x="20431" y="25122"/>
                  </a:lnTo>
                  <a:cubicBezTo>
                    <a:pt x="20550" y="25075"/>
                    <a:pt x="20550" y="24896"/>
                    <a:pt x="20431" y="2486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6">
              <a:extLst>
                <a:ext uri="{FF2B5EF4-FFF2-40B4-BE49-F238E27FC236}">
                  <a16:creationId xmlns:a16="http://schemas.microsoft.com/office/drawing/2014/main" id="{A9548F80-6067-ED5B-7662-6AC97CF3BD63}"/>
                </a:ext>
              </a:extLst>
            </p:cNvPr>
            <p:cNvSpPr/>
            <p:nvPr/>
          </p:nvSpPr>
          <p:spPr>
            <a:xfrm>
              <a:off x="2536757" y="3304993"/>
              <a:ext cx="65400" cy="37372"/>
            </a:xfrm>
            <a:custGeom>
              <a:avLst/>
              <a:gdLst/>
              <a:ahLst/>
              <a:cxnLst/>
              <a:rect l="l" t="t" r="r" b="b"/>
              <a:pathLst>
                <a:path w="2002" h="1144" extrusionOk="0">
                  <a:moveTo>
                    <a:pt x="1001" y="0"/>
                  </a:moveTo>
                  <a:cubicBezTo>
                    <a:pt x="441" y="0"/>
                    <a:pt x="1" y="250"/>
                    <a:pt x="1" y="572"/>
                  </a:cubicBezTo>
                  <a:cubicBezTo>
                    <a:pt x="1" y="881"/>
                    <a:pt x="441" y="1143"/>
                    <a:pt x="1001" y="1143"/>
                  </a:cubicBezTo>
                  <a:cubicBezTo>
                    <a:pt x="1549" y="1143"/>
                    <a:pt x="2001" y="881"/>
                    <a:pt x="2001" y="572"/>
                  </a:cubicBezTo>
                  <a:cubicBezTo>
                    <a:pt x="2001" y="250"/>
                    <a:pt x="1549" y="0"/>
                    <a:pt x="1001" y="0"/>
                  </a:cubicBezTo>
                  <a:close/>
                </a:path>
              </a:pathLst>
            </a:custGeom>
            <a:solidFill>
              <a:srgbClr val="131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6">
              <a:extLst>
                <a:ext uri="{FF2B5EF4-FFF2-40B4-BE49-F238E27FC236}">
                  <a16:creationId xmlns:a16="http://schemas.microsoft.com/office/drawing/2014/main" id="{9666A49F-CF42-C14A-476A-9A744D6CCAE7}"/>
                </a:ext>
              </a:extLst>
            </p:cNvPr>
            <p:cNvSpPr/>
            <p:nvPr/>
          </p:nvSpPr>
          <p:spPr>
            <a:xfrm>
              <a:off x="2541429" y="3307705"/>
              <a:ext cx="56057" cy="31916"/>
            </a:xfrm>
            <a:custGeom>
              <a:avLst/>
              <a:gdLst/>
              <a:ahLst/>
              <a:cxnLst/>
              <a:rect l="l" t="t" r="r" b="b"/>
              <a:pathLst>
                <a:path w="1716" h="977" extrusionOk="0">
                  <a:moveTo>
                    <a:pt x="858" y="0"/>
                  </a:moveTo>
                  <a:cubicBezTo>
                    <a:pt x="382" y="0"/>
                    <a:pt x="1" y="215"/>
                    <a:pt x="1" y="489"/>
                  </a:cubicBezTo>
                  <a:cubicBezTo>
                    <a:pt x="1" y="751"/>
                    <a:pt x="382" y="977"/>
                    <a:pt x="858" y="977"/>
                  </a:cubicBezTo>
                  <a:cubicBezTo>
                    <a:pt x="1322" y="977"/>
                    <a:pt x="1715" y="751"/>
                    <a:pt x="1715" y="489"/>
                  </a:cubicBezTo>
                  <a:cubicBezTo>
                    <a:pt x="1715" y="227"/>
                    <a:pt x="1334" y="0"/>
                    <a:pt x="858"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6">
              <a:extLst>
                <a:ext uri="{FF2B5EF4-FFF2-40B4-BE49-F238E27FC236}">
                  <a16:creationId xmlns:a16="http://schemas.microsoft.com/office/drawing/2014/main" id="{D0D8C8AD-5E09-C748-927E-DDF44952DA44}"/>
                </a:ext>
              </a:extLst>
            </p:cNvPr>
            <p:cNvSpPr/>
            <p:nvPr/>
          </p:nvSpPr>
          <p:spPr>
            <a:xfrm>
              <a:off x="1095361" y="3820704"/>
              <a:ext cx="2485409" cy="912109"/>
            </a:xfrm>
            <a:custGeom>
              <a:avLst/>
              <a:gdLst/>
              <a:ahLst/>
              <a:cxnLst/>
              <a:rect l="l" t="t" r="r" b="b"/>
              <a:pathLst>
                <a:path w="76082" h="27921" extrusionOk="0">
                  <a:moveTo>
                    <a:pt x="24" y="9681"/>
                  </a:moveTo>
                  <a:lnTo>
                    <a:pt x="24" y="10633"/>
                  </a:lnTo>
                  <a:cubicBezTo>
                    <a:pt x="0" y="11002"/>
                    <a:pt x="227" y="11371"/>
                    <a:pt x="715" y="11657"/>
                  </a:cubicBezTo>
                  <a:lnTo>
                    <a:pt x="27956" y="27385"/>
                  </a:lnTo>
                  <a:cubicBezTo>
                    <a:pt x="28897" y="27921"/>
                    <a:pt x="30421" y="27921"/>
                    <a:pt x="31361" y="27385"/>
                  </a:cubicBezTo>
                  <a:lnTo>
                    <a:pt x="75379" y="1965"/>
                  </a:lnTo>
                  <a:cubicBezTo>
                    <a:pt x="75617" y="1846"/>
                    <a:pt x="75819" y="1656"/>
                    <a:pt x="75962" y="1418"/>
                  </a:cubicBezTo>
                  <a:cubicBezTo>
                    <a:pt x="76022" y="1251"/>
                    <a:pt x="76057" y="1144"/>
                    <a:pt x="76081" y="1096"/>
                  </a:cubicBezTo>
                  <a:lnTo>
                    <a:pt x="76081" y="1096"/>
                  </a:lnTo>
                  <a:cubicBezTo>
                    <a:pt x="76081" y="1096"/>
                    <a:pt x="76081" y="1084"/>
                    <a:pt x="76081" y="1084"/>
                  </a:cubicBezTo>
                  <a:lnTo>
                    <a:pt x="76081" y="1"/>
                  </a:lnTo>
                  <a:cubicBezTo>
                    <a:pt x="76069" y="346"/>
                    <a:pt x="75831" y="679"/>
                    <a:pt x="75379" y="941"/>
                  </a:cubicBezTo>
                  <a:lnTo>
                    <a:pt x="31361" y="26361"/>
                  </a:lnTo>
                  <a:cubicBezTo>
                    <a:pt x="30421" y="26897"/>
                    <a:pt x="28897" y="26897"/>
                    <a:pt x="27956" y="26361"/>
                  </a:cubicBezTo>
                  <a:lnTo>
                    <a:pt x="727" y="10633"/>
                  </a:lnTo>
                  <a:cubicBezTo>
                    <a:pt x="262" y="10371"/>
                    <a:pt x="36" y="10026"/>
                    <a:pt x="24" y="96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0" name="Google Shape;1620;p26">
              <a:extLst>
                <a:ext uri="{FF2B5EF4-FFF2-40B4-BE49-F238E27FC236}">
                  <a16:creationId xmlns:a16="http://schemas.microsoft.com/office/drawing/2014/main" id="{6877079A-72C8-ACDF-1087-8492F9205742}"/>
                </a:ext>
              </a:extLst>
            </p:cNvPr>
            <p:cNvGrpSpPr/>
            <p:nvPr/>
          </p:nvGrpSpPr>
          <p:grpSpPr>
            <a:xfrm>
              <a:off x="1592871" y="2098194"/>
              <a:ext cx="1653825" cy="1903274"/>
              <a:chOff x="2544350" y="1545750"/>
              <a:chExt cx="1265650" cy="1456550"/>
            </a:xfrm>
          </p:grpSpPr>
          <p:sp>
            <p:nvSpPr>
              <p:cNvPr id="1621" name="Google Shape;1621;p26">
                <a:extLst>
                  <a:ext uri="{FF2B5EF4-FFF2-40B4-BE49-F238E27FC236}">
                    <a16:creationId xmlns:a16="http://schemas.microsoft.com/office/drawing/2014/main" id="{2890F42D-A236-1339-FA69-9EBE05A782D8}"/>
                  </a:ext>
                </a:extLst>
              </p:cNvPr>
              <p:cNvSpPr/>
              <p:nvPr/>
            </p:nvSpPr>
            <p:spPr>
              <a:xfrm>
                <a:off x="2544350" y="1545750"/>
                <a:ext cx="1260300" cy="1453575"/>
              </a:xfrm>
              <a:custGeom>
                <a:avLst/>
                <a:gdLst/>
                <a:ahLst/>
                <a:cxnLst/>
                <a:rect l="l" t="t" r="r" b="b"/>
                <a:pathLst>
                  <a:path w="50412" h="58143" extrusionOk="0">
                    <a:moveTo>
                      <a:pt x="49800" y="0"/>
                    </a:moveTo>
                    <a:cubicBezTo>
                      <a:pt x="49754" y="0"/>
                      <a:pt x="49711" y="9"/>
                      <a:pt x="49674" y="29"/>
                    </a:cubicBezTo>
                    <a:lnTo>
                      <a:pt x="72" y="28651"/>
                    </a:lnTo>
                    <a:cubicBezTo>
                      <a:pt x="36" y="28675"/>
                      <a:pt x="1" y="28723"/>
                      <a:pt x="1" y="28770"/>
                    </a:cubicBezTo>
                    <a:lnTo>
                      <a:pt x="1" y="57619"/>
                    </a:lnTo>
                    <a:cubicBezTo>
                      <a:pt x="1" y="57833"/>
                      <a:pt x="560" y="58143"/>
                      <a:pt x="560" y="58143"/>
                    </a:cubicBezTo>
                    <a:lnTo>
                      <a:pt x="560" y="29115"/>
                    </a:lnTo>
                    <a:cubicBezTo>
                      <a:pt x="560" y="29068"/>
                      <a:pt x="584" y="29020"/>
                      <a:pt x="632" y="28984"/>
                    </a:cubicBezTo>
                    <a:lnTo>
                      <a:pt x="50412" y="267"/>
                    </a:lnTo>
                    <a:cubicBezTo>
                      <a:pt x="50412" y="267"/>
                      <a:pt x="50060" y="0"/>
                      <a:pt x="49800" y="0"/>
                    </a:cubicBezTo>
                    <a:close/>
                  </a:path>
                </a:pathLst>
              </a:custGeom>
              <a:gradFill>
                <a:gsLst>
                  <a:gs pos="0">
                    <a:srgbClr val="A0FDF1">
                      <a:alpha val="41568"/>
                    </a:srgbClr>
                  </a:gs>
                  <a:gs pos="100000">
                    <a:srgbClr val="FFFFFF">
                      <a:alpha val="3725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6">
                <a:extLst>
                  <a:ext uri="{FF2B5EF4-FFF2-40B4-BE49-F238E27FC236}">
                    <a16:creationId xmlns:a16="http://schemas.microsoft.com/office/drawing/2014/main" id="{B9642193-5221-DD25-4BCB-B94D40D35F9F}"/>
                  </a:ext>
                </a:extLst>
              </p:cNvPr>
              <p:cNvSpPr/>
              <p:nvPr/>
            </p:nvSpPr>
            <p:spPr>
              <a:xfrm>
                <a:off x="2558050" y="1551500"/>
                <a:ext cx="1251950" cy="1450800"/>
              </a:xfrm>
              <a:custGeom>
                <a:avLst/>
                <a:gdLst/>
                <a:ahLst/>
                <a:cxnLst/>
                <a:rect l="l" t="t" r="r" b="b"/>
                <a:pathLst>
                  <a:path w="50078" h="58032" extrusionOk="0">
                    <a:moveTo>
                      <a:pt x="0" y="28885"/>
                    </a:moveTo>
                    <a:lnTo>
                      <a:pt x="0" y="57865"/>
                    </a:lnTo>
                    <a:cubicBezTo>
                      <a:pt x="12" y="57972"/>
                      <a:pt x="131" y="58032"/>
                      <a:pt x="227" y="57984"/>
                    </a:cubicBezTo>
                    <a:lnTo>
                      <a:pt x="50007" y="29207"/>
                    </a:lnTo>
                    <a:cubicBezTo>
                      <a:pt x="50054" y="29183"/>
                      <a:pt x="50078" y="29135"/>
                      <a:pt x="50078" y="29088"/>
                    </a:cubicBezTo>
                    <a:lnTo>
                      <a:pt x="50042" y="180"/>
                    </a:lnTo>
                    <a:cubicBezTo>
                      <a:pt x="50030" y="72"/>
                      <a:pt x="49923" y="1"/>
                      <a:pt x="49828" y="60"/>
                    </a:cubicBezTo>
                    <a:lnTo>
                      <a:pt x="84" y="28766"/>
                    </a:lnTo>
                    <a:cubicBezTo>
                      <a:pt x="36" y="28790"/>
                      <a:pt x="12" y="28838"/>
                      <a:pt x="0" y="28885"/>
                    </a:cubicBez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6">
                <a:extLst>
                  <a:ext uri="{FF2B5EF4-FFF2-40B4-BE49-F238E27FC236}">
                    <a16:creationId xmlns:a16="http://schemas.microsoft.com/office/drawing/2014/main" id="{AC59FA7A-7D66-25D1-EE02-914E9BD7DF3B}"/>
                  </a:ext>
                </a:extLst>
              </p:cNvPr>
              <p:cNvSpPr/>
              <p:nvPr/>
            </p:nvSpPr>
            <p:spPr>
              <a:xfrm>
                <a:off x="2603000" y="1935475"/>
                <a:ext cx="1179025" cy="965025"/>
              </a:xfrm>
              <a:custGeom>
                <a:avLst/>
                <a:gdLst/>
                <a:ahLst/>
                <a:cxnLst/>
                <a:rect l="l" t="t" r="r" b="b"/>
                <a:pathLst>
                  <a:path w="47161" h="38601" extrusionOk="0">
                    <a:moveTo>
                      <a:pt x="44303" y="1"/>
                    </a:moveTo>
                    <a:lnTo>
                      <a:pt x="43410" y="501"/>
                    </a:lnTo>
                    <a:lnTo>
                      <a:pt x="43387" y="1501"/>
                    </a:lnTo>
                    <a:lnTo>
                      <a:pt x="43387" y="1501"/>
                    </a:lnTo>
                    <a:lnTo>
                      <a:pt x="43708" y="1323"/>
                    </a:lnTo>
                    <a:cubicBezTo>
                      <a:pt x="43720" y="1215"/>
                      <a:pt x="43779" y="1120"/>
                      <a:pt x="43875" y="1073"/>
                    </a:cubicBezTo>
                    <a:cubicBezTo>
                      <a:pt x="43904" y="1055"/>
                      <a:pt x="43931" y="1046"/>
                      <a:pt x="43954" y="1046"/>
                    </a:cubicBezTo>
                    <a:cubicBezTo>
                      <a:pt x="43976" y="1046"/>
                      <a:pt x="43994" y="1055"/>
                      <a:pt x="44006" y="1073"/>
                    </a:cubicBezTo>
                    <a:cubicBezTo>
                      <a:pt x="44029" y="1144"/>
                      <a:pt x="44041" y="1215"/>
                      <a:pt x="44041" y="1287"/>
                    </a:cubicBezTo>
                    <a:cubicBezTo>
                      <a:pt x="44041" y="1358"/>
                      <a:pt x="44029" y="1430"/>
                      <a:pt x="44029" y="1501"/>
                    </a:cubicBezTo>
                    <a:cubicBezTo>
                      <a:pt x="44018" y="1549"/>
                      <a:pt x="44006" y="1596"/>
                      <a:pt x="43982" y="1644"/>
                    </a:cubicBezTo>
                    <a:cubicBezTo>
                      <a:pt x="43958" y="1692"/>
                      <a:pt x="43922" y="1727"/>
                      <a:pt x="43875" y="1751"/>
                    </a:cubicBezTo>
                    <a:cubicBezTo>
                      <a:pt x="43845" y="1763"/>
                      <a:pt x="43821" y="1769"/>
                      <a:pt x="43802" y="1769"/>
                    </a:cubicBezTo>
                    <a:cubicBezTo>
                      <a:pt x="43782" y="1769"/>
                      <a:pt x="43768" y="1763"/>
                      <a:pt x="43756" y="1751"/>
                    </a:cubicBezTo>
                    <a:cubicBezTo>
                      <a:pt x="43732" y="1680"/>
                      <a:pt x="43720" y="1620"/>
                      <a:pt x="43720" y="1549"/>
                    </a:cubicBezTo>
                    <a:lnTo>
                      <a:pt x="43363" y="1751"/>
                    </a:lnTo>
                    <a:cubicBezTo>
                      <a:pt x="43363" y="1835"/>
                      <a:pt x="43375" y="1930"/>
                      <a:pt x="43398" y="2013"/>
                    </a:cubicBezTo>
                    <a:cubicBezTo>
                      <a:pt x="43422" y="2073"/>
                      <a:pt x="43482" y="2108"/>
                      <a:pt x="43553" y="2108"/>
                    </a:cubicBezTo>
                    <a:cubicBezTo>
                      <a:pt x="43660" y="2096"/>
                      <a:pt x="43756" y="2061"/>
                      <a:pt x="43851" y="2001"/>
                    </a:cubicBezTo>
                    <a:cubicBezTo>
                      <a:pt x="43982" y="1942"/>
                      <a:pt x="44089" y="1846"/>
                      <a:pt x="44184" y="1739"/>
                    </a:cubicBezTo>
                    <a:cubicBezTo>
                      <a:pt x="44256" y="1656"/>
                      <a:pt x="44303" y="1549"/>
                      <a:pt x="44339" y="1442"/>
                    </a:cubicBezTo>
                    <a:cubicBezTo>
                      <a:pt x="44363" y="1323"/>
                      <a:pt x="44375" y="1204"/>
                      <a:pt x="44375" y="1084"/>
                    </a:cubicBezTo>
                    <a:cubicBezTo>
                      <a:pt x="44399" y="953"/>
                      <a:pt x="44351" y="834"/>
                      <a:pt x="44280" y="739"/>
                    </a:cubicBezTo>
                    <a:cubicBezTo>
                      <a:pt x="44249" y="713"/>
                      <a:pt x="44211" y="701"/>
                      <a:pt x="44169" y="701"/>
                    </a:cubicBezTo>
                    <a:cubicBezTo>
                      <a:pt x="44113" y="701"/>
                      <a:pt x="44049" y="722"/>
                      <a:pt x="43982" y="763"/>
                    </a:cubicBezTo>
                    <a:cubicBezTo>
                      <a:pt x="43910" y="799"/>
                      <a:pt x="43851" y="834"/>
                      <a:pt x="43803" y="882"/>
                    </a:cubicBezTo>
                    <a:cubicBezTo>
                      <a:pt x="43756" y="918"/>
                      <a:pt x="43720" y="965"/>
                      <a:pt x="43684" y="1013"/>
                    </a:cubicBezTo>
                    <a:lnTo>
                      <a:pt x="43708" y="620"/>
                    </a:lnTo>
                    <a:lnTo>
                      <a:pt x="44303" y="287"/>
                    </a:lnTo>
                    <a:lnTo>
                      <a:pt x="44303" y="1"/>
                    </a:lnTo>
                    <a:close/>
                    <a:moveTo>
                      <a:pt x="42962" y="796"/>
                    </a:moveTo>
                    <a:cubicBezTo>
                      <a:pt x="42842" y="796"/>
                      <a:pt x="42727" y="824"/>
                      <a:pt x="42636" y="894"/>
                    </a:cubicBezTo>
                    <a:cubicBezTo>
                      <a:pt x="42482" y="977"/>
                      <a:pt x="42351" y="1096"/>
                      <a:pt x="42255" y="1239"/>
                    </a:cubicBezTo>
                    <a:cubicBezTo>
                      <a:pt x="42160" y="1358"/>
                      <a:pt x="42113" y="1513"/>
                      <a:pt x="42113" y="1656"/>
                    </a:cubicBezTo>
                    <a:lnTo>
                      <a:pt x="42113" y="1751"/>
                    </a:lnTo>
                    <a:lnTo>
                      <a:pt x="42482" y="1549"/>
                    </a:lnTo>
                    <a:lnTo>
                      <a:pt x="42482" y="1465"/>
                    </a:lnTo>
                    <a:cubicBezTo>
                      <a:pt x="42470" y="1406"/>
                      <a:pt x="42482" y="1334"/>
                      <a:pt x="42505" y="1275"/>
                    </a:cubicBezTo>
                    <a:cubicBezTo>
                      <a:pt x="42529" y="1227"/>
                      <a:pt x="42577" y="1180"/>
                      <a:pt x="42625" y="1156"/>
                    </a:cubicBezTo>
                    <a:cubicBezTo>
                      <a:pt x="42657" y="1136"/>
                      <a:pt x="42686" y="1127"/>
                      <a:pt x="42710" y="1127"/>
                    </a:cubicBezTo>
                    <a:cubicBezTo>
                      <a:pt x="42729" y="1127"/>
                      <a:pt x="42745" y="1133"/>
                      <a:pt x="42756" y="1144"/>
                    </a:cubicBezTo>
                    <a:cubicBezTo>
                      <a:pt x="42779" y="1180"/>
                      <a:pt x="42791" y="1239"/>
                      <a:pt x="42791" y="1287"/>
                    </a:cubicBezTo>
                    <a:cubicBezTo>
                      <a:pt x="42791" y="1370"/>
                      <a:pt x="42779" y="1442"/>
                      <a:pt x="42744" y="1513"/>
                    </a:cubicBezTo>
                    <a:cubicBezTo>
                      <a:pt x="42696" y="1573"/>
                      <a:pt x="42636" y="1632"/>
                      <a:pt x="42565" y="1668"/>
                    </a:cubicBezTo>
                    <a:lnTo>
                      <a:pt x="42505" y="1704"/>
                    </a:lnTo>
                    <a:lnTo>
                      <a:pt x="42505" y="1942"/>
                    </a:lnTo>
                    <a:lnTo>
                      <a:pt x="42577" y="1906"/>
                    </a:lnTo>
                    <a:cubicBezTo>
                      <a:pt x="42619" y="1878"/>
                      <a:pt x="42657" y="1867"/>
                      <a:pt x="42688" y="1867"/>
                    </a:cubicBezTo>
                    <a:cubicBezTo>
                      <a:pt x="42710" y="1867"/>
                      <a:pt x="42729" y="1872"/>
                      <a:pt x="42744" y="1882"/>
                    </a:cubicBezTo>
                    <a:cubicBezTo>
                      <a:pt x="42779" y="1930"/>
                      <a:pt x="42791" y="2001"/>
                      <a:pt x="42791" y="2061"/>
                    </a:cubicBezTo>
                    <a:cubicBezTo>
                      <a:pt x="42791" y="2132"/>
                      <a:pt x="42779" y="2204"/>
                      <a:pt x="42756" y="2263"/>
                    </a:cubicBezTo>
                    <a:cubicBezTo>
                      <a:pt x="42732" y="2323"/>
                      <a:pt x="42684" y="2370"/>
                      <a:pt x="42636" y="2394"/>
                    </a:cubicBezTo>
                    <a:cubicBezTo>
                      <a:pt x="42604" y="2414"/>
                      <a:pt x="42578" y="2423"/>
                      <a:pt x="42558" y="2423"/>
                    </a:cubicBezTo>
                    <a:cubicBezTo>
                      <a:pt x="42541" y="2423"/>
                      <a:pt x="42528" y="2417"/>
                      <a:pt x="42517" y="2406"/>
                    </a:cubicBezTo>
                    <a:cubicBezTo>
                      <a:pt x="42482" y="2358"/>
                      <a:pt x="42470" y="2299"/>
                      <a:pt x="42470" y="2239"/>
                    </a:cubicBezTo>
                    <a:lnTo>
                      <a:pt x="42470" y="2180"/>
                    </a:lnTo>
                    <a:lnTo>
                      <a:pt x="42101" y="2382"/>
                    </a:lnTo>
                    <a:lnTo>
                      <a:pt x="42101" y="2442"/>
                    </a:lnTo>
                    <a:cubicBezTo>
                      <a:pt x="42101" y="2608"/>
                      <a:pt x="42148" y="2716"/>
                      <a:pt x="42232" y="2763"/>
                    </a:cubicBezTo>
                    <a:cubicBezTo>
                      <a:pt x="42257" y="2777"/>
                      <a:pt x="42286" y="2784"/>
                      <a:pt x="42319" y="2784"/>
                    </a:cubicBezTo>
                    <a:cubicBezTo>
                      <a:pt x="42398" y="2784"/>
                      <a:pt x="42503" y="2747"/>
                      <a:pt x="42636" y="2680"/>
                    </a:cubicBezTo>
                    <a:cubicBezTo>
                      <a:pt x="42803" y="2597"/>
                      <a:pt x="42934" y="2466"/>
                      <a:pt x="43041" y="2311"/>
                    </a:cubicBezTo>
                    <a:cubicBezTo>
                      <a:pt x="43125" y="2180"/>
                      <a:pt x="43160" y="2013"/>
                      <a:pt x="43160" y="1858"/>
                    </a:cubicBezTo>
                    <a:cubicBezTo>
                      <a:pt x="43160" y="1666"/>
                      <a:pt x="43100" y="1577"/>
                      <a:pt x="42986" y="1577"/>
                    </a:cubicBezTo>
                    <a:cubicBezTo>
                      <a:pt x="42966" y="1577"/>
                      <a:pt x="42945" y="1579"/>
                      <a:pt x="42922" y="1585"/>
                    </a:cubicBezTo>
                    <a:cubicBezTo>
                      <a:pt x="43065" y="1454"/>
                      <a:pt x="43160" y="1263"/>
                      <a:pt x="43160" y="1073"/>
                    </a:cubicBezTo>
                    <a:cubicBezTo>
                      <a:pt x="43160" y="918"/>
                      <a:pt x="43113" y="834"/>
                      <a:pt x="43029" y="799"/>
                    </a:cubicBezTo>
                    <a:cubicBezTo>
                      <a:pt x="43007" y="797"/>
                      <a:pt x="42984" y="796"/>
                      <a:pt x="42962" y="796"/>
                    </a:cubicBezTo>
                    <a:close/>
                    <a:moveTo>
                      <a:pt x="41434" y="1930"/>
                    </a:moveTo>
                    <a:lnTo>
                      <a:pt x="41434" y="2668"/>
                    </a:lnTo>
                    <a:lnTo>
                      <a:pt x="41136" y="2823"/>
                    </a:lnTo>
                    <a:lnTo>
                      <a:pt x="41434" y="1930"/>
                    </a:lnTo>
                    <a:close/>
                    <a:moveTo>
                      <a:pt x="41779" y="1394"/>
                    </a:moveTo>
                    <a:lnTo>
                      <a:pt x="41351" y="1632"/>
                    </a:lnTo>
                    <a:lnTo>
                      <a:pt x="40839" y="2978"/>
                    </a:lnTo>
                    <a:lnTo>
                      <a:pt x="40839" y="3239"/>
                    </a:lnTo>
                    <a:lnTo>
                      <a:pt x="41434" y="2906"/>
                    </a:lnTo>
                    <a:lnTo>
                      <a:pt x="41434" y="3311"/>
                    </a:lnTo>
                    <a:lnTo>
                      <a:pt x="41779" y="3120"/>
                    </a:lnTo>
                    <a:lnTo>
                      <a:pt x="41779" y="2716"/>
                    </a:lnTo>
                    <a:lnTo>
                      <a:pt x="41970" y="2608"/>
                    </a:lnTo>
                    <a:lnTo>
                      <a:pt x="41970" y="2358"/>
                    </a:lnTo>
                    <a:lnTo>
                      <a:pt x="41779" y="2466"/>
                    </a:lnTo>
                    <a:lnTo>
                      <a:pt x="41779" y="1394"/>
                    </a:lnTo>
                    <a:close/>
                    <a:moveTo>
                      <a:pt x="42927" y="4401"/>
                    </a:moveTo>
                    <a:cubicBezTo>
                      <a:pt x="42897" y="4401"/>
                      <a:pt x="42863" y="4410"/>
                      <a:pt x="42827" y="4430"/>
                    </a:cubicBezTo>
                    <a:cubicBezTo>
                      <a:pt x="42720" y="4490"/>
                      <a:pt x="42648" y="4597"/>
                      <a:pt x="42625" y="4716"/>
                    </a:cubicBezTo>
                    <a:cubicBezTo>
                      <a:pt x="42625" y="4785"/>
                      <a:pt x="42664" y="4819"/>
                      <a:pt x="42720" y="4819"/>
                    </a:cubicBezTo>
                    <a:cubicBezTo>
                      <a:pt x="42752" y="4819"/>
                      <a:pt x="42789" y="4809"/>
                      <a:pt x="42827" y="4787"/>
                    </a:cubicBezTo>
                    <a:cubicBezTo>
                      <a:pt x="42934" y="4728"/>
                      <a:pt x="43006" y="4621"/>
                      <a:pt x="43029" y="4502"/>
                    </a:cubicBezTo>
                    <a:cubicBezTo>
                      <a:pt x="43029" y="4438"/>
                      <a:pt x="42987" y="4401"/>
                      <a:pt x="42927" y="4401"/>
                    </a:cubicBezTo>
                    <a:close/>
                    <a:moveTo>
                      <a:pt x="32216" y="8044"/>
                    </a:moveTo>
                    <a:cubicBezTo>
                      <a:pt x="32230" y="8044"/>
                      <a:pt x="32242" y="8050"/>
                      <a:pt x="32254" y="8061"/>
                    </a:cubicBezTo>
                    <a:cubicBezTo>
                      <a:pt x="32290" y="8097"/>
                      <a:pt x="32302" y="8145"/>
                      <a:pt x="32290" y="8192"/>
                    </a:cubicBezTo>
                    <a:cubicBezTo>
                      <a:pt x="32302" y="8371"/>
                      <a:pt x="32254" y="8478"/>
                      <a:pt x="32159" y="8538"/>
                    </a:cubicBezTo>
                    <a:cubicBezTo>
                      <a:pt x="32138" y="8548"/>
                      <a:pt x="32119" y="8553"/>
                      <a:pt x="32103" y="8553"/>
                    </a:cubicBezTo>
                    <a:cubicBezTo>
                      <a:pt x="32045" y="8553"/>
                      <a:pt x="32016" y="8487"/>
                      <a:pt x="32016" y="8347"/>
                    </a:cubicBezTo>
                    <a:cubicBezTo>
                      <a:pt x="32016" y="8288"/>
                      <a:pt x="32028" y="8228"/>
                      <a:pt x="32052" y="8181"/>
                    </a:cubicBezTo>
                    <a:cubicBezTo>
                      <a:pt x="32076" y="8133"/>
                      <a:pt x="32111" y="8085"/>
                      <a:pt x="32159" y="8061"/>
                    </a:cubicBezTo>
                    <a:cubicBezTo>
                      <a:pt x="32183" y="8050"/>
                      <a:pt x="32201" y="8044"/>
                      <a:pt x="32216" y="8044"/>
                    </a:cubicBezTo>
                    <a:close/>
                    <a:moveTo>
                      <a:pt x="32238" y="8782"/>
                    </a:moveTo>
                    <a:cubicBezTo>
                      <a:pt x="32260" y="8782"/>
                      <a:pt x="32278" y="8788"/>
                      <a:pt x="32290" y="8800"/>
                    </a:cubicBezTo>
                    <a:cubicBezTo>
                      <a:pt x="32314" y="8859"/>
                      <a:pt x="32326" y="8919"/>
                      <a:pt x="32326" y="8978"/>
                    </a:cubicBezTo>
                    <a:cubicBezTo>
                      <a:pt x="32326" y="9050"/>
                      <a:pt x="32314" y="9121"/>
                      <a:pt x="32290" y="9193"/>
                    </a:cubicBezTo>
                    <a:cubicBezTo>
                      <a:pt x="32266" y="9264"/>
                      <a:pt x="32218" y="9312"/>
                      <a:pt x="32159" y="9347"/>
                    </a:cubicBezTo>
                    <a:cubicBezTo>
                      <a:pt x="32129" y="9365"/>
                      <a:pt x="32102" y="9374"/>
                      <a:pt x="32082" y="9374"/>
                    </a:cubicBezTo>
                    <a:cubicBezTo>
                      <a:pt x="32061" y="9374"/>
                      <a:pt x="32046" y="9365"/>
                      <a:pt x="32040" y="9347"/>
                    </a:cubicBezTo>
                    <a:cubicBezTo>
                      <a:pt x="32016" y="9288"/>
                      <a:pt x="32004" y="9228"/>
                      <a:pt x="32004" y="9169"/>
                    </a:cubicBezTo>
                    <a:cubicBezTo>
                      <a:pt x="32004" y="9097"/>
                      <a:pt x="32016" y="9026"/>
                      <a:pt x="32040" y="8954"/>
                    </a:cubicBezTo>
                    <a:cubicBezTo>
                      <a:pt x="32052" y="8883"/>
                      <a:pt x="32099" y="8835"/>
                      <a:pt x="32159" y="8800"/>
                    </a:cubicBezTo>
                    <a:cubicBezTo>
                      <a:pt x="32189" y="8788"/>
                      <a:pt x="32216" y="8782"/>
                      <a:pt x="32238" y="8782"/>
                    </a:cubicBezTo>
                    <a:close/>
                    <a:moveTo>
                      <a:pt x="32452" y="7721"/>
                    </a:moveTo>
                    <a:cubicBezTo>
                      <a:pt x="32355" y="7721"/>
                      <a:pt x="32256" y="7755"/>
                      <a:pt x="32171" y="7811"/>
                    </a:cubicBezTo>
                    <a:cubicBezTo>
                      <a:pt x="32016" y="7895"/>
                      <a:pt x="31897" y="8002"/>
                      <a:pt x="31802" y="8145"/>
                    </a:cubicBezTo>
                    <a:cubicBezTo>
                      <a:pt x="31718" y="8252"/>
                      <a:pt x="31671" y="8395"/>
                      <a:pt x="31671" y="8538"/>
                    </a:cubicBezTo>
                    <a:cubicBezTo>
                      <a:pt x="31671" y="8609"/>
                      <a:pt x="31683" y="8681"/>
                      <a:pt x="31730" y="8740"/>
                    </a:cubicBezTo>
                    <a:cubicBezTo>
                      <a:pt x="31766" y="8788"/>
                      <a:pt x="31814" y="8812"/>
                      <a:pt x="31873" y="8823"/>
                    </a:cubicBezTo>
                    <a:cubicBezTo>
                      <a:pt x="31802" y="8895"/>
                      <a:pt x="31742" y="8978"/>
                      <a:pt x="31707" y="9074"/>
                    </a:cubicBezTo>
                    <a:cubicBezTo>
                      <a:pt x="31671" y="9157"/>
                      <a:pt x="31647" y="9264"/>
                      <a:pt x="31647" y="9359"/>
                    </a:cubicBezTo>
                    <a:cubicBezTo>
                      <a:pt x="31647" y="9580"/>
                      <a:pt x="31715" y="9689"/>
                      <a:pt x="31854" y="9689"/>
                    </a:cubicBezTo>
                    <a:cubicBezTo>
                      <a:pt x="31933" y="9689"/>
                      <a:pt x="32034" y="9654"/>
                      <a:pt x="32159" y="9585"/>
                    </a:cubicBezTo>
                    <a:lnTo>
                      <a:pt x="32159" y="9597"/>
                    </a:lnTo>
                    <a:cubicBezTo>
                      <a:pt x="32326" y="9514"/>
                      <a:pt x="32457" y="9383"/>
                      <a:pt x="32564" y="9240"/>
                    </a:cubicBezTo>
                    <a:cubicBezTo>
                      <a:pt x="32647" y="9097"/>
                      <a:pt x="32683" y="8943"/>
                      <a:pt x="32683" y="8788"/>
                    </a:cubicBezTo>
                    <a:cubicBezTo>
                      <a:pt x="32695" y="8704"/>
                      <a:pt x="32671" y="8633"/>
                      <a:pt x="32623" y="8562"/>
                    </a:cubicBezTo>
                    <a:cubicBezTo>
                      <a:pt x="32594" y="8512"/>
                      <a:pt x="32547" y="8487"/>
                      <a:pt x="32491" y="8487"/>
                    </a:cubicBezTo>
                    <a:cubicBezTo>
                      <a:pt x="32480" y="8487"/>
                      <a:pt x="32469" y="8488"/>
                      <a:pt x="32457" y="8490"/>
                    </a:cubicBezTo>
                    <a:cubicBezTo>
                      <a:pt x="32516" y="8419"/>
                      <a:pt x="32564" y="8347"/>
                      <a:pt x="32611" y="8264"/>
                    </a:cubicBezTo>
                    <a:cubicBezTo>
                      <a:pt x="32647" y="8169"/>
                      <a:pt x="32659" y="8085"/>
                      <a:pt x="32659" y="7990"/>
                    </a:cubicBezTo>
                    <a:cubicBezTo>
                      <a:pt x="32659" y="7847"/>
                      <a:pt x="32623" y="7764"/>
                      <a:pt x="32528" y="7728"/>
                    </a:cubicBezTo>
                    <a:cubicBezTo>
                      <a:pt x="32503" y="7723"/>
                      <a:pt x="32478" y="7721"/>
                      <a:pt x="32452" y="7721"/>
                    </a:cubicBezTo>
                    <a:close/>
                    <a:moveTo>
                      <a:pt x="31251" y="8388"/>
                    </a:moveTo>
                    <a:cubicBezTo>
                      <a:pt x="31142" y="8388"/>
                      <a:pt x="31039" y="8424"/>
                      <a:pt x="30945" y="8490"/>
                    </a:cubicBezTo>
                    <a:cubicBezTo>
                      <a:pt x="30790" y="8573"/>
                      <a:pt x="30647" y="8704"/>
                      <a:pt x="30540" y="8859"/>
                    </a:cubicBezTo>
                    <a:cubicBezTo>
                      <a:pt x="30456" y="8990"/>
                      <a:pt x="30409" y="9157"/>
                      <a:pt x="30409" y="9312"/>
                    </a:cubicBezTo>
                    <a:lnTo>
                      <a:pt x="30409" y="9395"/>
                    </a:lnTo>
                    <a:lnTo>
                      <a:pt x="30778" y="9193"/>
                    </a:lnTo>
                    <a:lnTo>
                      <a:pt x="30778" y="9121"/>
                    </a:lnTo>
                    <a:cubicBezTo>
                      <a:pt x="30778" y="9050"/>
                      <a:pt x="30790" y="8978"/>
                      <a:pt x="30814" y="8907"/>
                    </a:cubicBezTo>
                    <a:cubicBezTo>
                      <a:pt x="30849" y="8847"/>
                      <a:pt x="30897" y="8788"/>
                      <a:pt x="30956" y="8764"/>
                    </a:cubicBezTo>
                    <a:cubicBezTo>
                      <a:pt x="30991" y="8747"/>
                      <a:pt x="31020" y="8735"/>
                      <a:pt x="31042" y="8735"/>
                    </a:cubicBezTo>
                    <a:cubicBezTo>
                      <a:pt x="31050" y="8735"/>
                      <a:pt x="31057" y="8737"/>
                      <a:pt x="31064" y="8740"/>
                    </a:cubicBezTo>
                    <a:cubicBezTo>
                      <a:pt x="31087" y="8764"/>
                      <a:pt x="31099" y="8800"/>
                      <a:pt x="31099" y="8847"/>
                    </a:cubicBezTo>
                    <a:cubicBezTo>
                      <a:pt x="31099" y="8919"/>
                      <a:pt x="31087" y="8990"/>
                      <a:pt x="31052" y="9050"/>
                    </a:cubicBezTo>
                    <a:cubicBezTo>
                      <a:pt x="31028" y="9121"/>
                      <a:pt x="30980" y="9204"/>
                      <a:pt x="30921" y="9324"/>
                    </a:cubicBezTo>
                    <a:lnTo>
                      <a:pt x="30885" y="9383"/>
                    </a:lnTo>
                    <a:lnTo>
                      <a:pt x="30409" y="10300"/>
                    </a:lnTo>
                    <a:lnTo>
                      <a:pt x="30409" y="10538"/>
                    </a:lnTo>
                    <a:lnTo>
                      <a:pt x="31421" y="9978"/>
                    </a:lnTo>
                    <a:lnTo>
                      <a:pt x="31421" y="9716"/>
                    </a:lnTo>
                    <a:lnTo>
                      <a:pt x="30837" y="10038"/>
                    </a:lnTo>
                    <a:lnTo>
                      <a:pt x="30837" y="10038"/>
                    </a:lnTo>
                    <a:lnTo>
                      <a:pt x="31218" y="9335"/>
                    </a:lnTo>
                    <a:lnTo>
                      <a:pt x="31242" y="9288"/>
                    </a:lnTo>
                    <a:cubicBezTo>
                      <a:pt x="31314" y="9133"/>
                      <a:pt x="31373" y="9014"/>
                      <a:pt x="31409" y="8931"/>
                    </a:cubicBezTo>
                    <a:cubicBezTo>
                      <a:pt x="31445" y="8835"/>
                      <a:pt x="31468" y="8752"/>
                      <a:pt x="31468" y="8657"/>
                    </a:cubicBezTo>
                    <a:cubicBezTo>
                      <a:pt x="31468" y="8514"/>
                      <a:pt x="31421" y="8431"/>
                      <a:pt x="31337" y="8395"/>
                    </a:cubicBezTo>
                    <a:cubicBezTo>
                      <a:pt x="31308" y="8390"/>
                      <a:pt x="31280" y="8388"/>
                      <a:pt x="31251" y="8388"/>
                    </a:cubicBezTo>
                    <a:close/>
                    <a:moveTo>
                      <a:pt x="30013" y="9078"/>
                    </a:moveTo>
                    <a:cubicBezTo>
                      <a:pt x="29903" y="9078"/>
                      <a:pt x="29801" y="9114"/>
                      <a:pt x="29706" y="9181"/>
                    </a:cubicBezTo>
                    <a:cubicBezTo>
                      <a:pt x="29551" y="9252"/>
                      <a:pt x="29421" y="9371"/>
                      <a:pt x="29325" y="9514"/>
                    </a:cubicBezTo>
                    <a:cubicBezTo>
                      <a:pt x="29230" y="9645"/>
                      <a:pt x="29182" y="9788"/>
                      <a:pt x="29182" y="9943"/>
                    </a:cubicBezTo>
                    <a:lnTo>
                      <a:pt x="29182" y="10038"/>
                    </a:lnTo>
                    <a:lnTo>
                      <a:pt x="29551" y="9824"/>
                    </a:lnTo>
                    <a:lnTo>
                      <a:pt x="29551" y="9752"/>
                    </a:lnTo>
                    <a:cubicBezTo>
                      <a:pt x="29551" y="9693"/>
                      <a:pt x="29563" y="9621"/>
                      <a:pt x="29587" y="9562"/>
                    </a:cubicBezTo>
                    <a:cubicBezTo>
                      <a:pt x="29611" y="9514"/>
                      <a:pt x="29659" y="9466"/>
                      <a:pt x="29706" y="9443"/>
                    </a:cubicBezTo>
                    <a:cubicBezTo>
                      <a:pt x="29744" y="9420"/>
                      <a:pt x="29777" y="9412"/>
                      <a:pt x="29802" y="9412"/>
                    </a:cubicBezTo>
                    <a:cubicBezTo>
                      <a:pt x="29817" y="9412"/>
                      <a:pt x="29829" y="9414"/>
                      <a:pt x="29837" y="9419"/>
                    </a:cubicBezTo>
                    <a:cubicBezTo>
                      <a:pt x="29861" y="9466"/>
                      <a:pt x="29873" y="9514"/>
                      <a:pt x="29873" y="9574"/>
                    </a:cubicBezTo>
                    <a:cubicBezTo>
                      <a:pt x="29873" y="9645"/>
                      <a:pt x="29849" y="9728"/>
                      <a:pt x="29825" y="9800"/>
                    </a:cubicBezTo>
                    <a:cubicBezTo>
                      <a:pt x="29778" y="9859"/>
                      <a:pt x="29718" y="9919"/>
                      <a:pt x="29647" y="9955"/>
                    </a:cubicBezTo>
                    <a:lnTo>
                      <a:pt x="29587" y="9990"/>
                    </a:lnTo>
                    <a:lnTo>
                      <a:pt x="29587" y="10228"/>
                    </a:lnTo>
                    <a:cubicBezTo>
                      <a:pt x="29611" y="10217"/>
                      <a:pt x="29623" y="10205"/>
                      <a:pt x="29647" y="10193"/>
                    </a:cubicBezTo>
                    <a:cubicBezTo>
                      <a:pt x="29696" y="10165"/>
                      <a:pt x="29736" y="10153"/>
                      <a:pt x="29769" y="10153"/>
                    </a:cubicBezTo>
                    <a:cubicBezTo>
                      <a:pt x="29792" y="10153"/>
                      <a:pt x="29811" y="10159"/>
                      <a:pt x="29825" y="10169"/>
                    </a:cubicBezTo>
                    <a:cubicBezTo>
                      <a:pt x="29861" y="10217"/>
                      <a:pt x="29873" y="10288"/>
                      <a:pt x="29873" y="10347"/>
                    </a:cubicBezTo>
                    <a:cubicBezTo>
                      <a:pt x="29873" y="10419"/>
                      <a:pt x="29861" y="10490"/>
                      <a:pt x="29837" y="10550"/>
                    </a:cubicBezTo>
                    <a:cubicBezTo>
                      <a:pt x="29813" y="10609"/>
                      <a:pt x="29766" y="10657"/>
                      <a:pt x="29718" y="10681"/>
                    </a:cubicBezTo>
                    <a:cubicBezTo>
                      <a:pt x="29685" y="10701"/>
                      <a:pt x="29656" y="10709"/>
                      <a:pt x="29635" y="10709"/>
                    </a:cubicBezTo>
                    <a:cubicBezTo>
                      <a:pt x="29617" y="10709"/>
                      <a:pt x="29604" y="10703"/>
                      <a:pt x="29599" y="10693"/>
                    </a:cubicBezTo>
                    <a:cubicBezTo>
                      <a:pt x="29563" y="10645"/>
                      <a:pt x="29551" y="10586"/>
                      <a:pt x="29551" y="10526"/>
                    </a:cubicBezTo>
                    <a:lnTo>
                      <a:pt x="29551" y="10467"/>
                    </a:lnTo>
                    <a:lnTo>
                      <a:pt x="29182" y="10669"/>
                    </a:lnTo>
                    <a:lnTo>
                      <a:pt x="29182" y="10728"/>
                    </a:lnTo>
                    <a:cubicBezTo>
                      <a:pt x="29182" y="10895"/>
                      <a:pt x="29230" y="11002"/>
                      <a:pt x="29313" y="11050"/>
                    </a:cubicBezTo>
                    <a:cubicBezTo>
                      <a:pt x="29334" y="11064"/>
                      <a:pt x="29361" y="11071"/>
                      <a:pt x="29393" y="11071"/>
                    </a:cubicBezTo>
                    <a:cubicBezTo>
                      <a:pt x="29471" y="11071"/>
                      <a:pt x="29580" y="11031"/>
                      <a:pt x="29706" y="10955"/>
                    </a:cubicBezTo>
                    <a:cubicBezTo>
                      <a:pt x="29873" y="10871"/>
                      <a:pt x="30016" y="10752"/>
                      <a:pt x="30111" y="10598"/>
                    </a:cubicBezTo>
                    <a:cubicBezTo>
                      <a:pt x="30194" y="10455"/>
                      <a:pt x="30242" y="10300"/>
                      <a:pt x="30230" y="10133"/>
                    </a:cubicBezTo>
                    <a:cubicBezTo>
                      <a:pt x="30230" y="9948"/>
                      <a:pt x="30177" y="9852"/>
                      <a:pt x="30055" y="9852"/>
                    </a:cubicBezTo>
                    <a:cubicBezTo>
                      <a:pt x="30036" y="9852"/>
                      <a:pt x="30015" y="9854"/>
                      <a:pt x="29992" y="9859"/>
                    </a:cubicBezTo>
                    <a:cubicBezTo>
                      <a:pt x="30063" y="9800"/>
                      <a:pt x="30123" y="9728"/>
                      <a:pt x="30171" y="9633"/>
                    </a:cubicBezTo>
                    <a:cubicBezTo>
                      <a:pt x="30206" y="9550"/>
                      <a:pt x="30230" y="9443"/>
                      <a:pt x="30242" y="9347"/>
                    </a:cubicBezTo>
                    <a:cubicBezTo>
                      <a:pt x="30242" y="9204"/>
                      <a:pt x="30194" y="9109"/>
                      <a:pt x="30099" y="9085"/>
                    </a:cubicBezTo>
                    <a:cubicBezTo>
                      <a:pt x="30070" y="9081"/>
                      <a:pt x="30041" y="9078"/>
                      <a:pt x="30013" y="9078"/>
                    </a:cubicBezTo>
                    <a:close/>
                    <a:moveTo>
                      <a:pt x="20093" y="10155"/>
                    </a:moveTo>
                    <a:cubicBezTo>
                      <a:pt x="19970" y="10155"/>
                      <a:pt x="19857" y="10191"/>
                      <a:pt x="19753" y="10264"/>
                    </a:cubicBezTo>
                    <a:cubicBezTo>
                      <a:pt x="19598" y="10336"/>
                      <a:pt x="19467" y="10455"/>
                      <a:pt x="19372" y="10598"/>
                    </a:cubicBezTo>
                    <a:cubicBezTo>
                      <a:pt x="19276" y="10717"/>
                      <a:pt x="19229" y="10871"/>
                      <a:pt x="19229" y="11026"/>
                    </a:cubicBezTo>
                    <a:lnTo>
                      <a:pt x="19229" y="11121"/>
                    </a:lnTo>
                    <a:lnTo>
                      <a:pt x="19598" y="10907"/>
                    </a:lnTo>
                    <a:lnTo>
                      <a:pt x="19598" y="10836"/>
                    </a:lnTo>
                    <a:cubicBezTo>
                      <a:pt x="19598" y="10764"/>
                      <a:pt x="19610" y="10705"/>
                      <a:pt x="19634" y="10645"/>
                    </a:cubicBezTo>
                    <a:cubicBezTo>
                      <a:pt x="19657" y="10586"/>
                      <a:pt x="19705" y="10550"/>
                      <a:pt x="19753" y="10526"/>
                    </a:cubicBezTo>
                    <a:cubicBezTo>
                      <a:pt x="19791" y="10503"/>
                      <a:pt x="19825" y="10490"/>
                      <a:pt x="19850" y="10490"/>
                    </a:cubicBezTo>
                    <a:cubicBezTo>
                      <a:pt x="19864" y="10490"/>
                      <a:pt x="19875" y="10494"/>
                      <a:pt x="19884" y="10502"/>
                    </a:cubicBezTo>
                    <a:cubicBezTo>
                      <a:pt x="19907" y="10550"/>
                      <a:pt x="19919" y="10598"/>
                      <a:pt x="19919" y="10657"/>
                    </a:cubicBezTo>
                    <a:cubicBezTo>
                      <a:pt x="19919" y="10728"/>
                      <a:pt x="19896" y="10812"/>
                      <a:pt x="19872" y="10883"/>
                    </a:cubicBezTo>
                    <a:cubicBezTo>
                      <a:pt x="19824" y="10943"/>
                      <a:pt x="19765" y="11002"/>
                      <a:pt x="19693" y="11038"/>
                    </a:cubicBezTo>
                    <a:lnTo>
                      <a:pt x="19634" y="11062"/>
                    </a:lnTo>
                    <a:lnTo>
                      <a:pt x="19634" y="11312"/>
                    </a:lnTo>
                    <a:cubicBezTo>
                      <a:pt x="19669" y="11288"/>
                      <a:pt x="19693" y="11276"/>
                      <a:pt x="19693" y="11276"/>
                    </a:cubicBezTo>
                    <a:cubicBezTo>
                      <a:pt x="19744" y="11247"/>
                      <a:pt x="19785" y="11232"/>
                      <a:pt x="19818" y="11232"/>
                    </a:cubicBezTo>
                    <a:cubicBezTo>
                      <a:pt x="19840" y="11232"/>
                      <a:pt x="19858" y="11238"/>
                      <a:pt x="19872" y="11252"/>
                    </a:cubicBezTo>
                    <a:cubicBezTo>
                      <a:pt x="19907" y="11300"/>
                      <a:pt x="19919" y="11360"/>
                      <a:pt x="19919" y="11431"/>
                    </a:cubicBezTo>
                    <a:cubicBezTo>
                      <a:pt x="19919" y="11502"/>
                      <a:pt x="19907" y="11574"/>
                      <a:pt x="19884" y="11633"/>
                    </a:cubicBezTo>
                    <a:cubicBezTo>
                      <a:pt x="19860" y="11693"/>
                      <a:pt x="19812" y="11741"/>
                      <a:pt x="19765" y="11764"/>
                    </a:cubicBezTo>
                    <a:cubicBezTo>
                      <a:pt x="19732" y="11784"/>
                      <a:pt x="19703" y="11793"/>
                      <a:pt x="19679" y="11793"/>
                    </a:cubicBezTo>
                    <a:cubicBezTo>
                      <a:pt x="19660" y="11793"/>
                      <a:pt x="19644" y="11787"/>
                      <a:pt x="19634" y="11776"/>
                    </a:cubicBezTo>
                    <a:cubicBezTo>
                      <a:pt x="19610" y="11717"/>
                      <a:pt x="19598" y="11657"/>
                      <a:pt x="19598" y="11598"/>
                    </a:cubicBezTo>
                    <a:lnTo>
                      <a:pt x="19598" y="11550"/>
                    </a:lnTo>
                    <a:lnTo>
                      <a:pt x="19229" y="11752"/>
                    </a:lnTo>
                    <a:lnTo>
                      <a:pt x="19229" y="11812"/>
                    </a:lnTo>
                    <a:cubicBezTo>
                      <a:pt x="19229" y="11979"/>
                      <a:pt x="19276" y="12086"/>
                      <a:pt x="19360" y="12133"/>
                    </a:cubicBezTo>
                    <a:cubicBezTo>
                      <a:pt x="19383" y="12144"/>
                      <a:pt x="19411" y="12149"/>
                      <a:pt x="19442" y="12149"/>
                    </a:cubicBezTo>
                    <a:cubicBezTo>
                      <a:pt x="19521" y="12149"/>
                      <a:pt x="19625" y="12115"/>
                      <a:pt x="19753" y="12038"/>
                    </a:cubicBezTo>
                    <a:cubicBezTo>
                      <a:pt x="19919" y="11955"/>
                      <a:pt x="20062" y="11824"/>
                      <a:pt x="20157" y="11669"/>
                    </a:cubicBezTo>
                    <a:cubicBezTo>
                      <a:pt x="20241" y="11538"/>
                      <a:pt x="20277" y="11371"/>
                      <a:pt x="20277" y="11217"/>
                    </a:cubicBezTo>
                    <a:cubicBezTo>
                      <a:pt x="20277" y="11024"/>
                      <a:pt x="20225" y="10935"/>
                      <a:pt x="20106" y="10935"/>
                    </a:cubicBezTo>
                    <a:cubicBezTo>
                      <a:pt x="20086" y="10935"/>
                      <a:pt x="20063" y="10938"/>
                      <a:pt x="20038" y="10943"/>
                    </a:cubicBezTo>
                    <a:cubicBezTo>
                      <a:pt x="20110" y="10883"/>
                      <a:pt x="20169" y="10800"/>
                      <a:pt x="20217" y="10717"/>
                    </a:cubicBezTo>
                    <a:cubicBezTo>
                      <a:pt x="20253" y="10621"/>
                      <a:pt x="20277" y="10526"/>
                      <a:pt x="20277" y="10431"/>
                    </a:cubicBezTo>
                    <a:cubicBezTo>
                      <a:pt x="20277" y="10276"/>
                      <a:pt x="20241" y="10193"/>
                      <a:pt x="20146" y="10157"/>
                    </a:cubicBezTo>
                    <a:cubicBezTo>
                      <a:pt x="20128" y="10155"/>
                      <a:pt x="20110" y="10155"/>
                      <a:pt x="20093" y="10155"/>
                    </a:cubicBezTo>
                    <a:close/>
                    <a:moveTo>
                      <a:pt x="18550" y="11288"/>
                    </a:moveTo>
                    <a:lnTo>
                      <a:pt x="18550" y="12014"/>
                    </a:lnTo>
                    <a:lnTo>
                      <a:pt x="18252" y="12181"/>
                    </a:lnTo>
                    <a:lnTo>
                      <a:pt x="18550" y="11288"/>
                    </a:lnTo>
                    <a:close/>
                    <a:moveTo>
                      <a:pt x="31252" y="12128"/>
                    </a:moveTo>
                    <a:cubicBezTo>
                      <a:pt x="31222" y="12128"/>
                      <a:pt x="31187" y="12137"/>
                      <a:pt x="31147" y="12157"/>
                    </a:cubicBezTo>
                    <a:cubicBezTo>
                      <a:pt x="31040" y="12217"/>
                      <a:pt x="30968" y="12324"/>
                      <a:pt x="30956" y="12443"/>
                    </a:cubicBezTo>
                    <a:cubicBezTo>
                      <a:pt x="30956" y="12512"/>
                      <a:pt x="30991" y="12546"/>
                      <a:pt x="31044" y="12546"/>
                    </a:cubicBezTo>
                    <a:cubicBezTo>
                      <a:pt x="31073" y="12546"/>
                      <a:pt x="31109" y="12536"/>
                      <a:pt x="31147" y="12514"/>
                    </a:cubicBezTo>
                    <a:cubicBezTo>
                      <a:pt x="31254" y="12455"/>
                      <a:pt x="31337" y="12348"/>
                      <a:pt x="31349" y="12229"/>
                    </a:cubicBezTo>
                    <a:cubicBezTo>
                      <a:pt x="31349" y="12165"/>
                      <a:pt x="31312" y="12128"/>
                      <a:pt x="31252" y="12128"/>
                    </a:cubicBezTo>
                    <a:close/>
                    <a:moveTo>
                      <a:pt x="18895" y="10752"/>
                    </a:moveTo>
                    <a:lnTo>
                      <a:pt x="18467" y="10990"/>
                    </a:lnTo>
                    <a:lnTo>
                      <a:pt x="17955" y="12348"/>
                    </a:lnTo>
                    <a:lnTo>
                      <a:pt x="17955" y="12598"/>
                    </a:lnTo>
                    <a:lnTo>
                      <a:pt x="18550" y="12264"/>
                    </a:lnTo>
                    <a:lnTo>
                      <a:pt x="18550" y="12669"/>
                    </a:lnTo>
                    <a:lnTo>
                      <a:pt x="18895" y="12479"/>
                    </a:lnTo>
                    <a:lnTo>
                      <a:pt x="18895" y="12074"/>
                    </a:lnTo>
                    <a:lnTo>
                      <a:pt x="19086" y="11967"/>
                    </a:lnTo>
                    <a:lnTo>
                      <a:pt x="19086" y="11717"/>
                    </a:lnTo>
                    <a:lnTo>
                      <a:pt x="18895" y="11824"/>
                    </a:lnTo>
                    <a:lnTo>
                      <a:pt x="18895" y="10752"/>
                    </a:lnTo>
                    <a:close/>
                    <a:moveTo>
                      <a:pt x="46671" y="6792"/>
                    </a:moveTo>
                    <a:cubicBezTo>
                      <a:pt x="46662" y="6792"/>
                      <a:pt x="46651" y="6794"/>
                      <a:pt x="46637" y="6799"/>
                    </a:cubicBezTo>
                    <a:lnTo>
                      <a:pt x="46637" y="12467"/>
                    </a:lnTo>
                    <a:lnTo>
                      <a:pt x="46637" y="12633"/>
                    </a:lnTo>
                    <a:cubicBezTo>
                      <a:pt x="46637" y="12657"/>
                      <a:pt x="46637" y="12693"/>
                      <a:pt x="46685" y="12717"/>
                    </a:cubicBezTo>
                    <a:cubicBezTo>
                      <a:pt x="46696" y="12705"/>
                      <a:pt x="46720" y="12705"/>
                      <a:pt x="46732" y="12693"/>
                    </a:cubicBezTo>
                    <a:lnTo>
                      <a:pt x="47161" y="12455"/>
                    </a:lnTo>
                    <a:lnTo>
                      <a:pt x="47161" y="8133"/>
                    </a:lnTo>
                    <a:cubicBezTo>
                      <a:pt x="47149" y="8073"/>
                      <a:pt x="47137" y="8026"/>
                      <a:pt x="47125" y="7966"/>
                    </a:cubicBezTo>
                    <a:cubicBezTo>
                      <a:pt x="47077" y="7561"/>
                      <a:pt x="46947" y="7180"/>
                      <a:pt x="46732" y="6835"/>
                    </a:cubicBezTo>
                    <a:cubicBezTo>
                      <a:pt x="46714" y="6817"/>
                      <a:pt x="46703" y="6792"/>
                      <a:pt x="46671" y="6792"/>
                    </a:cubicBezTo>
                    <a:close/>
                    <a:moveTo>
                      <a:pt x="45637" y="5906"/>
                    </a:moveTo>
                    <a:cubicBezTo>
                      <a:pt x="45637" y="5930"/>
                      <a:pt x="45637" y="5942"/>
                      <a:pt x="45637" y="5954"/>
                    </a:cubicBezTo>
                    <a:lnTo>
                      <a:pt x="45637" y="13241"/>
                    </a:lnTo>
                    <a:cubicBezTo>
                      <a:pt x="45625" y="13253"/>
                      <a:pt x="45625" y="13253"/>
                      <a:pt x="45637" y="13265"/>
                    </a:cubicBezTo>
                    <a:cubicBezTo>
                      <a:pt x="45637" y="13265"/>
                      <a:pt x="45637" y="13276"/>
                      <a:pt x="45649" y="13276"/>
                    </a:cubicBezTo>
                    <a:cubicBezTo>
                      <a:pt x="45827" y="13205"/>
                      <a:pt x="46006" y="13110"/>
                      <a:pt x="46149" y="12991"/>
                    </a:cubicBezTo>
                    <a:cubicBezTo>
                      <a:pt x="46173" y="12681"/>
                      <a:pt x="46161" y="6359"/>
                      <a:pt x="46149" y="6180"/>
                    </a:cubicBezTo>
                    <a:cubicBezTo>
                      <a:pt x="45994" y="6061"/>
                      <a:pt x="45827" y="5966"/>
                      <a:pt x="45637" y="5906"/>
                    </a:cubicBezTo>
                    <a:close/>
                    <a:moveTo>
                      <a:pt x="17729" y="11407"/>
                    </a:moveTo>
                    <a:lnTo>
                      <a:pt x="16836" y="11907"/>
                    </a:lnTo>
                    <a:lnTo>
                      <a:pt x="16812" y="12895"/>
                    </a:lnTo>
                    <a:lnTo>
                      <a:pt x="17133" y="12717"/>
                    </a:lnTo>
                    <a:cubicBezTo>
                      <a:pt x="17145" y="12622"/>
                      <a:pt x="17205" y="12526"/>
                      <a:pt x="17300" y="12479"/>
                    </a:cubicBezTo>
                    <a:cubicBezTo>
                      <a:pt x="17328" y="12457"/>
                      <a:pt x="17353" y="12447"/>
                      <a:pt x="17374" y="12447"/>
                    </a:cubicBezTo>
                    <a:cubicBezTo>
                      <a:pt x="17399" y="12447"/>
                      <a:pt x="17418" y="12460"/>
                      <a:pt x="17431" y="12479"/>
                    </a:cubicBezTo>
                    <a:cubicBezTo>
                      <a:pt x="17455" y="12538"/>
                      <a:pt x="17467" y="12622"/>
                      <a:pt x="17467" y="12693"/>
                    </a:cubicBezTo>
                    <a:cubicBezTo>
                      <a:pt x="17467" y="12764"/>
                      <a:pt x="17455" y="12836"/>
                      <a:pt x="17455" y="12907"/>
                    </a:cubicBezTo>
                    <a:cubicBezTo>
                      <a:pt x="17443" y="12955"/>
                      <a:pt x="17431" y="13003"/>
                      <a:pt x="17407" y="13050"/>
                    </a:cubicBezTo>
                    <a:cubicBezTo>
                      <a:pt x="17383" y="13086"/>
                      <a:pt x="17348" y="13122"/>
                      <a:pt x="17300" y="13145"/>
                    </a:cubicBezTo>
                    <a:cubicBezTo>
                      <a:pt x="17270" y="13163"/>
                      <a:pt x="17246" y="13172"/>
                      <a:pt x="17227" y="13172"/>
                    </a:cubicBezTo>
                    <a:cubicBezTo>
                      <a:pt x="17208" y="13172"/>
                      <a:pt x="17193" y="13163"/>
                      <a:pt x="17181" y="13145"/>
                    </a:cubicBezTo>
                    <a:cubicBezTo>
                      <a:pt x="17157" y="13086"/>
                      <a:pt x="17145" y="13014"/>
                      <a:pt x="17145" y="12955"/>
                    </a:cubicBezTo>
                    <a:lnTo>
                      <a:pt x="16788" y="13157"/>
                    </a:lnTo>
                    <a:cubicBezTo>
                      <a:pt x="16788" y="13241"/>
                      <a:pt x="16800" y="13336"/>
                      <a:pt x="16824" y="13419"/>
                    </a:cubicBezTo>
                    <a:cubicBezTo>
                      <a:pt x="16848" y="13479"/>
                      <a:pt x="16907" y="13515"/>
                      <a:pt x="16978" y="13515"/>
                    </a:cubicBezTo>
                    <a:cubicBezTo>
                      <a:pt x="17086" y="13503"/>
                      <a:pt x="17193" y="13467"/>
                      <a:pt x="17288" y="13407"/>
                    </a:cubicBezTo>
                    <a:cubicBezTo>
                      <a:pt x="17407" y="13336"/>
                      <a:pt x="17526" y="13253"/>
                      <a:pt x="17610" y="13145"/>
                    </a:cubicBezTo>
                    <a:cubicBezTo>
                      <a:pt x="17681" y="13062"/>
                      <a:pt x="17729" y="12955"/>
                      <a:pt x="17764" y="12848"/>
                    </a:cubicBezTo>
                    <a:cubicBezTo>
                      <a:pt x="17788" y="12729"/>
                      <a:pt x="17800" y="12610"/>
                      <a:pt x="17800" y="12479"/>
                    </a:cubicBezTo>
                    <a:cubicBezTo>
                      <a:pt x="17824" y="12360"/>
                      <a:pt x="17776" y="12229"/>
                      <a:pt x="17705" y="12145"/>
                    </a:cubicBezTo>
                    <a:cubicBezTo>
                      <a:pt x="17672" y="12118"/>
                      <a:pt x="17632" y="12103"/>
                      <a:pt x="17586" y="12103"/>
                    </a:cubicBezTo>
                    <a:cubicBezTo>
                      <a:pt x="17533" y="12103"/>
                      <a:pt x="17472" y="12124"/>
                      <a:pt x="17407" y="12169"/>
                    </a:cubicBezTo>
                    <a:cubicBezTo>
                      <a:pt x="17336" y="12205"/>
                      <a:pt x="17288" y="12241"/>
                      <a:pt x="17229" y="12288"/>
                    </a:cubicBezTo>
                    <a:cubicBezTo>
                      <a:pt x="17181" y="12324"/>
                      <a:pt x="17145" y="12360"/>
                      <a:pt x="17109" y="12407"/>
                    </a:cubicBezTo>
                    <a:lnTo>
                      <a:pt x="17133" y="12014"/>
                    </a:lnTo>
                    <a:lnTo>
                      <a:pt x="17729" y="11693"/>
                    </a:lnTo>
                    <a:lnTo>
                      <a:pt x="17729" y="11407"/>
                    </a:lnTo>
                    <a:close/>
                    <a:moveTo>
                      <a:pt x="44800" y="5701"/>
                    </a:moveTo>
                    <a:cubicBezTo>
                      <a:pt x="44746" y="5701"/>
                      <a:pt x="44692" y="5708"/>
                      <a:pt x="44637" y="5728"/>
                    </a:cubicBezTo>
                    <a:cubicBezTo>
                      <a:pt x="44625" y="5764"/>
                      <a:pt x="44613" y="5799"/>
                      <a:pt x="44613" y="5835"/>
                    </a:cubicBezTo>
                    <a:lnTo>
                      <a:pt x="44613" y="13800"/>
                    </a:lnTo>
                    <a:cubicBezTo>
                      <a:pt x="44613" y="13812"/>
                      <a:pt x="44625" y="13824"/>
                      <a:pt x="44649" y="13848"/>
                    </a:cubicBezTo>
                    <a:cubicBezTo>
                      <a:pt x="44815" y="13765"/>
                      <a:pt x="44982" y="13681"/>
                      <a:pt x="45149" y="13574"/>
                    </a:cubicBezTo>
                    <a:cubicBezTo>
                      <a:pt x="45161" y="13491"/>
                      <a:pt x="45161" y="13395"/>
                      <a:pt x="45161" y="13312"/>
                    </a:cubicBezTo>
                    <a:lnTo>
                      <a:pt x="45161" y="6014"/>
                    </a:lnTo>
                    <a:lnTo>
                      <a:pt x="45161" y="5859"/>
                    </a:lnTo>
                    <a:cubicBezTo>
                      <a:pt x="45149" y="5811"/>
                      <a:pt x="45137" y="5775"/>
                      <a:pt x="45125" y="5728"/>
                    </a:cubicBezTo>
                    <a:cubicBezTo>
                      <a:pt x="45014" y="5728"/>
                      <a:pt x="44908" y="5701"/>
                      <a:pt x="44800" y="5701"/>
                    </a:cubicBezTo>
                    <a:close/>
                    <a:moveTo>
                      <a:pt x="44137" y="5764"/>
                    </a:moveTo>
                    <a:cubicBezTo>
                      <a:pt x="43958" y="5775"/>
                      <a:pt x="43791" y="5823"/>
                      <a:pt x="43625" y="5895"/>
                    </a:cubicBezTo>
                    <a:cubicBezTo>
                      <a:pt x="43625" y="5906"/>
                      <a:pt x="43613" y="5930"/>
                      <a:pt x="43613" y="5954"/>
                    </a:cubicBezTo>
                    <a:lnTo>
                      <a:pt x="43613" y="14360"/>
                    </a:lnTo>
                    <a:cubicBezTo>
                      <a:pt x="43613" y="14372"/>
                      <a:pt x="43613" y="14372"/>
                      <a:pt x="43613" y="14384"/>
                    </a:cubicBezTo>
                    <a:cubicBezTo>
                      <a:pt x="43613" y="14384"/>
                      <a:pt x="43625" y="14396"/>
                      <a:pt x="43637" y="14396"/>
                    </a:cubicBezTo>
                    <a:cubicBezTo>
                      <a:pt x="43815" y="14324"/>
                      <a:pt x="43982" y="14229"/>
                      <a:pt x="44149" y="14122"/>
                    </a:cubicBezTo>
                    <a:lnTo>
                      <a:pt x="44149" y="13872"/>
                    </a:lnTo>
                    <a:lnTo>
                      <a:pt x="44149" y="6037"/>
                    </a:lnTo>
                    <a:lnTo>
                      <a:pt x="44149" y="5871"/>
                    </a:lnTo>
                    <a:cubicBezTo>
                      <a:pt x="44149" y="5835"/>
                      <a:pt x="44137" y="5799"/>
                      <a:pt x="44137" y="5764"/>
                    </a:cubicBezTo>
                    <a:close/>
                    <a:moveTo>
                      <a:pt x="43113" y="6121"/>
                    </a:moveTo>
                    <a:cubicBezTo>
                      <a:pt x="43017" y="6145"/>
                      <a:pt x="42922" y="6180"/>
                      <a:pt x="42827" y="6252"/>
                    </a:cubicBezTo>
                    <a:cubicBezTo>
                      <a:pt x="42553" y="6407"/>
                      <a:pt x="42589" y="6335"/>
                      <a:pt x="42589" y="6657"/>
                    </a:cubicBezTo>
                    <a:lnTo>
                      <a:pt x="42589" y="14705"/>
                    </a:lnTo>
                    <a:lnTo>
                      <a:pt x="42589" y="14884"/>
                    </a:lnTo>
                    <a:cubicBezTo>
                      <a:pt x="42589" y="14919"/>
                      <a:pt x="42601" y="14943"/>
                      <a:pt x="42613" y="14967"/>
                    </a:cubicBezTo>
                    <a:cubicBezTo>
                      <a:pt x="42779" y="14884"/>
                      <a:pt x="42958" y="14800"/>
                      <a:pt x="43113" y="14693"/>
                    </a:cubicBezTo>
                    <a:lnTo>
                      <a:pt x="43113" y="6121"/>
                    </a:lnTo>
                    <a:close/>
                    <a:moveTo>
                      <a:pt x="18641" y="14745"/>
                    </a:moveTo>
                    <a:cubicBezTo>
                      <a:pt x="18612" y="14745"/>
                      <a:pt x="18576" y="14755"/>
                      <a:pt x="18538" y="14777"/>
                    </a:cubicBezTo>
                    <a:cubicBezTo>
                      <a:pt x="18419" y="14836"/>
                      <a:pt x="18348" y="14943"/>
                      <a:pt x="18336" y="15062"/>
                    </a:cubicBezTo>
                    <a:cubicBezTo>
                      <a:pt x="18336" y="15126"/>
                      <a:pt x="18373" y="15163"/>
                      <a:pt x="18433" y="15163"/>
                    </a:cubicBezTo>
                    <a:cubicBezTo>
                      <a:pt x="18463" y="15163"/>
                      <a:pt x="18499" y="15154"/>
                      <a:pt x="18538" y="15134"/>
                    </a:cubicBezTo>
                    <a:cubicBezTo>
                      <a:pt x="18645" y="15074"/>
                      <a:pt x="18717" y="14967"/>
                      <a:pt x="18729" y="14848"/>
                    </a:cubicBezTo>
                    <a:cubicBezTo>
                      <a:pt x="18729" y="14779"/>
                      <a:pt x="18694" y="14745"/>
                      <a:pt x="18641" y="14745"/>
                    </a:cubicBezTo>
                    <a:close/>
                    <a:moveTo>
                      <a:pt x="42101" y="6716"/>
                    </a:moveTo>
                    <a:cubicBezTo>
                      <a:pt x="41922" y="6823"/>
                      <a:pt x="41743" y="6954"/>
                      <a:pt x="41577" y="7097"/>
                    </a:cubicBezTo>
                    <a:lnTo>
                      <a:pt x="41589" y="7323"/>
                    </a:lnTo>
                    <a:lnTo>
                      <a:pt x="41589" y="15277"/>
                    </a:lnTo>
                    <a:lnTo>
                      <a:pt x="41589" y="15431"/>
                    </a:lnTo>
                    <a:cubicBezTo>
                      <a:pt x="41589" y="15491"/>
                      <a:pt x="41577" y="15503"/>
                      <a:pt x="41624" y="15527"/>
                    </a:cubicBezTo>
                    <a:cubicBezTo>
                      <a:pt x="41791" y="15443"/>
                      <a:pt x="41958" y="15348"/>
                      <a:pt x="42124" y="15241"/>
                    </a:cubicBezTo>
                    <a:lnTo>
                      <a:pt x="42124" y="6990"/>
                    </a:lnTo>
                    <a:lnTo>
                      <a:pt x="42124" y="6811"/>
                    </a:lnTo>
                    <a:cubicBezTo>
                      <a:pt x="42113" y="6776"/>
                      <a:pt x="42113" y="6740"/>
                      <a:pt x="42101" y="6716"/>
                    </a:cubicBezTo>
                    <a:close/>
                    <a:moveTo>
                      <a:pt x="41089" y="7514"/>
                    </a:moveTo>
                    <a:cubicBezTo>
                      <a:pt x="40970" y="7609"/>
                      <a:pt x="40839" y="7716"/>
                      <a:pt x="40731" y="7835"/>
                    </a:cubicBezTo>
                    <a:cubicBezTo>
                      <a:pt x="40529" y="8050"/>
                      <a:pt x="40565" y="7978"/>
                      <a:pt x="40565" y="8252"/>
                    </a:cubicBezTo>
                    <a:lnTo>
                      <a:pt x="40565" y="15836"/>
                    </a:lnTo>
                    <a:lnTo>
                      <a:pt x="40565" y="15991"/>
                    </a:lnTo>
                    <a:cubicBezTo>
                      <a:pt x="40565" y="16027"/>
                      <a:pt x="40577" y="16062"/>
                      <a:pt x="40589" y="16098"/>
                    </a:cubicBezTo>
                    <a:cubicBezTo>
                      <a:pt x="40767" y="16015"/>
                      <a:pt x="40934" y="15920"/>
                      <a:pt x="41089" y="15812"/>
                    </a:cubicBezTo>
                    <a:lnTo>
                      <a:pt x="41089" y="7514"/>
                    </a:lnTo>
                    <a:close/>
                    <a:moveTo>
                      <a:pt x="40100" y="8562"/>
                    </a:moveTo>
                    <a:cubicBezTo>
                      <a:pt x="40065" y="8585"/>
                      <a:pt x="40029" y="8609"/>
                      <a:pt x="40005" y="8645"/>
                    </a:cubicBezTo>
                    <a:cubicBezTo>
                      <a:pt x="39898" y="8764"/>
                      <a:pt x="39803" y="8883"/>
                      <a:pt x="39708" y="9014"/>
                    </a:cubicBezTo>
                    <a:cubicBezTo>
                      <a:pt x="39529" y="9240"/>
                      <a:pt x="39553" y="9157"/>
                      <a:pt x="39553" y="9443"/>
                    </a:cubicBezTo>
                    <a:lnTo>
                      <a:pt x="39553" y="15908"/>
                    </a:lnTo>
                    <a:lnTo>
                      <a:pt x="39553" y="16503"/>
                    </a:lnTo>
                    <a:cubicBezTo>
                      <a:pt x="39553" y="16551"/>
                      <a:pt x="39553" y="16598"/>
                      <a:pt x="39565" y="16658"/>
                    </a:cubicBezTo>
                    <a:cubicBezTo>
                      <a:pt x="39600" y="16646"/>
                      <a:pt x="39636" y="16634"/>
                      <a:pt x="39672" y="16622"/>
                    </a:cubicBezTo>
                    <a:cubicBezTo>
                      <a:pt x="39755" y="16574"/>
                      <a:pt x="39827" y="16527"/>
                      <a:pt x="39910" y="16479"/>
                    </a:cubicBezTo>
                    <a:cubicBezTo>
                      <a:pt x="40124" y="16360"/>
                      <a:pt x="40100" y="16396"/>
                      <a:pt x="40100" y="16158"/>
                    </a:cubicBezTo>
                    <a:lnTo>
                      <a:pt x="40100" y="8776"/>
                    </a:lnTo>
                    <a:lnTo>
                      <a:pt x="40100" y="8562"/>
                    </a:lnTo>
                    <a:close/>
                    <a:moveTo>
                      <a:pt x="39076" y="9907"/>
                    </a:moveTo>
                    <a:cubicBezTo>
                      <a:pt x="39041" y="9931"/>
                      <a:pt x="39029" y="9931"/>
                      <a:pt x="39017" y="9931"/>
                    </a:cubicBezTo>
                    <a:cubicBezTo>
                      <a:pt x="38874" y="10133"/>
                      <a:pt x="38731" y="10324"/>
                      <a:pt x="38588" y="10526"/>
                    </a:cubicBezTo>
                    <a:cubicBezTo>
                      <a:pt x="38553" y="10574"/>
                      <a:pt x="38529" y="10621"/>
                      <a:pt x="38541" y="10681"/>
                    </a:cubicBezTo>
                    <a:lnTo>
                      <a:pt x="38541" y="10836"/>
                    </a:lnTo>
                    <a:lnTo>
                      <a:pt x="38541" y="16967"/>
                    </a:lnTo>
                    <a:lnTo>
                      <a:pt x="38541" y="17134"/>
                    </a:lnTo>
                    <a:cubicBezTo>
                      <a:pt x="38541" y="17182"/>
                      <a:pt x="38529" y="17194"/>
                      <a:pt x="38588" y="17217"/>
                    </a:cubicBezTo>
                    <a:cubicBezTo>
                      <a:pt x="38743" y="17134"/>
                      <a:pt x="38910" y="17051"/>
                      <a:pt x="39076" y="16944"/>
                    </a:cubicBezTo>
                    <a:lnTo>
                      <a:pt x="39076" y="9907"/>
                    </a:lnTo>
                    <a:close/>
                    <a:moveTo>
                      <a:pt x="38017" y="11252"/>
                    </a:moveTo>
                    <a:lnTo>
                      <a:pt x="37529" y="11764"/>
                    </a:lnTo>
                    <a:lnTo>
                      <a:pt x="37529" y="12455"/>
                    </a:lnTo>
                    <a:lnTo>
                      <a:pt x="37529" y="16443"/>
                    </a:lnTo>
                    <a:lnTo>
                      <a:pt x="37529" y="17098"/>
                    </a:lnTo>
                    <a:cubicBezTo>
                      <a:pt x="37529" y="17325"/>
                      <a:pt x="37529" y="17539"/>
                      <a:pt x="37552" y="17765"/>
                    </a:cubicBezTo>
                    <a:cubicBezTo>
                      <a:pt x="37731" y="17694"/>
                      <a:pt x="37898" y="17610"/>
                      <a:pt x="38053" y="17491"/>
                    </a:cubicBezTo>
                    <a:cubicBezTo>
                      <a:pt x="38064" y="17384"/>
                      <a:pt x="38076" y="11443"/>
                      <a:pt x="38064" y="11300"/>
                    </a:cubicBezTo>
                    <a:cubicBezTo>
                      <a:pt x="38064" y="11276"/>
                      <a:pt x="38053" y="11264"/>
                      <a:pt x="38041" y="11252"/>
                    </a:cubicBezTo>
                    <a:close/>
                    <a:moveTo>
                      <a:pt x="37005" y="12241"/>
                    </a:moveTo>
                    <a:lnTo>
                      <a:pt x="36505" y="12586"/>
                    </a:lnTo>
                    <a:lnTo>
                      <a:pt x="36505" y="12824"/>
                    </a:lnTo>
                    <a:lnTo>
                      <a:pt x="36505" y="18087"/>
                    </a:lnTo>
                    <a:lnTo>
                      <a:pt x="36505" y="18241"/>
                    </a:lnTo>
                    <a:cubicBezTo>
                      <a:pt x="36505" y="18301"/>
                      <a:pt x="36505" y="18313"/>
                      <a:pt x="36552" y="18325"/>
                    </a:cubicBezTo>
                    <a:cubicBezTo>
                      <a:pt x="36719" y="18253"/>
                      <a:pt x="36886" y="18158"/>
                      <a:pt x="37052" y="18051"/>
                    </a:cubicBezTo>
                    <a:lnTo>
                      <a:pt x="37052" y="12491"/>
                    </a:lnTo>
                    <a:lnTo>
                      <a:pt x="37052" y="12324"/>
                    </a:lnTo>
                    <a:cubicBezTo>
                      <a:pt x="37052" y="12276"/>
                      <a:pt x="37064" y="12264"/>
                      <a:pt x="37005" y="12241"/>
                    </a:cubicBezTo>
                    <a:close/>
                    <a:moveTo>
                      <a:pt x="36017" y="12860"/>
                    </a:moveTo>
                    <a:cubicBezTo>
                      <a:pt x="35838" y="12919"/>
                      <a:pt x="35671" y="12991"/>
                      <a:pt x="35505" y="13074"/>
                    </a:cubicBezTo>
                    <a:lnTo>
                      <a:pt x="35505" y="13336"/>
                    </a:lnTo>
                    <a:lnTo>
                      <a:pt x="35505" y="18622"/>
                    </a:lnTo>
                    <a:lnTo>
                      <a:pt x="35505" y="18801"/>
                    </a:lnTo>
                    <a:cubicBezTo>
                      <a:pt x="35505" y="18837"/>
                      <a:pt x="35517" y="18872"/>
                      <a:pt x="35528" y="18896"/>
                    </a:cubicBezTo>
                    <a:cubicBezTo>
                      <a:pt x="35707" y="18825"/>
                      <a:pt x="35874" y="18729"/>
                      <a:pt x="36028" y="18622"/>
                    </a:cubicBezTo>
                    <a:cubicBezTo>
                      <a:pt x="36028" y="18539"/>
                      <a:pt x="36040" y="18456"/>
                      <a:pt x="36040" y="18372"/>
                    </a:cubicBezTo>
                    <a:lnTo>
                      <a:pt x="36028" y="18360"/>
                    </a:lnTo>
                    <a:lnTo>
                      <a:pt x="36028" y="13122"/>
                    </a:lnTo>
                    <a:lnTo>
                      <a:pt x="36028" y="12967"/>
                    </a:lnTo>
                    <a:cubicBezTo>
                      <a:pt x="36028" y="12931"/>
                      <a:pt x="36017" y="12895"/>
                      <a:pt x="36017" y="12860"/>
                    </a:cubicBezTo>
                    <a:close/>
                    <a:moveTo>
                      <a:pt x="35016" y="13181"/>
                    </a:moveTo>
                    <a:cubicBezTo>
                      <a:pt x="34850" y="13181"/>
                      <a:pt x="34671" y="13193"/>
                      <a:pt x="34504" y="13217"/>
                    </a:cubicBezTo>
                    <a:lnTo>
                      <a:pt x="34504" y="13467"/>
                    </a:lnTo>
                    <a:lnTo>
                      <a:pt x="34504" y="19253"/>
                    </a:lnTo>
                    <a:lnTo>
                      <a:pt x="34504" y="19372"/>
                    </a:lnTo>
                    <a:cubicBezTo>
                      <a:pt x="34504" y="19408"/>
                      <a:pt x="34493" y="19444"/>
                      <a:pt x="34540" y="19468"/>
                    </a:cubicBezTo>
                    <a:cubicBezTo>
                      <a:pt x="34707" y="19384"/>
                      <a:pt x="34874" y="19289"/>
                      <a:pt x="35040" y="19182"/>
                    </a:cubicBezTo>
                    <a:lnTo>
                      <a:pt x="35040" y="13241"/>
                    </a:lnTo>
                    <a:cubicBezTo>
                      <a:pt x="35028" y="13217"/>
                      <a:pt x="35028" y="13205"/>
                      <a:pt x="35016" y="13181"/>
                    </a:cubicBezTo>
                    <a:close/>
                    <a:moveTo>
                      <a:pt x="33811" y="13241"/>
                    </a:moveTo>
                    <a:cubicBezTo>
                      <a:pt x="33696" y="13241"/>
                      <a:pt x="33580" y="13257"/>
                      <a:pt x="33469" y="13288"/>
                    </a:cubicBezTo>
                    <a:cubicBezTo>
                      <a:pt x="33481" y="13395"/>
                      <a:pt x="33469" y="13479"/>
                      <a:pt x="33469" y="13562"/>
                    </a:cubicBezTo>
                    <a:lnTo>
                      <a:pt x="33469" y="19741"/>
                    </a:lnTo>
                    <a:lnTo>
                      <a:pt x="33469" y="19920"/>
                    </a:lnTo>
                    <a:cubicBezTo>
                      <a:pt x="33481" y="19956"/>
                      <a:pt x="33492" y="19992"/>
                      <a:pt x="33504" y="20027"/>
                    </a:cubicBezTo>
                    <a:cubicBezTo>
                      <a:pt x="33671" y="19944"/>
                      <a:pt x="33850" y="19849"/>
                      <a:pt x="34004" y="19741"/>
                    </a:cubicBezTo>
                    <a:lnTo>
                      <a:pt x="34004" y="19480"/>
                    </a:lnTo>
                    <a:lnTo>
                      <a:pt x="34004" y="13550"/>
                    </a:lnTo>
                    <a:lnTo>
                      <a:pt x="34004" y="13372"/>
                    </a:lnTo>
                    <a:cubicBezTo>
                      <a:pt x="34004" y="13324"/>
                      <a:pt x="33993" y="13288"/>
                      <a:pt x="33981" y="13253"/>
                    </a:cubicBezTo>
                    <a:cubicBezTo>
                      <a:pt x="33925" y="13245"/>
                      <a:pt x="33868" y="13241"/>
                      <a:pt x="33811" y="13241"/>
                    </a:cubicBezTo>
                    <a:close/>
                    <a:moveTo>
                      <a:pt x="32980" y="13372"/>
                    </a:moveTo>
                    <a:cubicBezTo>
                      <a:pt x="32802" y="13395"/>
                      <a:pt x="32635" y="13431"/>
                      <a:pt x="32469" y="13503"/>
                    </a:cubicBezTo>
                    <a:lnTo>
                      <a:pt x="32469" y="13776"/>
                    </a:lnTo>
                    <a:lnTo>
                      <a:pt x="32469" y="20325"/>
                    </a:lnTo>
                    <a:lnTo>
                      <a:pt x="32469" y="20492"/>
                    </a:lnTo>
                    <a:cubicBezTo>
                      <a:pt x="32469" y="20515"/>
                      <a:pt x="32457" y="20551"/>
                      <a:pt x="32504" y="20575"/>
                    </a:cubicBezTo>
                    <a:cubicBezTo>
                      <a:pt x="32683" y="20492"/>
                      <a:pt x="32850" y="20396"/>
                      <a:pt x="33004" y="20301"/>
                    </a:cubicBezTo>
                    <a:lnTo>
                      <a:pt x="33004" y="13455"/>
                    </a:lnTo>
                    <a:cubicBezTo>
                      <a:pt x="33004" y="13419"/>
                      <a:pt x="32992" y="13395"/>
                      <a:pt x="32980" y="13372"/>
                    </a:cubicBezTo>
                    <a:close/>
                    <a:moveTo>
                      <a:pt x="31957" y="13729"/>
                    </a:moveTo>
                    <a:cubicBezTo>
                      <a:pt x="31766" y="13776"/>
                      <a:pt x="31599" y="13872"/>
                      <a:pt x="31445" y="13991"/>
                    </a:cubicBezTo>
                    <a:lnTo>
                      <a:pt x="31445" y="20896"/>
                    </a:lnTo>
                    <a:lnTo>
                      <a:pt x="31445" y="21051"/>
                    </a:lnTo>
                    <a:cubicBezTo>
                      <a:pt x="31456" y="21075"/>
                      <a:pt x="31456" y="21111"/>
                      <a:pt x="31468" y="21146"/>
                    </a:cubicBezTo>
                    <a:cubicBezTo>
                      <a:pt x="31647" y="21063"/>
                      <a:pt x="31826" y="20968"/>
                      <a:pt x="31992" y="20861"/>
                    </a:cubicBezTo>
                    <a:lnTo>
                      <a:pt x="31992" y="20623"/>
                    </a:lnTo>
                    <a:lnTo>
                      <a:pt x="31992" y="13979"/>
                    </a:lnTo>
                    <a:lnTo>
                      <a:pt x="31992" y="13812"/>
                    </a:lnTo>
                    <a:cubicBezTo>
                      <a:pt x="31992" y="13765"/>
                      <a:pt x="31992" y="13753"/>
                      <a:pt x="31957" y="13729"/>
                    </a:cubicBezTo>
                    <a:close/>
                    <a:moveTo>
                      <a:pt x="30945" y="14253"/>
                    </a:moveTo>
                    <a:cubicBezTo>
                      <a:pt x="30766" y="14348"/>
                      <a:pt x="30599" y="14455"/>
                      <a:pt x="30444" y="14574"/>
                    </a:cubicBezTo>
                    <a:lnTo>
                      <a:pt x="30444" y="14824"/>
                    </a:lnTo>
                    <a:lnTo>
                      <a:pt x="30444" y="21432"/>
                    </a:lnTo>
                    <a:lnTo>
                      <a:pt x="30444" y="21611"/>
                    </a:lnTo>
                    <a:cubicBezTo>
                      <a:pt x="30444" y="21646"/>
                      <a:pt x="30444" y="21682"/>
                      <a:pt x="30480" y="21694"/>
                    </a:cubicBezTo>
                    <a:cubicBezTo>
                      <a:pt x="30647" y="21611"/>
                      <a:pt x="30814" y="21527"/>
                      <a:pt x="30980" y="21420"/>
                    </a:cubicBezTo>
                    <a:lnTo>
                      <a:pt x="30980" y="14300"/>
                    </a:lnTo>
                    <a:cubicBezTo>
                      <a:pt x="30980" y="14288"/>
                      <a:pt x="30968" y="14277"/>
                      <a:pt x="30945" y="14253"/>
                    </a:cubicBezTo>
                    <a:close/>
                    <a:moveTo>
                      <a:pt x="4694" y="21319"/>
                    </a:moveTo>
                    <a:cubicBezTo>
                      <a:pt x="4712" y="21319"/>
                      <a:pt x="4727" y="21325"/>
                      <a:pt x="4739" y="21337"/>
                    </a:cubicBezTo>
                    <a:cubicBezTo>
                      <a:pt x="4763" y="21373"/>
                      <a:pt x="4786" y="21420"/>
                      <a:pt x="4775" y="21468"/>
                    </a:cubicBezTo>
                    <a:cubicBezTo>
                      <a:pt x="4775" y="21635"/>
                      <a:pt x="4739" y="21754"/>
                      <a:pt x="4644" y="21801"/>
                    </a:cubicBezTo>
                    <a:lnTo>
                      <a:pt x="4632" y="21801"/>
                    </a:lnTo>
                    <a:cubicBezTo>
                      <a:pt x="4612" y="21815"/>
                      <a:pt x="4595" y="21822"/>
                      <a:pt x="4579" y="21822"/>
                    </a:cubicBezTo>
                    <a:cubicBezTo>
                      <a:pt x="4529" y="21822"/>
                      <a:pt x="4501" y="21750"/>
                      <a:pt x="4501" y="21623"/>
                    </a:cubicBezTo>
                    <a:cubicBezTo>
                      <a:pt x="4501" y="21563"/>
                      <a:pt x="4513" y="21504"/>
                      <a:pt x="4536" y="21444"/>
                    </a:cubicBezTo>
                    <a:cubicBezTo>
                      <a:pt x="4560" y="21396"/>
                      <a:pt x="4596" y="21361"/>
                      <a:pt x="4632" y="21337"/>
                    </a:cubicBezTo>
                    <a:cubicBezTo>
                      <a:pt x="4656" y="21325"/>
                      <a:pt x="4676" y="21319"/>
                      <a:pt x="4694" y="21319"/>
                    </a:cubicBezTo>
                    <a:close/>
                    <a:moveTo>
                      <a:pt x="29909" y="14955"/>
                    </a:moveTo>
                    <a:lnTo>
                      <a:pt x="29421" y="15360"/>
                    </a:lnTo>
                    <a:lnTo>
                      <a:pt x="29421" y="15574"/>
                    </a:lnTo>
                    <a:lnTo>
                      <a:pt x="29421" y="22027"/>
                    </a:lnTo>
                    <a:lnTo>
                      <a:pt x="29421" y="22170"/>
                    </a:lnTo>
                    <a:cubicBezTo>
                      <a:pt x="29421" y="22206"/>
                      <a:pt x="29432" y="22242"/>
                      <a:pt x="29444" y="22278"/>
                    </a:cubicBezTo>
                    <a:cubicBezTo>
                      <a:pt x="29623" y="22194"/>
                      <a:pt x="29790" y="22099"/>
                      <a:pt x="29956" y="21980"/>
                    </a:cubicBezTo>
                    <a:lnTo>
                      <a:pt x="29956" y="15217"/>
                    </a:lnTo>
                    <a:lnTo>
                      <a:pt x="29956" y="15039"/>
                    </a:lnTo>
                    <a:cubicBezTo>
                      <a:pt x="29956" y="15015"/>
                      <a:pt x="29956" y="14979"/>
                      <a:pt x="29909" y="14955"/>
                    </a:cubicBezTo>
                    <a:close/>
                    <a:moveTo>
                      <a:pt x="6180" y="20253"/>
                    </a:moveTo>
                    <a:lnTo>
                      <a:pt x="5287" y="20754"/>
                    </a:lnTo>
                    <a:lnTo>
                      <a:pt x="5287" y="21004"/>
                    </a:lnTo>
                    <a:lnTo>
                      <a:pt x="5822" y="20706"/>
                    </a:lnTo>
                    <a:lnTo>
                      <a:pt x="5406" y="22408"/>
                    </a:lnTo>
                    <a:lnTo>
                      <a:pt x="5763" y="22206"/>
                    </a:lnTo>
                    <a:lnTo>
                      <a:pt x="6180" y="20468"/>
                    </a:lnTo>
                    <a:lnTo>
                      <a:pt x="6180" y="20253"/>
                    </a:lnTo>
                    <a:close/>
                    <a:moveTo>
                      <a:pt x="4715" y="22048"/>
                    </a:moveTo>
                    <a:cubicBezTo>
                      <a:pt x="4736" y="22048"/>
                      <a:pt x="4751" y="22057"/>
                      <a:pt x="4763" y="22075"/>
                    </a:cubicBezTo>
                    <a:cubicBezTo>
                      <a:pt x="4786" y="22123"/>
                      <a:pt x="4798" y="22182"/>
                      <a:pt x="4798" y="22242"/>
                    </a:cubicBezTo>
                    <a:cubicBezTo>
                      <a:pt x="4798" y="22325"/>
                      <a:pt x="4786" y="22397"/>
                      <a:pt x="4763" y="22468"/>
                    </a:cubicBezTo>
                    <a:cubicBezTo>
                      <a:pt x="4751" y="22528"/>
                      <a:pt x="4703" y="22587"/>
                      <a:pt x="4644" y="22611"/>
                    </a:cubicBezTo>
                    <a:lnTo>
                      <a:pt x="4632" y="22623"/>
                    </a:lnTo>
                    <a:cubicBezTo>
                      <a:pt x="4602" y="22635"/>
                      <a:pt x="4578" y="22641"/>
                      <a:pt x="4559" y="22641"/>
                    </a:cubicBezTo>
                    <a:cubicBezTo>
                      <a:pt x="4539" y="22641"/>
                      <a:pt x="4525" y="22635"/>
                      <a:pt x="4513" y="22623"/>
                    </a:cubicBezTo>
                    <a:cubicBezTo>
                      <a:pt x="4489" y="22563"/>
                      <a:pt x="4477" y="22504"/>
                      <a:pt x="4477" y="22444"/>
                    </a:cubicBezTo>
                    <a:cubicBezTo>
                      <a:pt x="4477" y="22373"/>
                      <a:pt x="4489" y="22289"/>
                      <a:pt x="4513" y="22230"/>
                    </a:cubicBezTo>
                    <a:cubicBezTo>
                      <a:pt x="4536" y="22158"/>
                      <a:pt x="4584" y="22111"/>
                      <a:pt x="4632" y="22075"/>
                    </a:cubicBezTo>
                    <a:cubicBezTo>
                      <a:pt x="4667" y="22057"/>
                      <a:pt x="4694" y="22048"/>
                      <a:pt x="4715" y="22048"/>
                    </a:cubicBezTo>
                    <a:close/>
                    <a:moveTo>
                      <a:pt x="28932" y="15836"/>
                    </a:moveTo>
                    <a:cubicBezTo>
                      <a:pt x="28885" y="15872"/>
                      <a:pt x="28849" y="15896"/>
                      <a:pt x="28813" y="15932"/>
                    </a:cubicBezTo>
                    <a:cubicBezTo>
                      <a:pt x="28730" y="16027"/>
                      <a:pt x="28647" y="16122"/>
                      <a:pt x="28551" y="16205"/>
                    </a:cubicBezTo>
                    <a:cubicBezTo>
                      <a:pt x="28444" y="16277"/>
                      <a:pt x="28397" y="16420"/>
                      <a:pt x="28420" y="16551"/>
                    </a:cubicBezTo>
                    <a:lnTo>
                      <a:pt x="28420" y="22837"/>
                    </a:lnTo>
                    <a:cubicBezTo>
                      <a:pt x="28528" y="22789"/>
                      <a:pt x="28635" y="22742"/>
                      <a:pt x="28742" y="22682"/>
                    </a:cubicBezTo>
                    <a:cubicBezTo>
                      <a:pt x="28992" y="22539"/>
                      <a:pt x="28956" y="22587"/>
                      <a:pt x="28956" y="22313"/>
                    </a:cubicBezTo>
                    <a:lnTo>
                      <a:pt x="28956" y="16074"/>
                    </a:lnTo>
                    <a:lnTo>
                      <a:pt x="28956" y="15920"/>
                    </a:lnTo>
                    <a:cubicBezTo>
                      <a:pt x="28956" y="15884"/>
                      <a:pt x="28944" y="15860"/>
                      <a:pt x="28932" y="15836"/>
                    </a:cubicBezTo>
                    <a:close/>
                    <a:moveTo>
                      <a:pt x="4918" y="20995"/>
                    </a:moveTo>
                    <a:cubicBezTo>
                      <a:pt x="4820" y="20995"/>
                      <a:pt x="4725" y="21024"/>
                      <a:pt x="4644" y="21087"/>
                    </a:cubicBezTo>
                    <a:cubicBezTo>
                      <a:pt x="4501" y="21158"/>
                      <a:pt x="4370" y="21277"/>
                      <a:pt x="4275" y="21408"/>
                    </a:cubicBezTo>
                    <a:cubicBezTo>
                      <a:pt x="4191" y="21527"/>
                      <a:pt x="4155" y="21670"/>
                      <a:pt x="4155" y="21813"/>
                    </a:cubicBezTo>
                    <a:cubicBezTo>
                      <a:pt x="4144" y="21885"/>
                      <a:pt x="4167" y="21956"/>
                      <a:pt x="4203" y="22016"/>
                    </a:cubicBezTo>
                    <a:cubicBezTo>
                      <a:pt x="4239" y="22063"/>
                      <a:pt x="4298" y="22087"/>
                      <a:pt x="4358" y="22087"/>
                    </a:cubicBezTo>
                    <a:cubicBezTo>
                      <a:pt x="4286" y="22158"/>
                      <a:pt x="4227" y="22254"/>
                      <a:pt x="4179" y="22349"/>
                    </a:cubicBezTo>
                    <a:cubicBezTo>
                      <a:pt x="4144" y="22432"/>
                      <a:pt x="4132" y="22528"/>
                      <a:pt x="4120" y="22623"/>
                    </a:cubicBezTo>
                    <a:cubicBezTo>
                      <a:pt x="4120" y="22852"/>
                      <a:pt x="4188" y="22964"/>
                      <a:pt x="4332" y="22964"/>
                    </a:cubicBezTo>
                    <a:cubicBezTo>
                      <a:pt x="4412" y="22964"/>
                      <a:pt x="4516" y="22929"/>
                      <a:pt x="4644" y="22861"/>
                    </a:cubicBezTo>
                    <a:lnTo>
                      <a:pt x="4632" y="22861"/>
                    </a:lnTo>
                    <a:cubicBezTo>
                      <a:pt x="4798" y="22778"/>
                      <a:pt x="4941" y="22659"/>
                      <a:pt x="5037" y="22504"/>
                    </a:cubicBezTo>
                    <a:cubicBezTo>
                      <a:pt x="5120" y="22373"/>
                      <a:pt x="5167" y="22218"/>
                      <a:pt x="5167" y="22063"/>
                    </a:cubicBezTo>
                    <a:cubicBezTo>
                      <a:pt x="5167" y="21980"/>
                      <a:pt x="5144" y="21897"/>
                      <a:pt x="5108" y="21825"/>
                    </a:cubicBezTo>
                    <a:cubicBezTo>
                      <a:pt x="5068" y="21786"/>
                      <a:pt x="5021" y="21763"/>
                      <a:pt x="4965" y="21763"/>
                    </a:cubicBezTo>
                    <a:cubicBezTo>
                      <a:pt x="4954" y="21763"/>
                      <a:pt x="4942" y="21764"/>
                      <a:pt x="4929" y="21766"/>
                    </a:cubicBezTo>
                    <a:cubicBezTo>
                      <a:pt x="5001" y="21694"/>
                      <a:pt x="5048" y="21611"/>
                      <a:pt x="5084" y="21527"/>
                    </a:cubicBezTo>
                    <a:cubicBezTo>
                      <a:pt x="5120" y="21444"/>
                      <a:pt x="5132" y="21349"/>
                      <a:pt x="5132" y="21254"/>
                    </a:cubicBezTo>
                    <a:cubicBezTo>
                      <a:pt x="5132" y="21123"/>
                      <a:pt x="5096" y="21027"/>
                      <a:pt x="5013" y="21004"/>
                    </a:cubicBezTo>
                    <a:cubicBezTo>
                      <a:pt x="4981" y="20998"/>
                      <a:pt x="4949" y="20995"/>
                      <a:pt x="4918" y="20995"/>
                    </a:cubicBezTo>
                    <a:close/>
                    <a:moveTo>
                      <a:pt x="3429" y="22123"/>
                    </a:moveTo>
                    <a:lnTo>
                      <a:pt x="3429" y="22849"/>
                    </a:lnTo>
                    <a:lnTo>
                      <a:pt x="3132" y="23016"/>
                    </a:lnTo>
                    <a:lnTo>
                      <a:pt x="3429" y="22123"/>
                    </a:lnTo>
                    <a:close/>
                    <a:moveTo>
                      <a:pt x="27920" y="16872"/>
                    </a:moveTo>
                    <a:cubicBezTo>
                      <a:pt x="27885" y="16896"/>
                      <a:pt x="27861" y="16920"/>
                      <a:pt x="27837" y="16932"/>
                    </a:cubicBezTo>
                    <a:cubicBezTo>
                      <a:pt x="27742" y="17015"/>
                      <a:pt x="27658" y="17098"/>
                      <a:pt x="27575" y="17170"/>
                    </a:cubicBezTo>
                    <a:cubicBezTo>
                      <a:pt x="27373" y="17348"/>
                      <a:pt x="27396" y="17277"/>
                      <a:pt x="27396" y="17539"/>
                    </a:cubicBezTo>
                    <a:lnTo>
                      <a:pt x="27396" y="23159"/>
                    </a:lnTo>
                    <a:lnTo>
                      <a:pt x="27396" y="23301"/>
                    </a:lnTo>
                    <a:cubicBezTo>
                      <a:pt x="27396" y="23349"/>
                      <a:pt x="27396" y="23373"/>
                      <a:pt x="27456" y="23385"/>
                    </a:cubicBezTo>
                    <a:lnTo>
                      <a:pt x="27932" y="23123"/>
                    </a:lnTo>
                    <a:lnTo>
                      <a:pt x="27932" y="16944"/>
                    </a:lnTo>
                    <a:cubicBezTo>
                      <a:pt x="27932" y="16920"/>
                      <a:pt x="27932" y="16896"/>
                      <a:pt x="27920" y="16872"/>
                    </a:cubicBezTo>
                    <a:close/>
                    <a:moveTo>
                      <a:pt x="3774" y="21575"/>
                    </a:moveTo>
                    <a:lnTo>
                      <a:pt x="3346" y="21813"/>
                    </a:lnTo>
                    <a:lnTo>
                      <a:pt x="2834" y="23170"/>
                    </a:lnTo>
                    <a:lnTo>
                      <a:pt x="2834" y="23421"/>
                    </a:lnTo>
                    <a:lnTo>
                      <a:pt x="3429" y="23099"/>
                    </a:lnTo>
                    <a:lnTo>
                      <a:pt x="3429" y="23504"/>
                    </a:lnTo>
                    <a:lnTo>
                      <a:pt x="3774" y="23301"/>
                    </a:lnTo>
                    <a:lnTo>
                      <a:pt x="3774" y="22897"/>
                    </a:lnTo>
                    <a:lnTo>
                      <a:pt x="3965" y="22789"/>
                    </a:lnTo>
                    <a:lnTo>
                      <a:pt x="3965" y="22539"/>
                    </a:lnTo>
                    <a:lnTo>
                      <a:pt x="3774" y="22647"/>
                    </a:lnTo>
                    <a:lnTo>
                      <a:pt x="3774" y="21575"/>
                    </a:lnTo>
                    <a:close/>
                    <a:moveTo>
                      <a:pt x="26896" y="17682"/>
                    </a:moveTo>
                    <a:lnTo>
                      <a:pt x="26396" y="17979"/>
                    </a:lnTo>
                    <a:cubicBezTo>
                      <a:pt x="26396" y="18063"/>
                      <a:pt x="26384" y="18146"/>
                      <a:pt x="26384" y="18229"/>
                    </a:cubicBezTo>
                    <a:lnTo>
                      <a:pt x="26384" y="23694"/>
                    </a:lnTo>
                    <a:lnTo>
                      <a:pt x="26384" y="23849"/>
                    </a:lnTo>
                    <a:cubicBezTo>
                      <a:pt x="26384" y="23909"/>
                      <a:pt x="26384" y="23921"/>
                      <a:pt x="26444" y="23944"/>
                    </a:cubicBezTo>
                    <a:cubicBezTo>
                      <a:pt x="26527" y="23897"/>
                      <a:pt x="26611" y="23849"/>
                      <a:pt x="26706" y="23790"/>
                    </a:cubicBezTo>
                    <a:cubicBezTo>
                      <a:pt x="26956" y="23647"/>
                      <a:pt x="26932" y="23718"/>
                      <a:pt x="26932" y="23409"/>
                    </a:cubicBezTo>
                    <a:lnTo>
                      <a:pt x="26932" y="17944"/>
                    </a:lnTo>
                    <a:lnTo>
                      <a:pt x="26932" y="17765"/>
                    </a:lnTo>
                    <a:cubicBezTo>
                      <a:pt x="26920" y="17729"/>
                      <a:pt x="26920" y="17706"/>
                      <a:pt x="26896" y="17682"/>
                    </a:cubicBezTo>
                    <a:close/>
                    <a:moveTo>
                      <a:pt x="25872" y="18217"/>
                    </a:moveTo>
                    <a:lnTo>
                      <a:pt x="25372" y="18384"/>
                    </a:lnTo>
                    <a:lnTo>
                      <a:pt x="25372" y="24433"/>
                    </a:lnTo>
                    <a:cubicBezTo>
                      <a:pt x="25372" y="24456"/>
                      <a:pt x="25384" y="24480"/>
                      <a:pt x="25384" y="24504"/>
                    </a:cubicBezTo>
                    <a:cubicBezTo>
                      <a:pt x="25575" y="24444"/>
                      <a:pt x="25753" y="24337"/>
                      <a:pt x="25908" y="24218"/>
                    </a:cubicBezTo>
                    <a:lnTo>
                      <a:pt x="25908" y="18468"/>
                    </a:lnTo>
                    <a:lnTo>
                      <a:pt x="25908" y="18325"/>
                    </a:lnTo>
                    <a:cubicBezTo>
                      <a:pt x="25908" y="18277"/>
                      <a:pt x="25920" y="18253"/>
                      <a:pt x="25872" y="18217"/>
                    </a:cubicBezTo>
                    <a:close/>
                    <a:moveTo>
                      <a:pt x="24872" y="18479"/>
                    </a:moveTo>
                    <a:cubicBezTo>
                      <a:pt x="24706" y="18479"/>
                      <a:pt x="24539" y="18479"/>
                      <a:pt x="24384" y="18491"/>
                    </a:cubicBezTo>
                    <a:cubicBezTo>
                      <a:pt x="24348" y="18575"/>
                      <a:pt x="24348" y="18658"/>
                      <a:pt x="24360" y="18741"/>
                    </a:cubicBezTo>
                    <a:lnTo>
                      <a:pt x="24360" y="24837"/>
                    </a:lnTo>
                    <a:lnTo>
                      <a:pt x="24360" y="24992"/>
                    </a:lnTo>
                    <a:cubicBezTo>
                      <a:pt x="24360" y="25016"/>
                      <a:pt x="24372" y="25052"/>
                      <a:pt x="24384" y="25075"/>
                    </a:cubicBezTo>
                    <a:cubicBezTo>
                      <a:pt x="24551" y="24992"/>
                      <a:pt x="24729" y="24909"/>
                      <a:pt x="24896" y="24802"/>
                    </a:cubicBezTo>
                    <a:lnTo>
                      <a:pt x="24896" y="24564"/>
                    </a:lnTo>
                    <a:lnTo>
                      <a:pt x="24896" y="18753"/>
                    </a:lnTo>
                    <a:lnTo>
                      <a:pt x="24896" y="18598"/>
                    </a:lnTo>
                    <a:cubicBezTo>
                      <a:pt x="24896" y="18551"/>
                      <a:pt x="24884" y="18527"/>
                      <a:pt x="24872" y="18479"/>
                    </a:cubicBezTo>
                    <a:close/>
                    <a:moveTo>
                      <a:pt x="4598" y="25067"/>
                    </a:moveTo>
                    <a:cubicBezTo>
                      <a:pt x="4566" y="25067"/>
                      <a:pt x="4528" y="25077"/>
                      <a:pt x="4489" y="25099"/>
                    </a:cubicBezTo>
                    <a:cubicBezTo>
                      <a:pt x="4382" y="25159"/>
                      <a:pt x="4310" y="25266"/>
                      <a:pt x="4286" y="25385"/>
                    </a:cubicBezTo>
                    <a:cubicBezTo>
                      <a:pt x="4286" y="25446"/>
                      <a:pt x="4325" y="25482"/>
                      <a:pt x="4381" y="25482"/>
                    </a:cubicBezTo>
                    <a:cubicBezTo>
                      <a:pt x="4413" y="25482"/>
                      <a:pt x="4450" y="25470"/>
                      <a:pt x="4489" y="25445"/>
                    </a:cubicBezTo>
                    <a:cubicBezTo>
                      <a:pt x="4596" y="25397"/>
                      <a:pt x="4667" y="25290"/>
                      <a:pt x="4691" y="25159"/>
                    </a:cubicBezTo>
                    <a:cubicBezTo>
                      <a:pt x="4691" y="25099"/>
                      <a:pt x="4653" y="25067"/>
                      <a:pt x="4598" y="25067"/>
                    </a:cubicBezTo>
                    <a:close/>
                    <a:moveTo>
                      <a:pt x="23348" y="18217"/>
                    </a:moveTo>
                    <a:lnTo>
                      <a:pt x="23348" y="18515"/>
                    </a:lnTo>
                    <a:lnTo>
                      <a:pt x="23348" y="25361"/>
                    </a:lnTo>
                    <a:lnTo>
                      <a:pt x="23348" y="25528"/>
                    </a:lnTo>
                    <a:cubicBezTo>
                      <a:pt x="23348" y="25564"/>
                      <a:pt x="23348" y="25599"/>
                      <a:pt x="23396" y="25623"/>
                    </a:cubicBezTo>
                    <a:cubicBezTo>
                      <a:pt x="23563" y="25552"/>
                      <a:pt x="23717" y="25456"/>
                      <a:pt x="23872" y="25361"/>
                    </a:cubicBezTo>
                    <a:cubicBezTo>
                      <a:pt x="23896" y="25135"/>
                      <a:pt x="23896" y="18575"/>
                      <a:pt x="23872" y="18408"/>
                    </a:cubicBezTo>
                    <a:lnTo>
                      <a:pt x="23348" y="18217"/>
                    </a:lnTo>
                    <a:close/>
                    <a:moveTo>
                      <a:pt x="22336" y="17575"/>
                    </a:moveTo>
                    <a:cubicBezTo>
                      <a:pt x="22336" y="17598"/>
                      <a:pt x="22336" y="17622"/>
                      <a:pt x="22336" y="17658"/>
                    </a:cubicBezTo>
                    <a:lnTo>
                      <a:pt x="22336" y="26159"/>
                    </a:lnTo>
                    <a:cubicBezTo>
                      <a:pt x="22324" y="26171"/>
                      <a:pt x="22324" y="26171"/>
                      <a:pt x="22336" y="26183"/>
                    </a:cubicBezTo>
                    <a:lnTo>
                      <a:pt x="22360" y="26207"/>
                    </a:lnTo>
                    <a:cubicBezTo>
                      <a:pt x="22527" y="26123"/>
                      <a:pt x="22693" y="26040"/>
                      <a:pt x="22848" y="25945"/>
                    </a:cubicBezTo>
                    <a:cubicBezTo>
                      <a:pt x="22872" y="25778"/>
                      <a:pt x="22884" y="18170"/>
                      <a:pt x="22860" y="17920"/>
                    </a:cubicBezTo>
                    <a:lnTo>
                      <a:pt x="22860" y="17920"/>
                    </a:lnTo>
                    <a:lnTo>
                      <a:pt x="22860" y="17932"/>
                    </a:lnTo>
                    <a:cubicBezTo>
                      <a:pt x="22705" y="17813"/>
                      <a:pt x="22539" y="17694"/>
                      <a:pt x="22384" y="17575"/>
                    </a:cubicBezTo>
                    <a:close/>
                    <a:moveTo>
                      <a:pt x="21348" y="16729"/>
                    </a:moveTo>
                    <a:cubicBezTo>
                      <a:pt x="21348" y="16765"/>
                      <a:pt x="21324" y="16789"/>
                      <a:pt x="21324" y="16813"/>
                    </a:cubicBezTo>
                    <a:cubicBezTo>
                      <a:pt x="21312" y="17384"/>
                      <a:pt x="21324" y="26588"/>
                      <a:pt x="21348" y="26754"/>
                    </a:cubicBezTo>
                    <a:cubicBezTo>
                      <a:pt x="21372" y="26754"/>
                      <a:pt x="21396" y="26754"/>
                      <a:pt x="21420" y="26742"/>
                    </a:cubicBezTo>
                    <a:cubicBezTo>
                      <a:pt x="21574" y="26659"/>
                      <a:pt x="21717" y="26576"/>
                      <a:pt x="21860" y="26480"/>
                    </a:cubicBezTo>
                    <a:lnTo>
                      <a:pt x="21860" y="17384"/>
                    </a:lnTo>
                    <a:lnTo>
                      <a:pt x="21860" y="17241"/>
                    </a:lnTo>
                    <a:cubicBezTo>
                      <a:pt x="21872" y="17158"/>
                      <a:pt x="21836" y="17074"/>
                      <a:pt x="21753" y="17027"/>
                    </a:cubicBezTo>
                    <a:cubicBezTo>
                      <a:pt x="21646" y="16955"/>
                      <a:pt x="21550" y="16860"/>
                      <a:pt x="21443" y="16789"/>
                    </a:cubicBezTo>
                    <a:cubicBezTo>
                      <a:pt x="21408" y="16765"/>
                      <a:pt x="21372" y="16741"/>
                      <a:pt x="21348" y="16729"/>
                    </a:cubicBezTo>
                    <a:close/>
                    <a:moveTo>
                      <a:pt x="20407" y="16265"/>
                    </a:moveTo>
                    <a:cubicBezTo>
                      <a:pt x="20384" y="16265"/>
                      <a:pt x="20360" y="16277"/>
                      <a:pt x="20336" y="16277"/>
                    </a:cubicBezTo>
                    <a:cubicBezTo>
                      <a:pt x="20312" y="16372"/>
                      <a:pt x="20312" y="16455"/>
                      <a:pt x="20324" y="16539"/>
                    </a:cubicBezTo>
                    <a:lnTo>
                      <a:pt x="20324" y="27076"/>
                    </a:lnTo>
                    <a:lnTo>
                      <a:pt x="20324" y="27231"/>
                    </a:lnTo>
                    <a:cubicBezTo>
                      <a:pt x="20324" y="27266"/>
                      <a:pt x="20324" y="27302"/>
                      <a:pt x="20336" y="27338"/>
                    </a:cubicBezTo>
                    <a:cubicBezTo>
                      <a:pt x="20515" y="27254"/>
                      <a:pt x="20681" y="27159"/>
                      <a:pt x="20848" y="27052"/>
                    </a:cubicBezTo>
                    <a:cubicBezTo>
                      <a:pt x="20848" y="27008"/>
                      <a:pt x="20848" y="26975"/>
                      <a:pt x="20848" y="26933"/>
                    </a:cubicBezTo>
                    <a:lnTo>
                      <a:pt x="20848" y="16455"/>
                    </a:lnTo>
                    <a:cubicBezTo>
                      <a:pt x="20848" y="16443"/>
                      <a:pt x="20848" y="16443"/>
                      <a:pt x="20848" y="16432"/>
                    </a:cubicBezTo>
                    <a:cubicBezTo>
                      <a:pt x="20848" y="16432"/>
                      <a:pt x="20836" y="16432"/>
                      <a:pt x="20824" y="16408"/>
                    </a:cubicBezTo>
                    <a:cubicBezTo>
                      <a:pt x="20693" y="16336"/>
                      <a:pt x="20550" y="16289"/>
                      <a:pt x="20407" y="16265"/>
                    </a:cubicBezTo>
                    <a:close/>
                    <a:moveTo>
                      <a:pt x="19766" y="16263"/>
                    </a:moveTo>
                    <a:cubicBezTo>
                      <a:pt x="19600" y="16263"/>
                      <a:pt x="19450" y="16309"/>
                      <a:pt x="19300" y="16384"/>
                    </a:cubicBezTo>
                    <a:lnTo>
                      <a:pt x="19300" y="16658"/>
                    </a:lnTo>
                    <a:lnTo>
                      <a:pt x="19300" y="27612"/>
                    </a:lnTo>
                    <a:lnTo>
                      <a:pt x="19300" y="27790"/>
                    </a:lnTo>
                    <a:cubicBezTo>
                      <a:pt x="19300" y="27814"/>
                      <a:pt x="19300" y="27862"/>
                      <a:pt x="19348" y="27885"/>
                    </a:cubicBezTo>
                    <a:cubicBezTo>
                      <a:pt x="19515" y="27802"/>
                      <a:pt x="19681" y="27707"/>
                      <a:pt x="19848" y="27600"/>
                    </a:cubicBezTo>
                    <a:lnTo>
                      <a:pt x="19848" y="27350"/>
                    </a:lnTo>
                    <a:lnTo>
                      <a:pt x="19848" y="16551"/>
                    </a:lnTo>
                    <a:lnTo>
                      <a:pt x="19848" y="16372"/>
                    </a:lnTo>
                    <a:cubicBezTo>
                      <a:pt x="19836" y="16336"/>
                      <a:pt x="19824" y="16301"/>
                      <a:pt x="19824" y="16265"/>
                    </a:cubicBezTo>
                    <a:cubicBezTo>
                      <a:pt x="19805" y="16264"/>
                      <a:pt x="19785" y="16263"/>
                      <a:pt x="19766" y="16263"/>
                    </a:cubicBezTo>
                    <a:close/>
                    <a:moveTo>
                      <a:pt x="18812" y="16610"/>
                    </a:moveTo>
                    <a:cubicBezTo>
                      <a:pt x="18705" y="16658"/>
                      <a:pt x="18586" y="16729"/>
                      <a:pt x="18491" y="16801"/>
                    </a:cubicBezTo>
                    <a:cubicBezTo>
                      <a:pt x="18288" y="16955"/>
                      <a:pt x="18288" y="16955"/>
                      <a:pt x="18288" y="17205"/>
                    </a:cubicBezTo>
                    <a:lnTo>
                      <a:pt x="18288" y="28195"/>
                    </a:lnTo>
                    <a:lnTo>
                      <a:pt x="18288" y="28350"/>
                    </a:lnTo>
                    <a:cubicBezTo>
                      <a:pt x="18288" y="28385"/>
                      <a:pt x="18300" y="28421"/>
                      <a:pt x="18300" y="28457"/>
                    </a:cubicBezTo>
                    <a:cubicBezTo>
                      <a:pt x="18479" y="28374"/>
                      <a:pt x="18645" y="28278"/>
                      <a:pt x="18812" y="28171"/>
                    </a:cubicBezTo>
                    <a:lnTo>
                      <a:pt x="18812" y="16610"/>
                    </a:lnTo>
                    <a:close/>
                    <a:moveTo>
                      <a:pt x="17788" y="17432"/>
                    </a:moveTo>
                    <a:cubicBezTo>
                      <a:pt x="17669" y="17563"/>
                      <a:pt x="17550" y="17706"/>
                      <a:pt x="17431" y="17848"/>
                    </a:cubicBezTo>
                    <a:cubicBezTo>
                      <a:pt x="17252" y="18098"/>
                      <a:pt x="17276" y="18027"/>
                      <a:pt x="17276" y="18313"/>
                    </a:cubicBezTo>
                    <a:lnTo>
                      <a:pt x="17276" y="28731"/>
                    </a:lnTo>
                    <a:lnTo>
                      <a:pt x="17276" y="28909"/>
                    </a:lnTo>
                    <a:cubicBezTo>
                      <a:pt x="17276" y="28945"/>
                      <a:pt x="17276" y="28981"/>
                      <a:pt x="17324" y="28993"/>
                    </a:cubicBezTo>
                    <a:cubicBezTo>
                      <a:pt x="17407" y="28957"/>
                      <a:pt x="17490" y="28921"/>
                      <a:pt x="17574" y="28862"/>
                    </a:cubicBezTo>
                    <a:cubicBezTo>
                      <a:pt x="17848" y="28719"/>
                      <a:pt x="17812" y="28790"/>
                      <a:pt x="17812" y="28457"/>
                    </a:cubicBezTo>
                    <a:lnTo>
                      <a:pt x="17812" y="17717"/>
                    </a:lnTo>
                    <a:lnTo>
                      <a:pt x="17812" y="17551"/>
                    </a:lnTo>
                    <a:cubicBezTo>
                      <a:pt x="17812" y="17503"/>
                      <a:pt x="17800" y="17467"/>
                      <a:pt x="17788" y="17432"/>
                    </a:cubicBezTo>
                    <a:close/>
                    <a:moveTo>
                      <a:pt x="16764" y="18872"/>
                    </a:moveTo>
                    <a:cubicBezTo>
                      <a:pt x="16740" y="18908"/>
                      <a:pt x="16717" y="18932"/>
                      <a:pt x="16705" y="18968"/>
                    </a:cubicBezTo>
                    <a:cubicBezTo>
                      <a:pt x="16586" y="19182"/>
                      <a:pt x="16467" y="19396"/>
                      <a:pt x="16347" y="19611"/>
                    </a:cubicBezTo>
                    <a:cubicBezTo>
                      <a:pt x="16288" y="19718"/>
                      <a:pt x="16252" y="19837"/>
                      <a:pt x="16252" y="19968"/>
                    </a:cubicBezTo>
                    <a:lnTo>
                      <a:pt x="16252" y="29362"/>
                    </a:lnTo>
                    <a:lnTo>
                      <a:pt x="16252" y="29564"/>
                    </a:lnTo>
                    <a:cubicBezTo>
                      <a:pt x="16455" y="29505"/>
                      <a:pt x="16633" y="29409"/>
                      <a:pt x="16788" y="29290"/>
                    </a:cubicBezTo>
                    <a:lnTo>
                      <a:pt x="16788" y="18884"/>
                    </a:lnTo>
                    <a:lnTo>
                      <a:pt x="16764" y="18872"/>
                    </a:lnTo>
                    <a:close/>
                    <a:moveTo>
                      <a:pt x="15764" y="20813"/>
                    </a:moveTo>
                    <a:cubicBezTo>
                      <a:pt x="15740" y="20825"/>
                      <a:pt x="15728" y="20837"/>
                      <a:pt x="15716" y="20849"/>
                    </a:cubicBezTo>
                    <a:cubicBezTo>
                      <a:pt x="15574" y="21135"/>
                      <a:pt x="15431" y="21420"/>
                      <a:pt x="15300" y="21706"/>
                    </a:cubicBezTo>
                    <a:cubicBezTo>
                      <a:pt x="15276" y="21754"/>
                      <a:pt x="15252" y="21813"/>
                      <a:pt x="15252" y="21873"/>
                    </a:cubicBezTo>
                    <a:cubicBezTo>
                      <a:pt x="15252" y="21932"/>
                      <a:pt x="15252" y="21992"/>
                      <a:pt x="15252" y="22051"/>
                    </a:cubicBezTo>
                    <a:lnTo>
                      <a:pt x="15252" y="29850"/>
                    </a:lnTo>
                    <a:lnTo>
                      <a:pt x="15252" y="30028"/>
                    </a:lnTo>
                    <a:cubicBezTo>
                      <a:pt x="15252" y="30064"/>
                      <a:pt x="15264" y="30100"/>
                      <a:pt x="15276" y="30136"/>
                    </a:cubicBezTo>
                    <a:cubicBezTo>
                      <a:pt x="15443" y="30052"/>
                      <a:pt x="15609" y="29969"/>
                      <a:pt x="15764" y="29862"/>
                    </a:cubicBezTo>
                    <a:cubicBezTo>
                      <a:pt x="15788" y="29695"/>
                      <a:pt x="15812" y="21444"/>
                      <a:pt x="15788" y="20896"/>
                    </a:cubicBezTo>
                    <a:cubicBezTo>
                      <a:pt x="15776" y="20861"/>
                      <a:pt x="15776" y="20837"/>
                      <a:pt x="15764" y="20813"/>
                    </a:cubicBezTo>
                    <a:close/>
                    <a:moveTo>
                      <a:pt x="14740" y="22778"/>
                    </a:moveTo>
                    <a:cubicBezTo>
                      <a:pt x="14716" y="22813"/>
                      <a:pt x="14692" y="22861"/>
                      <a:pt x="14669" y="22897"/>
                    </a:cubicBezTo>
                    <a:cubicBezTo>
                      <a:pt x="14562" y="23075"/>
                      <a:pt x="14466" y="23254"/>
                      <a:pt x="14359" y="23421"/>
                    </a:cubicBezTo>
                    <a:cubicBezTo>
                      <a:pt x="14276" y="23551"/>
                      <a:pt x="14228" y="23694"/>
                      <a:pt x="14228" y="23849"/>
                    </a:cubicBezTo>
                    <a:lnTo>
                      <a:pt x="14228" y="30457"/>
                    </a:lnTo>
                    <a:lnTo>
                      <a:pt x="14228" y="30612"/>
                    </a:lnTo>
                    <a:cubicBezTo>
                      <a:pt x="14228" y="30660"/>
                      <a:pt x="14228" y="30683"/>
                      <a:pt x="14276" y="30695"/>
                    </a:cubicBezTo>
                    <a:lnTo>
                      <a:pt x="14764" y="30433"/>
                    </a:lnTo>
                    <a:lnTo>
                      <a:pt x="14776" y="22789"/>
                    </a:lnTo>
                    <a:cubicBezTo>
                      <a:pt x="14776" y="22789"/>
                      <a:pt x="14764" y="22778"/>
                      <a:pt x="14764" y="22778"/>
                    </a:cubicBezTo>
                    <a:close/>
                    <a:moveTo>
                      <a:pt x="13716" y="24361"/>
                    </a:moveTo>
                    <a:cubicBezTo>
                      <a:pt x="13692" y="24385"/>
                      <a:pt x="13680" y="24409"/>
                      <a:pt x="13657" y="24433"/>
                    </a:cubicBezTo>
                    <a:cubicBezTo>
                      <a:pt x="13538" y="24564"/>
                      <a:pt x="13430" y="24706"/>
                      <a:pt x="13311" y="24837"/>
                    </a:cubicBezTo>
                    <a:cubicBezTo>
                      <a:pt x="13240" y="24897"/>
                      <a:pt x="13216" y="24980"/>
                      <a:pt x="13216" y="25064"/>
                    </a:cubicBezTo>
                    <a:lnTo>
                      <a:pt x="13216" y="25183"/>
                    </a:lnTo>
                    <a:lnTo>
                      <a:pt x="13216" y="31017"/>
                    </a:lnTo>
                    <a:lnTo>
                      <a:pt x="13216" y="31171"/>
                    </a:lnTo>
                    <a:cubicBezTo>
                      <a:pt x="13228" y="31207"/>
                      <a:pt x="13240" y="31243"/>
                      <a:pt x="13252" y="31279"/>
                    </a:cubicBezTo>
                    <a:lnTo>
                      <a:pt x="13752" y="30993"/>
                    </a:lnTo>
                    <a:cubicBezTo>
                      <a:pt x="13752" y="28778"/>
                      <a:pt x="13752" y="26588"/>
                      <a:pt x="13752" y="24397"/>
                    </a:cubicBezTo>
                    <a:cubicBezTo>
                      <a:pt x="13752" y="24385"/>
                      <a:pt x="13740" y="24385"/>
                      <a:pt x="13716" y="24361"/>
                    </a:cubicBezTo>
                    <a:close/>
                    <a:moveTo>
                      <a:pt x="12728" y="25421"/>
                    </a:moveTo>
                    <a:cubicBezTo>
                      <a:pt x="12549" y="25528"/>
                      <a:pt x="12395" y="25671"/>
                      <a:pt x="12216" y="25790"/>
                    </a:cubicBezTo>
                    <a:lnTo>
                      <a:pt x="12216" y="31755"/>
                    </a:lnTo>
                    <a:cubicBezTo>
                      <a:pt x="12216" y="31767"/>
                      <a:pt x="12216" y="31791"/>
                      <a:pt x="12228" y="31802"/>
                    </a:cubicBezTo>
                    <a:cubicBezTo>
                      <a:pt x="12418" y="31743"/>
                      <a:pt x="12585" y="31648"/>
                      <a:pt x="12752" y="31529"/>
                    </a:cubicBezTo>
                    <a:lnTo>
                      <a:pt x="12752" y="25468"/>
                    </a:lnTo>
                    <a:cubicBezTo>
                      <a:pt x="12752" y="25456"/>
                      <a:pt x="12740" y="25445"/>
                      <a:pt x="12728" y="25421"/>
                    </a:cubicBezTo>
                    <a:close/>
                    <a:moveTo>
                      <a:pt x="11692" y="26088"/>
                    </a:moveTo>
                    <a:lnTo>
                      <a:pt x="11192" y="26302"/>
                    </a:lnTo>
                    <a:lnTo>
                      <a:pt x="11192" y="26504"/>
                    </a:lnTo>
                    <a:lnTo>
                      <a:pt x="11192" y="32279"/>
                    </a:lnTo>
                    <a:cubicBezTo>
                      <a:pt x="11192" y="32314"/>
                      <a:pt x="11192" y="32350"/>
                      <a:pt x="11252" y="32374"/>
                    </a:cubicBezTo>
                    <a:cubicBezTo>
                      <a:pt x="11394" y="32279"/>
                      <a:pt x="11573" y="32207"/>
                      <a:pt x="11740" y="32088"/>
                    </a:cubicBezTo>
                    <a:lnTo>
                      <a:pt x="11740" y="26314"/>
                    </a:lnTo>
                    <a:lnTo>
                      <a:pt x="11740" y="26183"/>
                    </a:lnTo>
                    <a:cubicBezTo>
                      <a:pt x="11740" y="26135"/>
                      <a:pt x="11740" y="26111"/>
                      <a:pt x="11692" y="26088"/>
                    </a:cubicBezTo>
                    <a:close/>
                    <a:moveTo>
                      <a:pt x="10716" y="26409"/>
                    </a:moveTo>
                    <a:cubicBezTo>
                      <a:pt x="10537" y="26409"/>
                      <a:pt x="10382" y="26421"/>
                      <a:pt x="10216" y="26445"/>
                    </a:cubicBezTo>
                    <a:cubicBezTo>
                      <a:pt x="10180" y="26635"/>
                      <a:pt x="10180" y="32755"/>
                      <a:pt x="10204" y="32922"/>
                    </a:cubicBezTo>
                    <a:cubicBezTo>
                      <a:pt x="10394" y="32862"/>
                      <a:pt x="10573" y="32767"/>
                      <a:pt x="10728" y="32636"/>
                    </a:cubicBezTo>
                    <a:lnTo>
                      <a:pt x="10728" y="26492"/>
                    </a:lnTo>
                    <a:cubicBezTo>
                      <a:pt x="10728" y="26469"/>
                      <a:pt x="10716" y="26433"/>
                      <a:pt x="10716" y="26409"/>
                    </a:cubicBezTo>
                    <a:close/>
                    <a:moveTo>
                      <a:pt x="9192" y="26290"/>
                    </a:moveTo>
                    <a:cubicBezTo>
                      <a:pt x="9168" y="26373"/>
                      <a:pt x="9156" y="26457"/>
                      <a:pt x="9168" y="26528"/>
                    </a:cubicBezTo>
                    <a:lnTo>
                      <a:pt x="9168" y="33267"/>
                    </a:lnTo>
                    <a:lnTo>
                      <a:pt x="9168" y="33398"/>
                    </a:lnTo>
                    <a:cubicBezTo>
                      <a:pt x="9168" y="33446"/>
                      <a:pt x="9156" y="33469"/>
                      <a:pt x="9204" y="33493"/>
                    </a:cubicBezTo>
                    <a:cubicBezTo>
                      <a:pt x="9382" y="33422"/>
                      <a:pt x="9549" y="33326"/>
                      <a:pt x="9716" y="33231"/>
                    </a:cubicBezTo>
                    <a:lnTo>
                      <a:pt x="9716" y="32969"/>
                    </a:lnTo>
                    <a:lnTo>
                      <a:pt x="9716" y="26647"/>
                    </a:lnTo>
                    <a:lnTo>
                      <a:pt x="9716" y="26516"/>
                    </a:lnTo>
                    <a:cubicBezTo>
                      <a:pt x="9716" y="26469"/>
                      <a:pt x="9704" y="26421"/>
                      <a:pt x="9692" y="26373"/>
                    </a:cubicBezTo>
                    <a:cubicBezTo>
                      <a:pt x="9525" y="26326"/>
                      <a:pt x="9358" y="26302"/>
                      <a:pt x="9192" y="26290"/>
                    </a:cubicBezTo>
                    <a:close/>
                    <a:moveTo>
                      <a:pt x="8180" y="26099"/>
                    </a:moveTo>
                    <a:cubicBezTo>
                      <a:pt x="8168" y="26183"/>
                      <a:pt x="8156" y="26278"/>
                      <a:pt x="8168" y="26361"/>
                    </a:cubicBezTo>
                    <a:lnTo>
                      <a:pt x="8168" y="33803"/>
                    </a:lnTo>
                    <a:lnTo>
                      <a:pt x="8168" y="33958"/>
                    </a:lnTo>
                    <a:cubicBezTo>
                      <a:pt x="8168" y="34017"/>
                      <a:pt x="8156" y="34029"/>
                      <a:pt x="8204" y="34053"/>
                    </a:cubicBezTo>
                    <a:cubicBezTo>
                      <a:pt x="8382" y="33969"/>
                      <a:pt x="8537" y="33874"/>
                      <a:pt x="8704" y="33779"/>
                    </a:cubicBezTo>
                    <a:lnTo>
                      <a:pt x="8704" y="33517"/>
                    </a:lnTo>
                    <a:lnTo>
                      <a:pt x="8704" y="26469"/>
                    </a:lnTo>
                    <a:lnTo>
                      <a:pt x="8704" y="26314"/>
                    </a:lnTo>
                    <a:cubicBezTo>
                      <a:pt x="8692" y="26266"/>
                      <a:pt x="8692" y="26230"/>
                      <a:pt x="8680" y="26183"/>
                    </a:cubicBezTo>
                    <a:cubicBezTo>
                      <a:pt x="8525" y="26135"/>
                      <a:pt x="8358" y="26111"/>
                      <a:pt x="8180" y="26099"/>
                    </a:cubicBezTo>
                    <a:close/>
                    <a:moveTo>
                      <a:pt x="7656" y="26076"/>
                    </a:moveTo>
                    <a:cubicBezTo>
                      <a:pt x="7501" y="26076"/>
                      <a:pt x="7358" y="26088"/>
                      <a:pt x="7215" y="26099"/>
                    </a:cubicBezTo>
                    <a:cubicBezTo>
                      <a:pt x="7192" y="26099"/>
                      <a:pt x="7180" y="26123"/>
                      <a:pt x="7156" y="26135"/>
                    </a:cubicBezTo>
                    <a:lnTo>
                      <a:pt x="7156" y="26278"/>
                    </a:lnTo>
                    <a:lnTo>
                      <a:pt x="7156" y="34589"/>
                    </a:lnTo>
                    <a:cubicBezTo>
                      <a:pt x="7144" y="34600"/>
                      <a:pt x="7144" y="34600"/>
                      <a:pt x="7156" y="34612"/>
                    </a:cubicBezTo>
                    <a:lnTo>
                      <a:pt x="7168" y="34612"/>
                    </a:lnTo>
                    <a:cubicBezTo>
                      <a:pt x="7358" y="34553"/>
                      <a:pt x="7525" y="34458"/>
                      <a:pt x="7680" y="34327"/>
                    </a:cubicBezTo>
                    <a:lnTo>
                      <a:pt x="7680" y="26159"/>
                    </a:lnTo>
                    <a:cubicBezTo>
                      <a:pt x="7680" y="26135"/>
                      <a:pt x="7668" y="26099"/>
                      <a:pt x="7656" y="26076"/>
                    </a:cubicBezTo>
                    <a:close/>
                    <a:moveTo>
                      <a:pt x="6656" y="26195"/>
                    </a:moveTo>
                    <a:lnTo>
                      <a:pt x="6144" y="26338"/>
                    </a:lnTo>
                    <a:cubicBezTo>
                      <a:pt x="6132" y="26445"/>
                      <a:pt x="6132" y="26528"/>
                      <a:pt x="6132" y="26611"/>
                    </a:cubicBezTo>
                    <a:lnTo>
                      <a:pt x="6132" y="34898"/>
                    </a:lnTo>
                    <a:lnTo>
                      <a:pt x="6132" y="35077"/>
                    </a:lnTo>
                    <a:cubicBezTo>
                      <a:pt x="6132" y="35112"/>
                      <a:pt x="6132" y="35148"/>
                      <a:pt x="6180" y="35172"/>
                    </a:cubicBezTo>
                    <a:cubicBezTo>
                      <a:pt x="6275" y="35136"/>
                      <a:pt x="6370" y="35089"/>
                      <a:pt x="6465" y="35029"/>
                    </a:cubicBezTo>
                    <a:cubicBezTo>
                      <a:pt x="6715" y="34886"/>
                      <a:pt x="6691" y="34946"/>
                      <a:pt x="6691" y="34648"/>
                    </a:cubicBezTo>
                    <a:lnTo>
                      <a:pt x="6691" y="26469"/>
                    </a:lnTo>
                    <a:cubicBezTo>
                      <a:pt x="6691" y="26409"/>
                      <a:pt x="6691" y="26361"/>
                      <a:pt x="6691" y="26314"/>
                    </a:cubicBezTo>
                    <a:cubicBezTo>
                      <a:pt x="6680" y="26266"/>
                      <a:pt x="6668" y="26230"/>
                      <a:pt x="6656" y="26195"/>
                    </a:cubicBezTo>
                    <a:close/>
                    <a:moveTo>
                      <a:pt x="5656" y="26564"/>
                    </a:moveTo>
                    <a:cubicBezTo>
                      <a:pt x="5465" y="26611"/>
                      <a:pt x="5287" y="26683"/>
                      <a:pt x="5132" y="26802"/>
                    </a:cubicBezTo>
                    <a:lnTo>
                      <a:pt x="5132" y="35767"/>
                    </a:lnTo>
                    <a:cubicBezTo>
                      <a:pt x="5310" y="35684"/>
                      <a:pt x="5477" y="35589"/>
                      <a:pt x="5656" y="35493"/>
                    </a:cubicBezTo>
                    <a:lnTo>
                      <a:pt x="5656" y="26564"/>
                    </a:lnTo>
                    <a:close/>
                    <a:moveTo>
                      <a:pt x="4632" y="27052"/>
                    </a:moveTo>
                    <a:cubicBezTo>
                      <a:pt x="4525" y="27100"/>
                      <a:pt x="4429" y="27147"/>
                      <a:pt x="4334" y="27219"/>
                    </a:cubicBezTo>
                    <a:lnTo>
                      <a:pt x="4334" y="27231"/>
                    </a:lnTo>
                    <a:cubicBezTo>
                      <a:pt x="4072" y="27409"/>
                      <a:pt x="4108" y="27350"/>
                      <a:pt x="4108" y="27647"/>
                    </a:cubicBezTo>
                    <a:lnTo>
                      <a:pt x="4108" y="36065"/>
                    </a:lnTo>
                    <a:lnTo>
                      <a:pt x="4108" y="36232"/>
                    </a:lnTo>
                    <a:cubicBezTo>
                      <a:pt x="4108" y="36267"/>
                      <a:pt x="4120" y="36291"/>
                      <a:pt x="4132" y="36327"/>
                    </a:cubicBezTo>
                    <a:cubicBezTo>
                      <a:pt x="4310" y="36232"/>
                      <a:pt x="4477" y="36148"/>
                      <a:pt x="4644" y="36029"/>
                    </a:cubicBezTo>
                    <a:lnTo>
                      <a:pt x="4644" y="27195"/>
                    </a:lnTo>
                    <a:cubicBezTo>
                      <a:pt x="4644" y="27159"/>
                      <a:pt x="4644" y="27111"/>
                      <a:pt x="4632" y="27052"/>
                    </a:cubicBezTo>
                    <a:close/>
                    <a:moveTo>
                      <a:pt x="3620" y="27766"/>
                    </a:moveTo>
                    <a:cubicBezTo>
                      <a:pt x="3429" y="27885"/>
                      <a:pt x="3251" y="28040"/>
                      <a:pt x="3108" y="28207"/>
                    </a:cubicBezTo>
                    <a:lnTo>
                      <a:pt x="3108" y="36839"/>
                    </a:lnTo>
                    <a:cubicBezTo>
                      <a:pt x="3108" y="36839"/>
                      <a:pt x="3108" y="36851"/>
                      <a:pt x="3108" y="36851"/>
                    </a:cubicBezTo>
                    <a:cubicBezTo>
                      <a:pt x="3108" y="36851"/>
                      <a:pt x="3120" y="36851"/>
                      <a:pt x="3132" y="36863"/>
                    </a:cubicBezTo>
                    <a:cubicBezTo>
                      <a:pt x="3310" y="36791"/>
                      <a:pt x="3477" y="36696"/>
                      <a:pt x="3632" y="36589"/>
                    </a:cubicBezTo>
                    <a:lnTo>
                      <a:pt x="3632" y="36434"/>
                    </a:lnTo>
                    <a:lnTo>
                      <a:pt x="3632" y="27802"/>
                    </a:lnTo>
                    <a:cubicBezTo>
                      <a:pt x="3632" y="27790"/>
                      <a:pt x="3632" y="27790"/>
                      <a:pt x="3632" y="27778"/>
                    </a:cubicBezTo>
                    <a:cubicBezTo>
                      <a:pt x="3632" y="27778"/>
                      <a:pt x="3620" y="27778"/>
                      <a:pt x="3620" y="27766"/>
                    </a:cubicBezTo>
                    <a:close/>
                    <a:moveTo>
                      <a:pt x="2596" y="28707"/>
                    </a:moveTo>
                    <a:cubicBezTo>
                      <a:pt x="2560" y="28743"/>
                      <a:pt x="2524" y="28766"/>
                      <a:pt x="2500" y="28802"/>
                    </a:cubicBezTo>
                    <a:cubicBezTo>
                      <a:pt x="2393" y="28921"/>
                      <a:pt x="2286" y="29052"/>
                      <a:pt x="2167" y="29171"/>
                    </a:cubicBezTo>
                    <a:cubicBezTo>
                      <a:pt x="2096" y="29243"/>
                      <a:pt x="2060" y="29350"/>
                      <a:pt x="2072" y="29445"/>
                    </a:cubicBezTo>
                    <a:cubicBezTo>
                      <a:pt x="2084" y="29481"/>
                      <a:pt x="2084" y="29505"/>
                      <a:pt x="2072" y="29540"/>
                    </a:cubicBezTo>
                    <a:lnTo>
                      <a:pt x="2072" y="37184"/>
                    </a:lnTo>
                    <a:lnTo>
                      <a:pt x="2072" y="37339"/>
                    </a:lnTo>
                    <a:cubicBezTo>
                      <a:pt x="2084" y="37375"/>
                      <a:pt x="2096" y="37410"/>
                      <a:pt x="2108" y="37446"/>
                    </a:cubicBezTo>
                    <a:lnTo>
                      <a:pt x="2620" y="37160"/>
                    </a:lnTo>
                    <a:lnTo>
                      <a:pt x="2620" y="36875"/>
                    </a:lnTo>
                    <a:lnTo>
                      <a:pt x="2620" y="28993"/>
                    </a:lnTo>
                    <a:lnTo>
                      <a:pt x="2620" y="28790"/>
                    </a:lnTo>
                    <a:cubicBezTo>
                      <a:pt x="2608" y="28766"/>
                      <a:pt x="2608" y="28731"/>
                      <a:pt x="2596" y="28707"/>
                    </a:cubicBezTo>
                    <a:close/>
                    <a:moveTo>
                      <a:pt x="1572" y="30005"/>
                    </a:moveTo>
                    <a:cubicBezTo>
                      <a:pt x="1548" y="30028"/>
                      <a:pt x="1524" y="30064"/>
                      <a:pt x="1500" y="30088"/>
                    </a:cubicBezTo>
                    <a:cubicBezTo>
                      <a:pt x="1393" y="30267"/>
                      <a:pt x="1298" y="30445"/>
                      <a:pt x="1179" y="30612"/>
                    </a:cubicBezTo>
                    <a:cubicBezTo>
                      <a:pt x="1107" y="30743"/>
                      <a:pt x="1060" y="30898"/>
                      <a:pt x="1072" y="31041"/>
                    </a:cubicBezTo>
                    <a:lnTo>
                      <a:pt x="1072" y="37756"/>
                    </a:lnTo>
                    <a:lnTo>
                      <a:pt x="1072" y="37887"/>
                    </a:lnTo>
                    <a:cubicBezTo>
                      <a:pt x="1072" y="37934"/>
                      <a:pt x="1084" y="37946"/>
                      <a:pt x="1084" y="38006"/>
                    </a:cubicBezTo>
                    <a:cubicBezTo>
                      <a:pt x="1262" y="37910"/>
                      <a:pt x="1441" y="37815"/>
                      <a:pt x="1608" y="37708"/>
                    </a:cubicBezTo>
                    <a:lnTo>
                      <a:pt x="1619" y="37482"/>
                    </a:lnTo>
                    <a:lnTo>
                      <a:pt x="1619" y="30064"/>
                    </a:lnTo>
                    <a:cubicBezTo>
                      <a:pt x="1619" y="30040"/>
                      <a:pt x="1619" y="30005"/>
                      <a:pt x="1572" y="30005"/>
                    </a:cubicBezTo>
                    <a:close/>
                    <a:moveTo>
                      <a:pt x="572" y="31945"/>
                    </a:moveTo>
                    <a:cubicBezTo>
                      <a:pt x="548" y="31957"/>
                      <a:pt x="524" y="31993"/>
                      <a:pt x="524" y="32029"/>
                    </a:cubicBezTo>
                    <a:cubicBezTo>
                      <a:pt x="429" y="32326"/>
                      <a:pt x="322" y="32624"/>
                      <a:pt x="250" y="32922"/>
                    </a:cubicBezTo>
                    <a:cubicBezTo>
                      <a:pt x="179" y="33184"/>
                      <a:pt x="143" y="33457"/>
                      <a:pt x="84" y="33731"/>
                    </a:cubicBezTo>
                    <a:cubicBezTo>
                      <a:pt x="72" y="33803"/>
                      <a:pt x="72" y="33862"/>
                      <a:pt x="0" y="33886"/>
                    </a:cubicBezTo>
                    <a:lnTo>
                      <a:pt x="0" y="38601"/>
                    </a:lnTo>
                    <a:cubicBezTo>
                      <a:pt x="203" y="38506"/>
                      <a:pt x="393" y="38399"/>
                      <a:pt x="572" y="38279"/>
                    </a:cubicBezTo>
                    <a:cubicBezTo>
                      <a:pt x="607" y="38029"/>
                      <a:pt x="595" y="32100"/>
                      <a:pt x="572" y="319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6" name="Google Shape;1626;p26">
            <a:extLst>
              <a:ext uri="{FF2B5EF4-FFF2-40B4-BE49-F238E27FC236}">
                <a16:creationId xmlns:a16="http://schemas.microsoft.com/office/drawing/2014/main" id="{76AECB33-4864-E2B3-27F2-6E8C5B249784}"/>
              </a:ext>
            </a:extLst>
          </p:cNvPr>
          <p:cNvGrpSpPr/>
          <p:nvPr/>
        </p:nvGrpSpPr>
        <p:grpSpPr>
          <a:xfrm>
            <a:off x="2693411" y="1191153"/>
            <a:ext cx="3040761" cy="1166435"/>
            <a:chOff x="4067318" y="1919726"/>
            <a:chExt cx="2073873" cy="866400"/>
          </a:xfrm>
        </p:grpSpPr>
        <p:sp>
          <p:nvSpPr>
            <p:cNvPr id="1627" name="Google Shape;1627;p26">
              <a:extLst>
                <a:ext uri="{FF2B5EF4-FFF2-40B4-BE49-F238E27FC236}">
                  <a16:creationId xmlns:a16="http://schemas.microsoft.com/office/drawing/2014/main" id="{18E03698-317D-5AF7-6034-E869F4380E52}"/>
                </a:ext>
              </a:extLst>
            </p:cNvPr>
            <p:cNvSpPr txBox="1"/>
            <p:nvPr/>
          </p:nvSpPr>
          <p:spPr>
            <a:xfrm>
              <a:off x="4096691" y="2233526"/>
              <a:ext cx="2044500" cy="552600"/>
            </a:xfrm>
            <a:prstGeom prst="rect">
              <a:avLst/>
            </a:prstGeom>
            <a:noFill/>
            <a:ln>
              <a:noFill/>
            </a:ln>
          </p:spPr>
          <p:txBody>
            <a:bodyPr spcFirstLastPara="1" wrap="square" lIns="91425" tIns="91425" rIns="91425" bIns="91425" anchor="ctr" anchorCtr="0">
              <a:noAutofit/>
            </a:bodyPr>
            <a:lstStyle/>
            <a:p>
              <a:pPr>
                <a:lnSpc>
                  <a:spcPct val="107000"/>
                </a:lnSpc>
                <a:spcAft>
                  <a:spcPts val="800"/>
                </a:spcAft>
              </a:pPr>
              <a:r>
                <a:rPr lang="en-US" b="1"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https://learn.microsoft.com/en-us/cli/azure/get-started-tutorial-0-before-you-begin</a:t>
              </a:r>
              <a:r>
                <a:rPr lang="en-US"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US"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28" name="Google Shape;1628;p26">
              <a:extLst>
                <a:ext uri="{FF2B5EF4-FFF2-40B4-BE49-F238E27FC236}">
                  <a16:creationId xmlns:a16="http://schemas.microsoft.com/office/drawing/2014/main" id="{2B3540D9-EB3A-2D9E-53DA-6252F6F6DA7F}"/>
                </a:ext>
              </a:extLst>
            </p:cNvPr>
            <p:cNvSpPr txBox="1"/>
            <p:nvPr/>
          </p:nvSpPr>
          <p:spPr>
            <a:xfrm>
              <a:off x="4067318" y="1919726"/>
              <a:ext cx="20445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lt2"/>
                  </a:solidFill>
                  <a:latin typeface="Fira Sans Extra Condensed SemiBold"/>
                  <a:ea typeface="Fira Sans Extra Condensed SemiBold"/>
                  <a:cs typeface="Fira Sans Extra Condensed SemiBold"/>
                  <a:sym typeface="Fira Sans Extra Condensed SemiBold"/>
                </a:rPr>
                <a:t>Begin your Azure CLI journey</a:t>
              </a:r>
              <a:endParaRPr sz="1800" b="1"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2" name="Google Shape;1626;p26">
            <a:extLst>
              <a:ext uri="{FF2B5EF4-FFF2-40B4-BE49-F238E27FC236}">
                <a16:creationId xmlns:a16="http://schemas.microsoft.com/office/drawing/2014/main" id="{50BD0D1A-95BE-E869-60E9-3A4F7EFE3E88}"/>
              </a:ext>
            </a:extLst>
          </p:cNvPr>
          <p:cNvGrpSpPr/>
          <p:nvPr/>
        </p:nvGrpSpPr>
        <p:grpSpPr>
          <a:xfrm>
            <a:off x="5844754" y="3056790"/>
            <a:ext cx="2955239" cy="1413072"/>
            <a:chOff x="4067318" y="1919726"/>
            <a:chExt cx="2044502" cy="866400"/>
          </a:xfrm>
        </p:grpSpPr>
        <p:sp>
          <p:nvSpPr>
            <p:cNvPr id="3" name="Google Shape;1627;p26">
              <a:extLst>
                <a:ext uri="{FF2B5EF4-FFF2-40B4-BE49-F238E27FC236}">
                  <a16:creationId xmlns:a16="http://schemas.microsoft.com/office/drawing/2014/main" id="{47D12D64-0827-FB7F-ECBE-A62164671A52}"/>
                </a:ext>
              </a:extLst>
            </p:cNvPr>
            <p:cNvSpPr txBox="1"/>
            <p:nvPr/>
          </p:nvSpPr>
          <p:spPr>
            <a:xfrm>
              <a:off x="4076783" y="2233526"/>
              <a:ext cx="2035037" cy="552600"/>
            </a:xfrm>
            <a:prstGeom prst="rect">
              <a:avLst/>
            </a:prstGeom>
            <a:noFill/>
            <a:ln>
              <a:noFill/>
            </a:ln>
          </p:spPr>
          <p:txBody>
            <a:bodyPr spcFirstLastPara="1" wrap="square" lIns="91425" tIns="91425" rIns="91425" bIns="91425" anchor="ctr" anchorCtr="0">
              <a:noAutofit/>
            </a:bodyPr>
            <a:lstStyle/>
            <a:p>
              <a:pPr>
                <a:lnSpc>
                  <a:spcPct val="107000"/>
                </a:lnSpc>
                <a:spcAft>
                  <a:spcPts val="800"/>
                </a:spcAft>
              </a:pPr>
              <a:r>
                <a:rPr lang="en-US" b="1"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https://avabodha.in/create-your-first-azure-virtual-machine-instance-using-terraform/</a:t>
              </a:r>
              <a:endParaRPr lang="en-US"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Google Shape;1628;p26">
              <a:extLst>
                <a:ext uri="{FF2B5EF4-FFF2-40B4-BE49-F238E27FC236}">
                  <a16:creationId xmlns:a16="http://schemas.microsoft.com/office/drawing/2014/main" id="{9D474C90-C41E-537C-103C-E912E023AE6D}"/>
                </a:ext>
              </a:extLst>
            </p:cNvPr>
            <p:cNvSpPr txBox="1"/>
            <p:nvPr/>
          </p:nvSpPr>
          <p:spPr>
            <a:xfrm>
              <a:off x="4067318" y="1919726"/>
              <a:ext cx="2044500" cy="313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b="1" dirty="0">
                  <a:solidFill>
                    <a:schemeClr val="lt2"/>
                  </a:solidFill>
                  <a:latin typeface="Fira Sans Extra Condensed SemiBold"/>
                  <a:ea typeface="Fira Sans Extra Condensed SemiBold"/>
                  <a:cs typeface="Fira Sans Extra Condensed SemiBold"/>
                  <a:sym typeface="Fira Sans Extra Condensed SemiBold"/>
                </a:rPr>
                <a:t>Create your first Azure VM instance using Terraform</a:t>
              </a:r>
              <a:endParaRPr sz="1600" b="1" dirty="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5" name="Google Shape;1626;p26">
            <a:extLst>
              <a:ext uri="{FF2B5EF4-FFF2-40B4-BE49-F238E27FC236}">
                <a16:creationId xmlns:a16="http://schemas.microsoft.com/office/drawing/2014/main" id="{BA8C6EF3-E639-CF61-F257-89D37AC203B6}"/>
              </a:ext>
            </a:extLst>
          </p:cNvPr>
          <p:cNvGrpSpPr/>
          <p:nvPr/>
        </p:nvGrpSpPr>
        <p:grpSpPr>
          <a:xfrm>
            <a:off x="5945336" y="1185334"/>
            <a:ext cx="3040761" cy="1166433"/>
            <a:chOff x="4067318" y="1919727"/>
            <a:chExt cx="2073873" cy="866399"/>
          </a:xfrm>
        </p:grpSpPr>
        <p:sp>
          <p:nvSpPr>
            <p:cNvPr id="6" name="Google Shape;1627;p26">
              <a:extLst>
                <a:ext uri="{FF2B5EF4-FFF2-40B4-BE49-F238E27FC236}">
                  <a16:creationId xmlns:a16="http://schemas.microsoft.com/office/drawing/2014/main" id="{88A66AA4-2124-6F05-430A-9C3C25C2499C}"/>
                </a:ext>
              </a:extLst>
            </p:cNvPr>
            <p:cNvSpPr txBox="1"/>
            <p:nvPr/>
          </p:nvSpPr>
          <p:spPr>
            <a:xfrm>
              <a:off x="4096691" y="2233526"/>
              <a:ext cx="2044500" cy="552600"/>
            </a:xfrm>
            <a:prstGeom prst="rect">
              <a:avLst/>
            </a:prstGeom>
            <a:noFill/>
            <a:ln>
              <a:noFill/>
            </a:ln>
          </p:spPr>
          <p:txBody>
            <a:bodyPr spcFirstLastPara="1" wrap="square" lIns="91425" tIns="91425" rIns="91425" bIns="91425" anchor="ctr" anchorCtr="0">
              <a:noAutofit/>
            </a:bodyPr>
            <a:lstStyle/>
            <a:p>
              <a:pPr>
                <a:lnSpc>
                  <a:spcPct val="107000"/>
                </a:lnSpc>
                <a:spcAft>
                  <a:spcPts val="800"/>
                </a:spcAft>
              </a:pPr>
              <a:r>
                <a:rPr lang="en-US" b="1"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https://www.softnas.com/docs/softnas/v3/html/azure_availability_sets.html</a:t>
              </a:r>
              <a:endParaRPr lang="en-US"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1628;p26">
              <a:extLst>
                <a:ext uri="{FF2B5EF4-FFF2-40B4-BE49-F238E27FC236}">
                  <a16:creationId xmlns:a16="http://schemas.microsoft.com/office/drawing/2014/main" id="{E49AD392-1851-961A-1DD9-1757F8DB7ED0}"/>
                </a:ext>
              </a:extLst>
            </p:cNvPr>
            <p:cNvSpPr txBox="1"/>
            <p:nvPr/>
          </p:nvSpPr>
          <p:spPr>
            <a:xfrm>
              <a:off x="4067318" y="1919727"/>
              <a:ext cx="2044500" cy="313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solidFill>
                    <a:schemeClr val="lt2"/>
                  </a:solidFill>
                  <a:latin typeface="Fira Sans Extra Condensed SemiBold"/>
                  <a:ea typeface="Fira Sans Extra Condensed SemiBold"/>
                  <a:cs typeface="Fira Sans Extra Condensed SemiBold"/>
                  <a:sym typeface="Fira Sans Extra Condensed SemiBold"/>
                </a:rPr>
                <a:t>How to create availability set</a:t>
              </a:r>
            </a:p>
          </p:txBody>
        </p:sp>
      </p:grpSp>
      <p:grpSp>
        <p:nvGrpSpPr>
          <p:cNvPr id="10" name="Google Shape;1626;p26">
            <a:extLst>
              <a:ext uri="{FF2B5EF4-FFF2-40B4-BE49-F238E27FC236}">
                <a16:creationId xmlns:a16="http://schemas.microsoft.com/office/drawing/2014/main" id="{53B483F5-5846-EE49-CD53-2A9F4524075D}"/>
              </a:ext>
            </a:extLst>
          </p:cNvPr>
          <p:cNvGrpSpPr/>
          <p:nvPr/>
        </p:nvGrpSpPr>
        <p:grpSpPr>
          <a:xfrm>
            <a:off x="2659005" y="3077152"/>
            <a:ext cx="3032100" cy="1090957"/>
            <a:chOff x="4067318" y="1919726"/>
            <a:chExt cx="2067966" cy="810337"/>
          </a:xfrm>
        </p:grpSpPr>
        <p:sp>
          <p:nvSpPr>
            <p:cNvPr id="11" name="Google Shape;1627;p26">
              <a:extLst>
                <a:ext uri="{FF2B5EF4-FFF2-40B4-BE49-F238E27FC236}">
                  <a16:creationId xmlns:a16="http://schemas.microsoft.com/office/drawing/2014/main" id="{F138A59D-D300-D9AB-B9C2-9F247A4FA692}"/>
                </a:ext>
              </a:extLst>
            </p:cNvPr>
            <p:cNvSpPr txBox="1"/>
            <p:nvPr/>
          </p:nvSpPr>
          <p:spPr>
            <a:xfrm>
              <a:off x="4090784" y="2177463"/>
              <a:ext cx="2044500" cy="552600"/>
            </a:xfrm>
            <a:prstGeom prst="rect">
              <a:avLst/>
            </a:prstGeom>
            <a:noFill/>
            <a:ln>
              <a:noFill/>
            </a:ln>
          </p:spPr>
          <p:txBody>
            <a:bodyPr spcFirstLastPara="1" wrap="square" lIns="91425" tIns="91425" rIns="91425" bIns="91425" anchor="ctr" anchorCtr="0">
              <a:noAutofit/>
            </a:bodyPr>
            <a:lstStyle/>
            <a:p>
              <a:pPr>
                <a:lnSpc>
                  <a:spcPct val="107000"/>
                </a:lnSpc>
                <a:spcAft>
                  <a:spcPts val="800"/>
                </a:spcAft>
              </a:pPr>
              <a:r>
                <a:rPr lang="en-US" b="1"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https://www.youtube.com/watch?v=dA6WqakJOts</a:t>
              </a:r>
              <a:endParaRPr lang="en-US"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Google Shape;1628;p26">
              <a:extLst>
                <a:ext uri="{FF2B5EF4-FFF2-40B4-BE49-F238E27FC236}">
                  <a16:creationId xmlns:a16="http://schemas.microsoft.com/office/drawing/2014/main" id="{120199CB-E462-CD9F-4219-D4601EF562C7}"/>
                </a:ext>
              </a:extLst>
            </p:cNvPr>
            <p:cNvSpPr txBox="1"/>
            <p:nvPr/>
          </p:nvSpPr>
          <p:spPr>
            <a:xfrm>
              <a:off x="4067318" y="1919726"/>
              <a:ext cx="2044500" cy="313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solidFill>
                    <a:schemeClr val="lt2"/>
                  </a:solidFill>
                  <a:latin typeface="Fira Sans Extra Condensed SemiBold"/>
                  <a:ea typeface="Fira Sans Extra Condensed SemiBold"/>
                  <a:cs typeface="Fira Sans Extra Condensed SemiBold"/>
                  <a:sym typeface="Fira Sans Extra Condensed SemiBold"/>
                </a:rPr>
                <a:t>How to install Terraform</a:t>
              </a:r>
            </a:p>
          </p:txBody>
        </p:sp>
      </p:grpSp>
      <p:sp>
        <p:nvSpPr>
          <p:cNvPr id="13" name="TextBox 12">
            <a:extLst>
              <a:ext uri="{FF2B5EF4-FFF2-40B4-BE49-F238E27FC236}">
                <a16:creationId xmlns:a16="http://schemas.microsoft.com/office/drawing/2014/main" id="{32E94C28-6AF5-2D72-63E3-42DCDA527BAB}"/>
              </a:ext>
            </a:extLst>
          </p:cNvPr>
          <p:cNvSpPr txBox="1"/>
          <p:nvPr/>
        </p:nvSpPr>
        <p:spPr>
          <a:xfrm>
            <a:off x="251432" y="353860"/>
            <a:ext cx="8641135" cy="4770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0" indent="0" algn="ctr" rtl="0">
              <a:spcBef>
                <a:spcPts val="0"/>
              </a:spcBef>
              <a:spcAft>
                <a:spcPts val="0"/>
              </a:spcAft>
              <a:buNone/>
            </a:pPr>
            <a:r>
              <a:rPr lang="en-US" sz="2500" dirty="0">
                <a:latin typeface="Fira Sans Extra Condensed SemiBold"/>
                <a:sym typeface="Roboto"/>
              </a:rPr>
              <a:t>Additional materials</a:t>
            </a:r>
          </a:p>
        </p:txBody>
      </p:sp>
    </p:spTree>
    <p:extLst>
      <p:ext uri="{BB962C8B-B14F-4D97-AF65-F5344CB8AC3E}">
        <p14:creationId xmlns:p14="http://schemas.microsoft.com/office/powerpoint/2010/main" val="804856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1A4E67-C85B-5F89-488F-E80E0F9C421A}"/>
              </a:ext>
            </a:extLst>
          </p:cNvPr>
          <p:cNvPicPr>
            <a:picLocks noChangeAspect="1"/>
          </p:cNvPicPr>
          <p:nvPr/>
        </p:nvPicPr>
        <p:blipFill>
          <a:blip r:embed="rId2"/>
          <a:stretch>
            <a:fillRect/>
          </a:stretch>
        </p:blipFill>
        <p:spPr>
          <a:xfrm>
            <a:off x="0" y="1124159"/>
            <a:ext cx="9144000" cy="2895181"/>
          </a:xfrm>
          <a:prstGeom prst="rect">
            <a:avLst/>
          </a:prstGeom>
        </p:spPr>
      </p:pic>
      <p:sp>
        <p:nvSpPr>
          <p:cNvPr id="5" name="TextBox 4">
            <a:extLst>
              <a:ext uri="{FF2B5EF4-FFF2-40B4-BE49-F238E27FC236}">
                <a16:creationId xmlns:a16="http://schemas.microsoft.com/office/drawing/2014/main" id="{F3A4AD1A-37EF-F7B4-F3BC-9C81C0E675F8}"/>
              </a:ext>
            </a:extLst>
          </p:cNvPr>
          <p:cNvSpPr txBox="1"/>
          <p:nvPr/>
        </p:nvSpPr>
        <p:spPr>
          <a:xfrm>
            <a:off x="251432" y="385206"/>
            <a:ext cx="8641135"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0" indent="0" algn="ctr" rtl="0">
              <a:spcBef>
                <a:spcPts val="0"/>
              </a:spcBef>
              <a:spcAft>
                <a:spcPts val="0"/>
              </a:spcAft>
              <a:buNone/>
            </a:pPr>
            <a:r>
              <a:rPr lang="en-US" sz="2400" b="1" dirty="0">
                <a:latin typeface="Roboto"/>
                <a:ea typeface="Roboto"/>
                <a:cs typeface="Roboto"/>
                <a:sym typeface="Roboto"/>
              </a:rPr>
              <a:t>Successful execution of Terraform script </a:t>
            </a:r>
            <a:endParaRPr lang="en-US" sz="1600" dirty="0">
              <a:latin typeface="Roboto"/>
              <a:ea typeface="Roboto"/>
              <a:cs typeface="Roboto"/>
              <a:sym typeface="Roboto"/>
            </a:endParaRPr>
          </a:p>
        </p:txBody>
      </p:sp>
    </p:spTree>
    <p:extLst>
      <p:ext uri="{BB962C8B-B14F-4D97-AF65-F5344CB8AC3E}">
        <p14:creationId xmlns:p14="http://schemas.microsoft.com/office/powerpoint/2010/main" val="2585518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2169CB-5282-4023-4B11-1ACF9EDB6985}"/>
              </a:ext>
            </a:extLst>
          </p:cNvPr>
          <p:cNvSpPr txBox="1"/>
          <p:nvPr/>
        </p:nvSpPr>
        <p:spPr>
          <a:xfrm>
            <a:off x="251432" y="169546"/>
            <a:ext cx="8641135"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0" indent="0" algn="ctr" rtl="0">
              <a:spcBef>
                <a:spcPts val="0"/>
              </a:spcBef>
              <a:spcAft>
                <a:spcPts val="0"/>
              </a:spcAft>
              <a:buNone/>
            </a:pPr>
            <a:r>
              <a:rPr lang="en-US" sz="2400" b="1" dirty="0">
                <a:latin typeface="Roboto"/>
                <a:ea typeface="Roboto"/>
                <a:cs typeface="Roboto"/>
                <a:sym typeface="Roboto"/>
              </a:rPr>
              <a:t>Created resources after execution of Terraform script </a:t>
            </a:r>
            <a:endParaRPr lang="en-US" sz="1600" dirty="0">
              <a:latin typeface="Roboto"/>
              <a:ea typeface="Roboto"/>
              <a:cs typeface="Roboto"/>
              <a:sym typeface="Roboto"/>
            </a:endParaRPr>
          </a:p>
        </p:txBody>
      </p:sp>
      <p:pic>
        <p:nvPicPr>
          <p:cNvPr id="9" name="Picture 8">
            <a:extLst>
              <a:ext uri="{FF2B5EF4-FFF2-40B4-BE49-F238E27FC236}">
                <a16:creationId xmlns:a16="http://schemas.microsoft.com/office/drawing/2014/main" id="{CB191CD1-D3F1-2D39-1D74-DBA0F103F064}"/>
              </a:ext>
            </a:extLst>
          </p:cNvPr>
          <p:cNvPicPr>
            <a:picLocks noChangeAspect="1"/>
          </p:cNvPicPr>
          <p:nvPr/>
        </p:nvPicPr>
        <p:blipFill>
          <a:blip r:embed="rId2"/>
          <a:stretch>
            <a:fillRect/>
          </a:stretch>
        </p:blipFill>
        <p:spPr>
          <a:xfrm>
            <a:off x="497438" y="714606"/>
            <a:ext cx="8149122" cy="4181710"/>
          </a:xfrm>
          <a:prstGeom prst="rect">
            <a:avLst/>
          </a:prstGeom>
        </p:spPr>
      </p:pic>
    </p:spTree>
    <p:extLst>
      <p:ext uri="{BB962C8B-B14F-4D97-AF65-F5344CB8AC3E}">
        <p14:creationId xmlns:p14="http://schemas.microsoft.com/office/powerpoint/2010/main" val="314520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t>What it is Terraform and Azure</a:t>
            </a:r>
            <a:endParaRPr sz="2800" b="1" dirty="0"/>
          </a:p>
        </p:txBody>
      </p:sp>
      <p:grpSp>
        <p:nvGrpSpPr>
          <p:cNvPr id="191" name="Google Shape;191;p16"/>
          <p:cNvGrpSpPr/>
          <p:nvPr/>
        </p:nvGrpSpPr>
        <p:grpSpPr>
          <a:xfrm>
            <a:off x="681488" y="1684244"/>
            <a:ext cx="4215087" cy="2792657"/>
            <a:chOff x="681488" y="2203022"/>
            <a:chExt cx="4215087" cy="2273878"/>
          </a:xfrm>
        </p:grpSpPr>
        <p:grpSp>
          <p:nvGrpSpPr>
            <p:cNvPr id="192" name="Google Shape;192;p16"/>
            <p:cNvGrpSpPr/>
            <p:nvPr/>
          </p:nvGrpSpPr>
          <p:grpSpPr>
            <a:xfrm>
              <a:off x="1919100" y="3439750"/>
              <a:ext cx="2977475" cy="1037150"/>
              <a:chOff x="1919100" y="3439750"/>
              <a:chExt cx="2977475" cy="1037150"/>
            </a:xfrm>
          </p:grpSpPr>
          <p:sp>
            <p:nvSpPr>
              <p:cNvPr id="193" name="Google Shape;193;p16"/>
              <p:cNvSpPr/>
              <p:nvPr/>
            </p:nvSpPr>
            <p:spPr>
              <a:xfrm>
                <a:off x="1919100" y="3439750"/>
                <a:ext cx="2977475" cy="1037150"/>
              </a:xfrm>
              <a:custGeom>
                <a:avLst/>
                <a:gdLst/>
                <a:ahLst/>
                <a:cxnLst/>
                <a:rect l="l" t="t" r="r" b="b"/>
                <a:pathLst>
                  <a:path w="119099" h="41486" extrusionOk="0">
                    <a:moveTo>
                      <a:pt x="119099" y="0"/>
                    </a:moveTo>
                    <a:lnTo>
                      <a:pt x="45721" y="41486"/>
                    </a:lnTo>
                    <a:lnTo>
                      <a:pt x="1" y="41486"/>
                    </a:lnTo>
                    <a:lnTo>
                      <a:pt x="0" y="1263"/>
                    </a:lnTo>
                  </a:path>
                </a:pathLst>
              </a:custGeom>
              <a:noFill/>
              <a:ln w="76200" cap="flat" cmpd="sng">
                <a:solidFill>
                  <a:schemeClr val="accent2"/>
                </a:solidFill>
                <a:prstDash val="solid"/>
                <a:round/>
                <a:headEnd type="none" w="med" len="med"/>
                <a:tailEnd type="none" w="med" len="med"/>
              </a:ln>
            </p:spPr>
            <p:txBody>
              <a:bodyPr/>
              <a:lstStyle/>
              <a:p>
                <a:endParaRPr lang="en-US"/>
              </a:p>
            </p:txBody>
          </p:sp>
          <p:sp>
            <p:nvSpPr>
              <p:cNvPr id="194" name="Google Shape;194;p16"/>
              <p:cNvSpPr/>
              <p:nvPr/>
            </p:nvSpPr>
            <p:spPr>
              <a:xfrm>
                <a:off x="1919100" y="3439750"/>
                <a:ext cx="2977475" cy="1037150"/>
              </a:xfrm>
              <a:custGeom>
                <a:avLst/>
                <a:gdLst/>
                <a:ahLst/>
                <a:cxnLst/>
                <a:rect l="l" t="t" r="r" b="b"/>
                <a:pathLst>
                  <a:path w="119099" h="41486" extrusionOk="0">
                    <a:moveTo>
                      <a:pt x="119099" y="0"/>
                    </a:moveTo>
                    <a:lnTo>
                      <a:pt x="45721" y="41486"/>
                    </a:lnTo>
                    <a:lnTo>
                      <a:pt x="1" y="41486"/>
                    </a:lnTo>
                    <a:lnTo>
                      <a:pt x="0" y="1263"/>
                    </a:lnTo>
                  </a:path>
                </a:pathLst>
              </a:custGeom>
              <a:noFill/>
              <a:ln w="28575" cap="flat" cmpd="sng">
                <a:solidFill>
                  <a:schemeClr val="accent4"/>
                </a:solidFill>
                <a:prstDash val="solid"/>
                <a:round/>
                <a:headEnd type="none" w="med" len="med"/>
                <a:tailEnd type="none" w="med" len="med"/>
              </a:ln>
            </p:spPr>
            <p:txBody>
              <a:bodyPr/>
              <a:lstStyle/>
              <a:p>
                <a:endParaRPr lang="en-US"/>
              </a:p>
            </p:txBody>
          </p:sp>
        </p:grpSp>
        <p:grpSp>
          <p:nvGrpSpPr>
            <p:cNvPr id="195" name="Google Shape;195;p16"/>
            <p:cNvGrpSpPr/>
            <p:nvPr/>
          </p:nvGrpSpPr>
          <p:grpSpPr>
            <a:xfrm>
              <a:off x="681488" y="2203022"/>
              <a:ext cx="2382576" cy="1250839"/>
              <a:chOff x="681488" y="2203022"/>
              <a:chExt cx="2382576" cy="1250839"/>
            </a:xfrm>
          </p:grpSpPr>
          <p:sp>
            <p:nvSpPr>
              <p:cNvPr id="196" name="Google Shape;196;p16"/>
              <p:cNvSpPr txBox="1"/>
              <p:nvPr/>
            </p:nvSpPr>
            <p:spPr>
              <a:xfrm>
                <a:off x="832729" y="2203022"/>
                <a:ext cx="2180400"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a:solidFill>
                      <a:schemeClr val="accent1"/>
                    </a:solidFill>
                    <a:latin typeface="Fira Sans Extra Condensed SemiBold"/>
                    <a:ea typeface="Fira Sans Extra Condensed SemiBold"/>
                    <a:cs typeface="Fira Sans Extra Condensed SemiBold"/>
                    <a:sym typeface="Fira Sans Extra Condensed SemiBold"/>
                  </a:rPr>
                  <a:t>Terraform</a:t>
                </a:r>
                <a:endParaRPr sz="20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197" name="Google Shape;197;p16"/>
              <p:cNvSpPr txBox="1"/>
              <p:nvPr/>
            </p:nvSpPr>
            <p:spPr>
              <a:xfrm>
                <a:off x="681488" y="2439762"/>
                <a:ext cx="2382576" cy="10140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Roboto"/>
                    <a:ea typeface="Roboto"/>
                    <a:cs typeface="Roboto"/>
                    <a:sym typeface="Roboto"/>
                  </a:rPr>
                  <a:t>Terraform is an infrastructure as code tool that lets you define both cloud and on-prem resources in human-readable configuration files that you can version, reuse, and share.</a:t>
                </a:r>
                <a:endParaRPr sz="1200" dirty="0">
                  <a:solidFill>
                    <a:schemeClr val="dk1"/>
                  </a:solidFill>
                  <a:latin typeface="Roboto"/>
                  <a:ea typeface="Roboto"/>
                  <a:cs typeface="Roboto"/>
                  <a:sym typeface="Roboto"/>
                </a:endParaRPr>
              </a:p>
            </p:txBody>
          </p:sp>
        </p:grpSp>
      </p:grpSp>
      <p:grpSp>
        <p:nvGrpSpPr>
          <p:cNvPr id="198" name="Google Shape;198;p16"/>
          <p:cNvGrpSpPr/>
          <p:nvPr/>
        </p:nvGrpSpPr>
        <p:grpSpPr>
          <a:xfrm>
            <a:off x="4241764" y="1819370"/>
            <a:ext cx="4062825" cy="2657530"/>
            <a:chOff x="4241764" y="1819370"/>
            <a:chExt cx="4062825" cy="2657530"/>
          </a:xfrm>
        </p:grpSpPr>
        <p:grpSp>
          <p:nvGrpSpPr>
            <p:cNvPr id="199" name="Google Shape;199;p16"/>
            <p:cNvGrpSpPr/>
            <p:nvPr/>
          </p:nvGrpSpPr>
          <p:grpSpPr>
            <a:xfrm>
              <a:off x="4241764" y="3439750"/>
              <a:ext cx="2977475" cy="1037150"/>
              <a:chOff x="4241764" y="3439750"/>
              <a:chExt cx="2977475" cy="1037150"/>
            </a:xfrm>
          </p:grpSpPr>
          <p:sp>
            <p:nvSpPr>
              <p:cNvPr id="200" name="Google Shape;200;p16"/>
              <p:cNvSpPr/>
              <p:nvPr/>
            </p:nvSpPr>
            <p:spPr>
              <a:xfrm flipH="1">
                <a:off x="4241764" y="3439750"/>
                <a:ext cx="2977475" cy="1037150"/>
              </a:xfrm>
              <a:custGeom>
                <a:avLst/>
                <a:gdLst/>
                <a:ahLst/>
                <a:cxnLst/>
                <a:rect l="l" t="t" r="r" b="b"/>
                <a:pathLst>
                  <a:path w="119099" h="41486" extrusionOk="0">
                    <a:moveTo>
                      <a:pt x="119099" y="0"/>
                    </a:moveTo>
                    <a:lnTo>
                      <a:pt x="45721" y="41486"/>
                    </a:lnTo>
                    <a:lnTo>
                      <a:pt x="1" y="41486"/>
                    </a:lnTo>
                    <a:lnTo>
                      <a:pt x="0" y="1263"/>
                    </a:lnTo>
                  </a:path>
                </a:pathLst>
              </a:custGeom>
              <a:noFill/>
              <a:ln w="76200" cap="flat" cmpd="sng">
                <a:solidFill>
                  <a:schemeClr val="accent2"/>
                </a:solidFill>
                <a:prstDash val="solid"/>
                <a:round/>
                <a:headEnd type="none" w="med" len="med"/>
                <a:tailEnd type="none" w="med" len="med"/>
              </a:ln>
            </p:spPr>
            <p:txBody>
              <a:bodyPr/>
              <a:lstStyle/>
              <a:p>
                <a:endParaRPr lang="en-US"/>
              </a:p>
            </p:txBody>
          </p:sp>
          <p:sp>
            <p:nvSpPr>
              <p:cNvPr id="201" name="Google Shape;201;p16"/>
              <p:cNvSpPr/>
              <p:nvPr/>
            </p:nvSpPr>
            <p:spPr>
              <a:xfrm flipH="1">
                <a:off x="4241764" y="3439750"/>
                <a:ext cx="2977475" cy="1037150"/>
              </a:xfrm>
              <a:custGeom>
                <a:avLst/>
                <a:gdLst/>
                <a:ahLst/>
                <a:cxnLst/>
                <a:rect l="l" t="t" r="r" b="b"/>
                <a:pathLst>
                  <a:path w="119099" h="41486" extrusionOk="0">
                    <a:moveTo>
                      <a:pt x="119099" y="0"/>
                    </a:moveTo>
                    <a:lnTo>
                      <a:pt x="45721" y="41486"/>
                    </a:lnTo>
                    <a:lnTo>
                      <a:pt x="1" y="41486"/>
                    </a:lnTo>
                    <a:lnTo>
                      <a:pt x="0" y="1263"/>
                    </a:lnTo>
                  </a:path>
                </a:pathLst>
              </a:custGeom>
              <a:noFill/>
              <a:ln w="28575" cap="flat" cmpd="sng">
                <a:solidFill>
                  <a:schemeClr val="accent4"/>
                </a:solidFill>
                <a:prstDash val="solid"/>
                <a:round/>
                <a:headEnd type="none" w="med" len="med"/>
                <a:tailEnd type="none" w="med" len="med"/>
              </a:ln>
            </p:spPr>
            <p:txBody>
              <a:bodyPr/>
              <a:lstStyle/>
              <a:p>
                <a:endParaRPr lang="en-US"/>
              </a:p>
            </p:txBody>
          </p:sp>
        </p:grpSp>
        <p:grpSp>
          <p:nvGrpSpPr>
            <p:cNvPr id="202" name="Google Shape;202;p16"/>
            <p:cNvGrpSpPr/>
            <p:nvPr/>
          </p:nvGrpSpPr>
          <p:grpSpPr>
            <a:xfrm>
              <a:off x="6124187" y="1819370"/>
              <a:ext cx="2180402" cy="1634491"/>
              <a:chOff x="6124187" y="1819370"/>
              <a:chExt cx="2180402" cy="1634491"/>
            </a:xfrm>
          </p:grpSpPr>
          <p:sp>
            <p:nvSpPr>
              <p:cNvPr id="203" name="Google Shape;203;p16"/>
              <p:cNvSpPr txBox="1"/>
              <p:nvPr/>
            </p:nvSpPr>
            <p:spPr>
              <a:xfrm>
                <a:off x="6124187" y="1819370"/>
                <a:ext cx="2180400" cy="2326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a:solidFill>
                      <a:schemeClr val="accent1"/>
                    </a:solidFill>
                    <a:latin typeface="Fira Sans Extra Condensed SemiBold"/>
                    <a:ea typeface="Fira Sans Extra Condensed SemiBold"/>
                    <a:cs typeface="Fira Sans Extra Condensed SemiBold"/>
                    <a:sym typeface="Fira Sans Extra Condensed SemiBold"/>
                  </a:rPr>
                  <a:t>Azure</a:t>
                </a:r>
                <a:endParaRPr sz="20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204" name="Google Shape;204;p16"/>
              <p:cNvSpPr txBox="1"/>
              <p:nvPr/>
            </p:nvSpPr>
            <p:spPr>
              <a:xfrm>
                <a:off x="6124189" y="2072461"/>
                <a:ext cx="2180400" cy="138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Roboto"/>
                    <a:ea typeface="Roboto"/>
                    <a:cs typeface="Roboto"/>
                    <a:sym typeface="Roboto"/>
                  </a:rPr>
                  <a:t>Azure is a cloud computing platform and an online portal that allows you to access and manage cloud services and resources provided by Microsoft.</a:t>
                </a:r>
                <a:endParaRPr sz="1200" dirty="0">
                  <a:solidFill>
                    <a:schemeClr val="dk1"/>
                  </a:solidFill>
                  <a:latin typeface="Roboto"/>
                  <a:ea typeface="Roboto"/>
                  <a:cs typeface="Roboto"/>
                  <a:sym typeface="Roboto"/>
                </a:endParaRPr>
              </a:p>
            </p:txBody>
          </p:sp>
        </p:grpSp>
      </p:grpSp>
      <p:grpSp>
        <p:nvGrpSpPr>
          <p:cNvPr id="205" name="Google Shape;205;p16"/>
          <p:cNvGrpSpPr/>
          <p:nvPr/>
        </p:nvGrpSpPr>
        <p:grpSpPr>
          <a:xfrm>
            <a:off x="3478424" y="1308364"/>
            <a:ext cx="2187185" cy="2942536"/>
            <a:chOff x="3478424" y="1308364"/>
            <a:chExt cx="2187185" cy="2942536"/>
          </a:xfrm>
        </p:grpSpPr>
        <p:sp>
          <p:nvSpPr>
            <p:cNvPr id="206" name="Google Shape;206;p16"/>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16"/>
            <p:cNvGrpSpPr/>
            <p:nvPr/>
          </p:nvGrpSpPr>
          <p:grpSpPr>
            <a:xfrm>
              <a:off x="3478424" y="1308364"/>
              <a:ext cx="2180470" cy="1878295"/>
              <a:chOff x="5553063" y="1487604"/>
              <a:chExt cx="1981525" cy="1707075"/>
            </a:xfrm>
          </p:grpSpPr>
          <p:sp>
            <p:nvSpPr>
              <p:cNvPr id="250" name="Google Shape;250;p16"/>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076" name="Picture 4" descr="Getting started with Terraform in DevOps - Aviator Blog">
            <a:extLst>
              <a:ext uri="{FF2B5EF4-FFF2-40B4-BE49-F238E27FC236}">
                <a16:creationId xmlns:a16="http://schemas.microsoft.com/office/drawing/2014/main" id="{FB6A3C99-3E75-1B9B-67D4-1E56F8C6E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931" y="997198"/>
            <a:ext cx="893689" cy="67057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icrosoft Azure - Wikipedia">
            <a:extLst>
              <a:ext uri="{FF2B5EF4-FFF2-40B4-BE49-F238E27FC236}">
                <a16:creationId xmlns:a16="http://schemas.microsoft.com/office/drawing/2014/main" id="{B3506A1C-8145-67DB-6E65-22BF023FA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887" y="930986"/>
            <a:ext cx="803000" cy="80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7"/>
        <p:cNvGrpSpPr/>
        <p:nvPr/>
      </p:nvGrpSpPr>
      <p:grpSpPr>
        <a:xfrm>
          <a:off x="0" y="0"/>
          <a:ext cx="0" cy="0"/>
          <a:chOff x="0" y="0"/>
          <a:chExt cx="0" cy="0"/>
        </a:xfrm>
      </p:grpSpPr>
      <p:sp>
        <p:nvSpPr>
          <p:cNvPr id="1648" name="Google Shape;1648;p27"/>
          <p:cNvSpPr txBox="1">
            <a:spLocks noGrp="1"/>
          </p:cNvSpPr>
          <p:nvPr>
            <p:ph type="title"/>
          </p:nvPr>
        </p:nvSpPr>
        <p:spPr>
          <a:xfrm>
            <a:off x="2608531" y="196035"/>
            <a:ext cx="372113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t>What is Azure CLI</a:t>
            </a:r>
            <a:endParaRPr sz="2800" dirty="0"/>
          </a:p>
        </p:txBody>
      </p:sp>
      <p:grpSp>
        <p:nvGrpSpPr>
          <p:cNvPr id="1649" name="Google Shape;1649;p27"/>
          <p:cNvGrpSpPr/>
          <p:nvPr/>
        </p:nvGrpSpPr>
        <p:grpSpPr>
          <a:xfrm>
            <a:off x="3001098" y="1025619"/>
            <a:ext cx="3173949" cy="3092262"/>
            <a:chOff x="3308863" y="1644937"/>
            <a:chExt cx="2526225" cy="2461013"/>
          </a:xfrm>
        </p:grpSpPr>
        <p:grpSp>
          <p:nvGrpSpPr>
            <p:cNvPr id="1650" name="Google Shape;1650;p27"/>
            <p:cNvGrpSpPr/>
            <p:nvPr/>
          </p:nvGrpSpPr>
          <p:grpSpPr>
            <a:xfrm>
              <a:off x="4447388" y="2652255"/>
              <a:ext cx="1387700" cy="1453695"/>
              <a:chOff x="4447388" y="2652255"/>
              <a:chExt cx="1387700" cy="1453695"/>
            </a:xfrm>
          </p:grpSpPr>
          <p:sp>
            <p:nvSpPr>
              <p:cNvPr id="1651" name="Google Shape;1651;p27"/>
              <p:cNvSpPr/>
              <p:nvPr/>
            </p:nvSpPr>
            <p:spPr>
              <a:xfrm>
                <a:off x="4447388" y="3302850"/>
                <a:ext cx="1387700" cy="803100"/>
              </a:xfrm>
              <a:custGeom>
                <a:avLst/>
                <a:gdLst/>
                <a:ahLst/>
                <a:cxnLst/>
                <a:rect l="l" t="t" r="r" b="b"/>
                <a:pathLst>
                  <a:path w="55508" h="32124" extrusionOk="0">
                    <a:moveTo>
                      <a:pt x="20801" y="298"/>
                    </a:moveTo>
                    <a:lnTo>
                      <a:pt x="54996" y="20039"/>
                    </a:lnTo>
                    <a:lnTo>
                      <a:pt x="34720" y="31826"/>
                    </a:lnTo>
                    <a:lnTo>
                      <a:pt x="525" y="12086"/>
                    </a:lnTo>
                    <a:lnTo>
                      <a:pt x="20801" y="298"/>
                    </a:lnTo>
                    <a:close/>
                    <a:moveTo>
                      <a:pt x="20801" y="1"/>
                    </a:moveTo>
                    <a:lnTo>
                      <a:pt x="1" y="12086"/>
                    </a:lnTo>
                    <a:lnTo>
                      <a:pt x="34720" y="32124"/>
                    </a:lnTo>
                    <a:lnTo>
                      <a:pt x="55508" y="20039"/>
                    </a:lnTo>
                    <a:lnTo>
                      <a:pt x="20801"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7"/>
              <p:cNvSpPr/>
              <p:nvPr/>
            </p:nvSpPr>
            <p:spPr>
              <a:xfrm>
                <a:off x="4447388" y="3302850"/>
                <a:ext cx="1387700" cy="803100"/>
              </a:xfrm>
              <a:custGeom>
                <a:avLst/>
                <a:gdLst/>
                <a:ahLst/>
                <a:cxnLst/>
                <a:rect l="l" t="t" r="r" b="b"/>
                <a:pathLst>
                  <a:path w="55508" h="32124" extrusionOk="0">
                    <a:moveTo>
                      <a:pt x="20801" y="298"/>
                    </a:moveTo>
                    <a:lnTo>
                      <a:pt x="54996" y="20039"/>
                    </a:lnTo>
                    <a:lnTo>
                      <a:pt x="34720" y="31826"/>
                    </a:lnTo>
                    <a:lnTo>
                      <a:pt x="525" y="12086"/>
                    </a:lnTo>
                    <a:lnTo>
                      <a:pt x="20801" y="298"/>
                    </a:lnTo>
                    <a:close/>
                    <a:moveTo>
                      <a:pt x="20801" y="1"/>
                    </a:moveTo>
                    <a:lnTo>
                      <a:pt x="1" y="12086"/>
                    </a:lnTo>
                    <a:lnTo>
                      <a:pt x="34720" y="32124"/>
                    </a:lnTo>
                    <a:lnTo>
                      <a:pt x="55508" y="20039"/>
                    </a:lnTo>
                    <a:lnTo>
                      <a:pt x="20801"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7"/>
              <p:cNvSpPr/>
              <p:nvPr/>
            </p:nvSpPr>
            <p:spPr>
              <a:xfrm>
                <a:off x="4541163" y="2824825"/>
                <a:ext cx="393225" cy="183375"/>
              </a:xfrm>
              <a:custGeom>
                <a:avLst/>
                <a:gdLst/>
                <a:ahLst/>
                <a:cxnLst/>
                <a:rect l="l" t="t" r="r" b="b"/>
                <a:pathLst>
                  <a:path w="15729" h="7335" extrusionOk="0">
                    <a:moveTo>
                      <a:pt x="6156" y="7335"/>
                    </a:moveTo>
                    <a:lnTo>
                      <a:pt x="15729" y="1762"/>
                    </a:lnTo>
                    <a:cubicBezTo>
                      <a:pt x="15633" y="1691"/>
                      <a:pt x="15538" y="1620"/>
                      <a:pt x="15443" y="1548"/>
                    </a:cubicBezTo>
                    <a:cubicBezTo>
                      <a:pt x="15348" y="1489"/>
                      <a:pt x="15240" y="1405"/>
                      <a:pt x="15145" y="1334"/>
                    </a:cubicBezTo>
                    <a:lnTo>
                      <a:pt x="15133" y="1334"/>
                    </a:lnTo>
                    <a:lnTo>
                      <a:pt x="15109" y="1310"/>
                    </a:lnTo>
                    <a:cubicBezTo>
                      <a:pt x="15026" y="1262"/>
                      <a:pt x="14943" y="1203"/>
                      <a:pt x="14848" y="1143"/>
                    </a:cubicBezTo>
                    <a:cubicBezTo>
                      <a:pt x="14764" y="1096"/>
                      <a:pt x="14669" y="1024"/>
                      <a:pt x="14574" y="977"/>
                    </a:cubicBezTo>
                    <a:lnTo>
                      <a:pt x="14502" y="941"/>
                    </a:lnTo>
                    <a:cubicBezTo>
                      <a:pt x="14431" y="893"/>
                      <a:pt x="14359" y="858"/>
                      <a:pt x="14288" y="810"/>
                    </a:cubicBezTo>
                    <a:cubicBezTo>
                      <a:pt x="14252" y="798"/>
                      <a:pt x="14228" y="786"/>
                      <a:pt x="14205" y="774"/>
                    </a:cubicBezTo>
                    <a:lnTo>
                      <a:pt x="14086" y="715"/>
                    </a:lnTo>
                    <a:lnTo>
                      <a:pt x="14002" y="667"/>
                    </a:lnTo>
                    <a:cubicBezTo>
                      <a:pt x="13955" y="643"/>
                      <a:pt x="13907" y="619"/>
                      <a:pt x="13859" y="596"/>
                    </a:cubicBezTo>
                    <a:lnTo>
                      <a:pt x="13764" y="548"/>
                    </a:lnTo>
                    <a:lnTo>
                      <a:pt x="13716" y="536"/>
                    </a:lnTo>
                    <a:cubicBezTo>
                      <a:pt x="13633" y="488"/>
                      <a:pt x="13538" y="453"/>
                      <a:pt x="13443" y="417"/>
                    </a:cubicBezTo>
                    <a:cubicBezTo>
                      <a:pt x="13347" y="381"/>
                      <a:pt x="13252" y="346"/>
                      <a:pt x="13169" y="310"/>
                    </a:cubicBezTo>
                    <a:lnTo>
                      <a:pt x="13121" y="298"/>
                    </a:lnTo>
                    <a:lnTo>
                      <a:pt x="13026" y="262"/>
                    </a:lnTo>
                    <a:lnTo>
                      <a:pt x="12883" y="215"/>
                    </a:lnTo>
                    <a:lnTo>
                      <a:pt x="12812" y="203"/>
                    </a:lnTo>
                    <a:lnTo>
                      <a:pt x="12681" y="167"/>
                    </a:lnTo>
                    <a:lnTo>
                      <a:pt x="12585" y="143"/>
                    </a:lnTo>
                    <a:lnTo>
                      <a:pt x="12490" y="119"/>
                    </a:lnTo>
                    <a:lnTo>
                      <a:pt x="12371" y="96"/>
                    </a:lnTo>
                    <a:lnTo>
                      <a:pt x="12312" y="72"/>
                    </a:lnTo>
                    <a:lnTo>
                      <a:pt x="12192" y="60"/>
                    </a:lnTo>
                    <a:lnTo>
                      <a:pt x="12050" y="36"/>
                    </a:lnTo>
                    <a:lnTo>
                      <a:pt x="12002" y="24"/>
                    </a:lnTo>
                    <a:cubicBezTo>
                      <a:pt x="11966" y="24"/>
                      <a:pt x="11931" y="24"/>
                      <a:pt x="11883" y="12"/>
                    </a:cubicBezTo>
                    <a:cubicBezTo>
                      <a:pt x="11847" y="12"/>
                      <a:pt x="11788" y="0"/>
                      <a:pt x="11740" y="0"/>
                    </a:cubicBezTo>
                    <a:lnTo>
                      <a:pt x="11692" y="0"/>
                    </a:lnTo>
                    <a:lnTo>
                      <a:pt x="11597" y="0"/>
                    </a:lnTo>
                    <a:lnTo>
                      <a:pt x="11419" y="0"/>
                    </a:lnTo>
                    <a:lnTo>
                      <a:pt x="11371" y="0"/>
                    </a:lnTo>
                    <a:lnTo>
                      <a:pt x="11299" y="0"/>
                    </a:lnTo>
                    <a:cubicBezTo>
                      <a:pt x="11216" y="0"/>
                      <a:pt x="11145" y="0"/>
                      <a:pt x="11073" y="12"/>
                    </a:cubicBezTo>
                    <a:lnTo>
                      <a:pt x="11014" y="12"/>
                    </a:lnTo>
                    <a:lnTo>
                      <a:pt x="10966" y="12"/>
                    </a:lnTo>
                    <a:cubicBezTo>
                      <a:pt x="10847" y="24"/>
                      <a:pt x="10740" y="36"/>
                      <a:pt x="10633" y="60"/>
                    </a:cubicBezTo>
                    <a:lnTo>
                      <a:pt x="10609" y="60"/>
                    </a:lnTo>
                    <a:lnTo>
                      <a:pt x="10609" y="60"/>
                    </a:lnTo>
                    <a:lnTo>
                      <a:pt x="10549" y="72"/>
                    </a:lnTo>
                    <a:cubicBezTo>
                      <a:pt x="10478" y="84"/>
                      <a:pt x="10407" y="107"/>
                      <a:pt x="10347" y="119"/>
                    </a:cubicBezTo>
                    <a:lnTo>
                      <a:pt x="10252" y="155"/>
                    </a:lnTo>
                    <a:lnTo>
                      <a:pt x="10133" y="203"/>
                    </a:lnTo>
                    <a:lnTo>
                      <a:pt x="10097" y="215"/>
                    </a:lnTo>
                    <a:cubicBezTo>
                      <a:pt x="10037" y="227"/>
                      <a:pt x="9978" y="262"/>
                      <a:pt x="9918" y="286"/>
                    </a:cubicBezTo>
                    <a:lnTo>
                      <a:pt x="9823" y="322"/>
                    </a:lnTo>
                    <a:cubicBezTo>
                      <a:pt x="9740" y="357"/>
                      <a:pt x="9645" y="405"/>
                      <a:pt x="9561" y="453"/>
                    </a:cubicBezTo>
                    <a:lnTo>
                      <a:pt x="0" y="6013"/>
                    </a:lnTo>
                    <a:cubicBezTo>
                      <a:pt x="84" y="5965"/>
                      <a:pt x="167" y="5918"/>
                      <a:pt x="262" y="5882"/>
                    </a:cubicBezTo>
                    <a:lnTo>
                      <a:pt x="346" y="5846"/>
                    </a:lnTo>
                    <a:cubicBezTo>
                      <a:pt x="405" y="5822"/>
                      <a:pt x="465" y="5787"/>
                      <a:pt x="524" y="5763"/>
                    </a:cubicBezTo>
                    <a:lnTo>
                      <a:pt x="679" y="5715"/>
                    </a:lnTo>
                    <a:cubicBezTo>
                      <a:pt x="715" y="5703"/>
                      <a:pt x="739" y="5691"/>
                      <a:pt x="774" y="5691"/>
                    </a:cubicBezTo>
                    <a:cubicBezTo>
                      <a:pt x="834" y="5668"/>
                      <a:pt x="905" y="5656"/>
                      <a:pt x="965" y="5644"/>
                    </a:cubicBezTo>
                    <a:lnTo>
                      <a:pt x="1036" y="5620"/>
                    </a:lnTo>
                    <a:lnTo>
                      <a:pt x="1072" y="5620"/>
                    </a:lnTo>
                    <a:cubicBezTo>
                      <a:pt x="1167" y="5608"/>
                      <a:pt x="1286" y="5584"/>
                      <a:pt x="1393" y="5572"/>
                    </a:cubicBezTo>
                    <a:lnTo>
                      <a:pt x="1501" y="5572"/>
                    </a:lnTo>
                    <a:cubicBezTo>
                      <a:pt x="1572" y="5572"/>
                      <a:pt x="1655" y="5560"/>
                      <a:pt x="1727" y="5560"/>
                    </a:cubicBezTo>
                    <a:lnTo>
                      <a:pt x="1846" y="5560"/>
                    </a:lnTo>
                    <a:lnTo>
                      <a:pt x="2025" y="5560"/>
                    </a:lnTo>
                    <a:lnTo>
                      <a:pt x="2167" y="5560"/>
                    </a:lnTo>
                    <a:lnTo>
                      <a:pt x="2322" y="5584"/>
                    </a:lnTo>
                    <a:lnTo>
                      <a:pt x="2489" y="5596"/>
                    </a:lnTo>
                    <a:lnTo>
                      <a:pt x="2620" y="5620"/>
                    </a:lnTo>
                    <a:lnTo>
                      <a:pt x="2798" y="5656"/>
                    </a:lnTo>
                    <a:lnTo>
                      <a:pt x="2929" y="5680"/>
                    </a:lnTo>
                    <a:lnTo>
                      <a:pt x="3120" y="5727"/>
                    </a:lnTo>
                    <a:lnTo>
                      <a:pt x="3239" y="5763"/>
                    </a:lnTo>
                    <a:cubicBezTo>
                      <a:pt x="3310" y="5787"/>
                      <a:pt x="3382" y="5811"/>
                      <a:pt x="3453" y="5834"/>
                    </a:cubicBezTo>
                    <a:lnTo>
                      <a:pt x="3549" y="5870"/>
                    </a:lnTo>
                    <a:cubicBezTo>
                      <a:pt x="3763" y="5941"/>
                      <a:pt x="3965" y="6025"/>
                      <a:pt x="4191" y="6120"/>
                    </a:cubicBezTo>
                    <a:lnTo>
                      <a:pt x="4287" y="6168"/>
                    </a:lnTo>
                    <a:cubicBezTo>
                      <a:pt x="4358" y="6203"/>
                      <a:pt x="4441" y="6239"/>
                      <a:pt x="4513" y="6275"/>
                    </a:cubicBezTo>
                    <a:lnTo>
                      <a:pt x="4632" y="6334"/>
                    </a:lnTo>
                    <a:cubicBezTo>
                      <a:pt x="4727" y="6394"/>
                      <a:pt x="4822" y="6442"/>
                      <a:pt x="4930" y="6501"/>
                    </a:cubicBezTo>
                    <a:cubicBezTo>
                      <a:pt x="5120" y="6620"/>
                      <a:pt x="5323" y="6751"/>
                      <a:pt x="5525" y="6882"/>
                    </a:cubicBezTo>
                    <a:lnTo>
                      <a:pt x="5549" y="6894"/>
                    </a:lnTo>
                    <a:cubicBezTo>
                      <a:pt x="5751" y="7025"/>
                      <a:pt x="5954" y="7180"/>
                      <a:pt x="6156" y="733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7"/>
              <p:cNvSpPr/>
              <p:nvPr/>
            </p:nvSpPr>
            <p:spPr>
              <a:xfrm>
                <a:off x="4750660" y="2652255"/>
                <a:ext cx="603675" cy="464375"/>
              </a:xfrm>
              <a:custGeom>
                <a:avLst/>
                <a:gdLst/>
                <a:ahLst/>
                <a:cxnLst/>
                <a:rect l="l" t="t" r="r" b="b"/>
                <a:pathLst>
                  <a:path w="24147" h="18575" extrusionOk="0">
                    <a:moveTo>
                      <a:pt x="7633" y="7692"/>
                    </a:moveTo>
                    <a:lnTo>
                      <a:pt x="7728" y="7776"/>
                    </a:lnTo>
                    <a:cubicBezTo>
                      <a:pt x="7930" y="7930"/>
                      <a:pt x="8133" y="8097"/>
                      <a:pt x="8323" y="8264"/>
                    </a:cubicBezTo>
                    <a:lnTo>
                      <a:pt x="8431" y="8347"/>
                    </a:lnTo>
                    <a:cubicBezTo>
                      <a:pt x="8633" y="8526"/>
                      <a:pt x="8835" y="8704"/>
                      <a:pt x="9026" y="8895"/>
                    </a:cubicBezTo>
                    <a:cubicBezTo>
                      <a:pt x="9038" y="8907"/>
                      <a:pt x="9050" y="8919"/>
                      <a:pt x="9073" y="8930"/>
                    </a:cubicBezTo>
                    <a:cubicBezTo>
                      <a:pt x="9264" y="9121"/>
                      <a:pt x="9454" y="9323"/>
                      <a:pt x="9645" y="9514"/>
                    </a:cubicBezTo>
                    <a:lnTo>
                      <a:pt x="9704" y="9585"/>
                    </a:lnTo>
                    <a:cubicBezTo>
                      <a:pt x="9895" y="9776"/>
                      <a:pt x="10074" y="9990"/>
                      <a:pt x="10252" y="10204"/>
                    </a:cubicBezTo>
                    <a:lnTo>
                      <a:pt x="10336" y="10300"/>
                    </a:lnTo>
                    <a:cubicBezTo>
                      <a:pt x="10514" y="10502"/>
                      <a:pt x="10681" y="10716"/>
                      <a:pt x="10847" y="10931"/>
                    </a:cubicBezTo>
                    <a:lnTo>
                      <a:pt x="10967" y="11074"/>
                    </a:lnTo>
                    <a:cubicBezTo>
                      <a:pt x="11074" y="11228"/>
                      <a:pt x="11193" y="11383"/>
                      <a:pt x="11300" y="11538"/>
                    </a:cubicBezTo>
                    <a:cubicBezTo>
                      <a:pt x="11383" y="11657"/>
                      <a:pt x="11467" y="11776"/>
                      <a:pt x="11562" y="11907"/>
                    </a:cubicBezTo>
                    <a:cubicBezTo>
                      <a:pt x="11681" y="12086"/>
                      <a:pt x="11812" y="12276"/>
                      <a:pt x="11931" y="12455"/>
                    </a:cubicBezTo>
                    <a:cubicBezTo>
                      <a:pt x="11955" y="12502"/>
                      <a:pt x="11979" y="12538"/>
                      <a:pt x="12002" y="12574"/>
                    </a:cubicBezTo>
                    <a:cubicBezTo>
                      <a:pt x="12145" y="12800"/>
                      <a:pt x="12288" y="13038"/>
                      <a:pt x="12431" y="13276"/>
                    </a:cubicBezTo>
                    <a:cubicBezTo>
                      <a:pt x="12491" y="13383"/>
                      <a:pt x="12550" y="13491"/>
                      <a:pt x="12610" y="13598"/>
                    </a:cubicBezTo>
                    <a:cubicBezTo>
                      <a:pt x="12705" y="13776"/>
                      <a:pt x="12800" y="13943"/>
                      <a:pt x="12895" y="14122"/>
                    </a:cubicBezTo>
                    <a:lnTo>
                      <a:pt x="12979" y="14288"/>
                    </a:lnTo>
                    <a:cubicBezTo>
                      <a:pt x="13098" y="14526"/>
                      <a:pt x="13217" y="14776"/>
                      <a:pt x="13336" y="15015"/>
                    </a:cubicBezTo>
                    <a:cubicBezTo>
                      <a:pt x="13348" y="15050"/>
                      <a:pt x="13360" y="15086"/>
                      <a:pt x="13372" y="15122"/>
                    </a:cubicBezTo>
                    <a:cubicBezTo>
                      <a:pt x="13491" y="15372"/>
                      <a:pt x="13598" y="15622"/>
                      <a:pt x="13705" y="15884"/>
                    </a:cubicBezTo>
                    <a:lnTo>
                      <a:pt x="13753" y="15979"/>
                    </a:lnTo>
                    <a:cubicBezTo>
                      <a:pt x="13848" y="16241"/>
                      <a:pt x="13943" y="16491"/>
                      <a:pt x="14050" y="16753"/>
                    </a:cubicBezTo>
                    <a:lnTo>
                      <a:pt x="14086" y="16872"/>
                    </a:lnTo>
                    <a:cubicBezTo>
                      <a:pt x="14169" y="17122"/>
                      <a:pt x="14253" y="17384"/>
                      <a:pt x="14336" y="17634"/>
                    </a:cubicBezTo>
                    <a:cubicBezTo>
                      <a:pt x="14348" y="17682"/>
                      <a:pt x="14360" y="17717"/>
                      <a:pt x="14372" y="17753"/>
                    </a:cubicBezTo>
                    <a:cubicBezTo>
                      <a:pt x="14443" y="18027"/>
                      <a:pt x="14515" y="18301"/>
                      <a:pt x="14586" y="18575"/>
                    </a:cubicBezTo>
                    <a:lnTo>
                      <a:pt x="24147" y="13002"/>
                    </a:lnTo>
                    <a:cubicBezTo>
                      <a:pt x="24135" y="12967"/>
                      <a:pt x="24123" y="12919"/>
                      <a:pt x="24111" y="12871"/>
                    </a:cubicBezTo>
                    <a:cubicBezTo>
                      <a:pt x="24075" y="12717"/>
                      <a:pt x="24040" y="12562"/>
                      <a:pt x="23992" y="12407"/>
                    </a:cubicBezTo>
                    <a:cubicBezTo>
                      <a:pt x="23968" y="12336"/>
                      <a:pt x="23944" y="12252"/>
                      <a:pt x="23932" y="12193"/>
                    </a:cubicBezTo>
                    <a:cubicBezTo>
                      <a:pt x="23921" y="12145"/>
                      <a:pt x="23909" y="12109"/>
                      <a:pt x="23897" y="12074"/>
                    </a:cubicBezTo>
                    <a:cubicBezTo>
                      <a:pt x="23885" y="12038"/>
                      <a:pt x="23873" y="11990"/>
                      <a:pt x="23861" y="11943"/>
                    </a:cubicBezTo>
                    <a:cubicBezTo>
                      <a:pt x="23813" y="11788"/>
                      <a:pt x="23766" y="11633"/>
                      <a:pt x="23706" y="11490"/>
                    </a:cubicBezTo>
                    <a:cubicBezTo>
                      <a:pt x="23682" y="11419"/>
                      <a:pt x="23671" y="11359"/>
                      <a:pt x="23647" y="11300"/>
                    </a:cubicBezTo>
                    <a:cubicBezTo>
                      <a:pt x="23635" y="11264"/>
                      <a:pt x="23611" y="11228"/>
                      <a:pt x="23599" y="11193"/>
                    </a:cubicBezTo>
                    <a:cubicBezTo>
                      <a:pt x="23587" y="11145"/>
                      <a:pt x="23575" y="11086"/>
                      <a:pt x="23551" y="11038"/>
                    </a:cubicBezTo>
                    <a:cubicBezTo>
                      <a:pt x="23504" y="10895"/>
                      <a:pt x="23444" y="10752"/>
                      <a:pt x="23385" y="10609"/>
                    </a:cubicBezTo>
                    <a:cubicBezTo>
                      <a:pt x="23361" y="10538"/>
                      <a:pt x="23337" y="10478"/>
                      <a:pt x="23313" y="10419"/>
                    </a:cubicBezTo>
                    <a:lnTo>
                      <a:pt x="23278" y="10312"/>
                    </a:lnTo>
                    <a:lnTo>
                      <a:pt x="23218" y="10181"/>
                    </a:lnTo>
                    <a:cubicBezTo>
                      <a:pt x="23159" y="10038"/>
                      <a:pt x="23099" y="9907"/>
                      <a:pt x="23039" y="9764"/>
                    </a:cubicBezTo>
                    <a:cubicBezTo>
                      <a:pt x="23004" y="9692"/>
                      <a:pt x="22980" y="9621"/>
                      <a:pt x="22944" y="9550"/>
                    </a:cubicBezTo>
                    <a:lnTo>
                      <a:pt x="22897" y="9454"/>
                    </a:lnTo>
                    <a:cubicBezTo>
                      <a:pt x="22885" y="9407"/>
                      <a:pt x="22861" y="9371"/>
                      <a:pt x="22849" y="9335"/>
                    </a:cubicBezTo>
                    <a:cubicBezTo>
                      <a:pt x="22778" y="9192"/>
                      <a:pt x="22706" y="9038"/>
                      <a:pt x="22635" y="8895"/>
                    </a:cubicBezTo>
                    <a:cubicBezTo>
                      <a:pt x="22599" y="8835"/>
                      <a:pt x="22575" y="8776"/>
                      <a:pt x="22539" y="8716"/>
                    </a:cubicBezTo>
                    <a:cubicBezTo>
                      <a:pt x="22504" y="8657"/>
                      <a:pt x="22480" y="8609"/>
                      <a:pt x="22456" y="8549"/>
                    </a:cubicBezTo>
                    <a:cubicBezTo>
                      <a:pt x="22432" y="8502"/>
                      <a:pt x="22397" y="8430"/>
                      <a:pt x="22361" y="8359"/>
                    </a:cubicBezTo>
                    <a:cubicBezTo>
                      <a:pt x="22301" y="8252"/>
                      <a:pt x="22230" y="8145"/>
                      <a:pt x="22170" y="8026"/>
                    </a:cubicBezTo>
                    <a:cubicBezTo>
                      <a:pt x="22111" y="7918"/>
                      <a:pt x="22051" y="7811"/>
                      <a:pt x="21992" y="7704"/>
                    </a:cubicBezTo>
                    <a:cubicBezTo>
                      <a:pt x="21968" y="7668"/>
                      <a:pt x="21956" y="7645"/>
                      <a:pt x="21932" y="7609"/>
                    </a:cubicBezTo>
                    <a:cubicBezTo>
                      <a:pt x="21813" y="7406"/>
                      <a:pt x="21694" y="7204"/>
                      <a:pt x="21563" y="7002"/>
                    </a:cubicBezTo>
                    <a:lnTo>
                      <a:pt x="21492" y="6895"/>
                    </a:lnTo>
                    <a:cubicBezTo>
                      <a:pt x="21408" y="6752"/>
                      <a:pt x="21325" y="6621"/>
                      <a:pt x="21230" y="6478"/>
                    </a:cubicBezTo>
                    <a:cubicBezTo>
                      <a:pt x="21194" y="6430"/>
                      <a:pt x="21158" y="6383"/>
                      <a:pt x="21123" y="6335"/>
                    </a:cubicBezTo>
                    <a:cubicBezTo>
                      <a:pt x="21039" y="6216"/>
                      <a:pt x="20956" y="6085"/>
                      <a:pt x="20861" y="5966"/>
                    </a:cubicBezTo>
                    <a:cubicBezTo>
                      <a:pt x="20801" y="5894"/>
                      <a:pt x="20753" y="5811"/>
                      <a:pt x="20694" y="5728"/>
                    </a:cubicBezTo>
                    <a:cubicBezTo>
                      <a:pt x="20634" y="5656"/>
                      <a:pt x="20587" y="5585"/>
                      <a:pt x="20527" y="5513"/>
                    </a:cubicBezTo>
                    <a:cubicBezTo>
                      <a:pt x="20492" y="5454"/>
                      <a:pt x="20456" y="5406"/>
                      <a:pt x="20408" y="5359"/>
                    </a:cubicBezTo>
                    <a:cubicBezTo>
                      <a:pt x="20372" y="5311"/>
                      <a:pt x="20349" y="5287"/>
                      <a:pt x="20325" y="5251"/>
                    </a:cubicBezTo>
                    <a:cubicBezTo>
                      <a:pt x="20206" y="5097"/>
                      <a:pt x="20099" y="4966"/>
                      <a:pt x="19980" y="4823"/>
                    </a:cubicBezTo>
                    <a:cubicBezTo>
                      <a:pt x="19956" y="4787"/>
                      <a:pt x="19932" y="4763"/>
                      <a:pt x="19908" y="4728"/>
                    </a:cubicBezTo>
                    <a:lnTo>
                      <a:pt x="19813" y="4632"/>
                    </a:lnTo>
                    <a:lnTo>
                      <a:pt x="19646" y="4430"/>
                    </a:lnTo>
                    <a:cubicBezTo>
                      <a:pt x="19539" y="4299"/>
                      <a:pt x="19420" y="4180"/>
                      <a:pt x="19301" y="4049"/>
                    </a:cubicBezTo>
                    <a:lnTo>
                      <a:pt x="19265" y="4013"/>
                    </a:lnTo>
                    <a:lnTo>
                      <a:pt x="19206" y="3942"/>
                    </a:lnTo>
                    <a:cubicBezTo>
                      <a:pt x="19122" y="3858"/>
                      <a:pt x="19039" y="3763"/>
                      <a:pt x="18944" y="3680"/>
                    </a:cubicBezTo>
                    <a:cubicBezTo>
                      <a:pt x="18860" y="3585"/>
                      <a:pt x="18741" y="3466"/>
                      <a:pt x="18634" y="3358"/>
                    </a:cubicBezTo>
                    <a:lnTo>
                      <a:pt x="18598" y="3323"/>
                    </a:lnTo>
                    <a:lnTo>
                      <a:pt x="18575" y="3311"/>
                    </a:lnTo>
                    <a:cubicBezTo>
                      <a:pt x="18444" y="3192"/>
                      <a:pt x="18325" y="3073"/>
                      <a:pt x="18194" y="2954"/>
                    </a:cubicBezTo>
                    <a:cubicBezTo>
                      <a:pt x="18122" y="2894"/>
                      <a:pt x="18063" y="2834"/>
                      <a:pt x="18003" y="2787"/>
                    </a:cubicBezTo>
                    <a:lnTo>
                      <a:pt x="17896" y="2692"/>
                    </a:lnTo>
                    <a:lnTo>
                      <a:pt x="17801" y="2608"/>
                    </a:lnTo>
                    <a:cubicBezTo>
                      <a:pt x="17670" y="2501"/>
                      <a:pt x="17539" y="2394"/>
                      <a:pt x="17408" y="2287"/>
                    </a:cubicBezTo>
                    <a:lnTo>
                      <a:pt x="17289" y="2203"/>
                    </a:lnTo>
                    <a:lnTo>
                      <a:pt x="17194" y="2120"/>
                    </a:lnTo>
                    <a:cubicBezTo>
                      <a:pt x="17134" y="2084"/>
                      <a:pt x="17074" y="2037"/>
                      <a:pt x="17027" y="2001"/>
                    </a:cubicBezTo>
                    <a:cubicBezTo>
                      <a:pt x="16896" y="1906"/>
                      <a:pt x="16777" y="1811"/>
                      <a:pt x="16646" y="1727"/>
                    </a:cubicBezTo>
                    <a:lnTo>
                      <a:pt x="16574" y="1680"/>
                    </a:lnTo>
                    <a:lnTo>
                      <a:pt x="16491" y="1620"/>
                    </a:lnTo>
                    <a:lnTo>
                      <a:pt x="16265" y="1477"/>
                    </a:lnTo>
                    <a:cubicBezTo>
                      <a:pt x="16146" y="1394"/>
                      <a:pt x="16027" y="1322"/>
                      <a:pt x="15896" y="1251"/>
                    </a:cubicBezTo>
                    <a:lnTo>
                      <a:pt x="15812" y="1203"/>
                    </a:lnTo>
                    <a:cubicBezTo>
                      <a:pt x="15717" y="1144"/>
                      <a:pt x="15622" y="1096"/>
                      <a:pt x="15539" y="1037"/>
                    </a:cubicBezTo>
                    <a:lnTo>
                      <a:pt x="15431" y="989"/>
                    </a:lnTo>
                    <a:lnTo>
                      <a:pt x="15277" y="918"/>
                    </a:lnTo>
                    <a:lnTo>
                      <a:pt x="15169" y="858"/>
                    </a:lnTo>
                    <a:cubicBezTo>
                      <a:pt x="15110" y="822"/>
                      <a:pt x="15050" y="799"/>
                      <a:pt x="14991" y="775"/>
                    </a:cubicBezTo>
                    <a:cubicBezTo>
                      <a:pt x="14931" y="751"/>
                      <a:pt x="14908" y="727"/>
                      <a:pt x="14860" y="715"/>
                    </a:cubicBezTo>
                    <a:lnTo>
                      <a:pt x="14812" y="691"/>
                    </a:lnTo>
                    <a:cubicBezTo>
                      <a:pt x="14693" y="632"/>
                      <a:pt x="14574" y="584"/>
                      <a:pt x="14467" y="537"/>
                    </a:cubicBezTo>
                    <a:lnTo>
                      <a:pt x="14467" y="537"/>
                    </a:lnTo>
                    <a:cubicBezTo>
                      <a:pt x="14348" y="489"/>
                      <a:pt x="14229" y="441"/>
                      <a:pt x="14110" y="406"/>
                    </a:cubicBezTo>
                    <a:lnTo>
                      <a:pt x="14062" y="394"/>
                    </a:lnTo>
                    <a:cubicBezTo>
                      <a:pt x="14026" y="370"/>
                      <a:pt x="13979" y="358"/>
                      <a:pt x="13931" y="346"/>
                    </a:cubicBezTo>
                    <a:cubicBezTo>
                      <a:pt x="13895" y="334"/>
                      <a:pt x="13812" y="310"/>
                      <a:pt x="13753" y="287"/>
                    </a:cubicBezTo>
                    <a:lnTo>
                      <a:pt x="13669" y="263"/>
                    </a:lnTo>
                    <a:lnTo>
                      <a:pt x="13514" y="227"/>
                    </a:lnTo>
                    <a:cubicBezTo>
                      <a:pt x="13479" y="215"/>
                      <a:pt x="13443" y="203"/>
                      <a:pt x="13395" y="191"/>
                    </a:cubicBezTo>
                    <a:lnTo>
                      <a:pt x="13276" y="167"/>
                    </a:lnTo>
                    <a:lnTo>
                      <a:pt x="13133" y="132"/>
                    </a:lnTo>
                    <a:lnTo>
                      <a:pt x="13050" y="108"/>
                    </a:lnTo>
                    <a:lnTo>
                      <a:pt x="12895" y="84"/>
                    </a:lnTo>
                    <a:lnTo>
                      <a:pt x="12717" y="60"/>
                    </a:lnTo>
                    <a:lnTo>
                      <a:pt x="12657" y="48"/>
                    </a:lnTo>
                    <a:lnTo>
                      <a:pt x="12502" y="37"/>
                    </a:lnTo>
                    <a:lnTo>
                      <a:pt x="12312" y="13"/>
                    </a:lnTo>
                    <a:lnTo>
                      <a:pt x="12264" y="13"/>
                    </a:lnTo>
                    <a:lnTo>
                      <a:pt x="12133" y="13"/>
                    </a:lnTo>
                    <a:cubicBezTo>
                      <a:pt x="12062" y="13"/>
                      <a:pt x="11990" y="1"/>
                      <a:pt x="11907" y="1"/>
                    </a:cubicBezTo>
                    <a:lnTo>
                      <a:pt x="11848" y="1"/>
                    </a:lnTo>
                    <a:lnTo>
                      <a:pt x="11752" y="1"/>
                    </a:lnTo>
                    <a:cubicBezTo>
                      <a:pt x="11657" y="1"/>
                      <a:pt x="11574" y="1"/>
                      <a:pt x="11479" y="13"/>
                    </a:cubicBezTo>
                    <a:lnTo>
                      <a:pt x="11395" y="13"/>
                    </a:lnTo>
                    <a:cubicBezTo>
                      <a:pt x="11371" y="13"/>
                      <a:pt x="11359" y="13"/>
                      <a:pt x="11336" y="25"/>
                    </a:cubicBezTo>
                    <a:cubicBezTo>
                      <a:pt x="11193" y="37"/>
                      <a:pt x="11062" y="60"/>
                      <a:pt x="10919" y="84"/>
                    </a:cubicBezTo>
                    <a:lnTo>
                      <a:pt x="10883" y="84"/>
                    </a:lnTo>
                    <a:lnTo>
                      <a:pt x="10883" y="84"/>
                    </a:lnTo>
                    <a:cubicBezTo>
                      <a:pt x="10847" y="84"/>
                      <a:pt x="10824" y="96"/>
                      <a:pt x="10800" y="108"/>
                    </a:cubicBezTo>
                    <a:cubicBezTo>
                      <a:pt x="10717" y="120"/>
                      <a:pt x="10633" y="144"/>
                      <a:pt x="10550" y="167"/>
                    </a:cubicBezTo>
                    <a:cubicBezTo>
                      <a:pt x="10514" y="179"/>
                      <a:pt x="10466" y="191"/>
                      <a:pt x="10431" y="203"/>
                    </a:cubicBezTo>
                    <a:cubicBezTo>
                      <a:pt x="10395" y="215"/>
                      <a:pt x="10324" y="227"/>
                      <a:pt x="10288" y="251"/>
                    </a:cubicBezTo>
                    <a:lnTo>
                      <a:pt x="10240" y="263"/>
                    </a:lnTo>
                    <a:cubicBezTo>
                      <a:pt x="10169" y="298"/>
                      <a:pt x="10097" y="322"/>
                      <a:pt x="10014" y="358"/>
                    </a:cubicBezTo>
                    <a:cubicBezTo>
                      <a:pt x="9978" y="382"/>
                      <a:pt x="9943" y="394"/>
                      <a:pt x="9907" y="406"/>
                    </a:cubicBezTo>
                    <a:cubicBezTo>
                      <a:pt x="9788" y="465"/>
                      <a:pt x="9681" y="513"/>
                      <a:pt x="9574" y="584"/>
                    </a:cubicBezTo>
                    <a:lnTo>
                      <a:pt x="9574" y="584"/>
                    </a:lnTo>
                    <a:lnTo>
                      <a:pt x="1" y="6144"/>
                    </a:lnTo>
                    <a:cubicBezTo>
                      <a:pt x="108" y="6085"/>
                      <a:pt x="215" y="6025"/>
                      <a:pt x="334" y="5978"/>
                    </a:cubicBezTo>
                    <a:cubicBezTo>
                      <a:pt x="370" y="5954"/>
                      <a:pt x="406" y="5942"/>
                      <a:pt x="441" y="5930"/>
                    </a:cubicBezTo>
                    <a:cubicBezTo>
                      <a:pt x="525" y="5894"/>
                      <a:pt x="596" y="5859"/>
                      <a:pt x="680" y="5835"/>
                    </a:cubicBezTo>
                    <a:cubicBezTo>
                      <a:pt x="763" y="5799"/>
                      <a:pt x="811" y="5787"/>
                      <a:pt x="870" y="5763"/>
                    </a:cubicBezTo>
                    <a:cubicBezTo>
                      <a:pt x="906" y="5752"/>
                      <a:pt x="953" y="5740"/>
                      <a:pt x="989" y="5728"/>
                    </a:cubicBezTo>
                    <a:cubicBezTo>
                      <a:pt x="1072" y="5704"/>
                      <a:pt x="1156" y="5680"/>
                      <a:pt x="1239" y="5668"/>
                    </a:cubicBezTo>
                    <a:cubicBezTo>
                      <a:pt x="1263" y="5668"/>
                      <a:pt x="1287" y="5656"/>
                      <a:pt x="1322" y="5644"/>
                    </a:cubicBezTo>
                    <a:lnTo>
                      <a:pt x="1358" y="5644"/>
                    </a:lnTo>
                    <a:cubicBezTo>
                      <a:pt x="1501" y="5609"/>
                      <a:pt x="1632" y="5597"/>
                      <a:pt x="1775" y="5585"/>
                    </a:cubicBezTo>
                    <a:cubicBezTo>
                      <a:pt x="1823" y="5585"/>
                      <a:pt x="1870" y="5573"/>
                      <a:pt x="1918" y="5573"/>
                    </a:cubicBezTo>
                    <a:cubicBezTo>
                      <a:pt x="2013" y="5561"/>
                      <a:pt x="2108" y="5561"/>
                      <a:pt x="2204" y="5549"/>
                    </a:cubicBezTo>
                    <a:lnTo>
                      <a:pt x="2358" y="5549"/>
                    </a:lnTo>
                    <a:cubicBezTo>
                      <a:pt x="2406" y="5549"/>
                      <a:pt x="2501" y="5549"/>
                      <a:pt x="2585" y="5561"/>
                    </a:cubicBezTo>
                    <a:lnTo>
                      <a:pt x="2763" y="5573"/>
                    </a:lnTo>
                    <a:lnTo>
                      <a:pt x="2954" y="5585"/>
                    </a:lnTo>
                    <a:cubicBezTo>
                      <a:pt x="3025" y="5597"/>
                      <a:pt x="3085" y="5609"/>
                      <a:pt x="3156" y="5621"/>
                    </a:cubicBezTo>
                    <a:lnTo>
                      <a:pt x="3335" y="5644"/>
                    </a:lnTo>
                    <a:lnTo>
                      <a:pt x="3561" y="5692"/>
                    </a:lnTo>
                    <a:lnTo>
                      <a:pt x="3716" y="5716"/>
                    </a:lnTo>
                    <a:cubicBezTo>
                      <a:pt x="3787" y="5740"/>
                      <a:pt x="3870" y="5763"/>
                      <a:pt x="3954" y="5787"/>
                    </a:cubicBezTo>
                    <a:lnTo>
                      <a:pt x="4109" y="5823"/>
                    </a:lnTo>
                    <a:lnTo>
                      <a:pt x="4370" y="5906"/>
                    </a:lnTo>
                    <a:lnTo>
                      <a:pt x="4501" y="5954"/>
                    </a:lnTo>
                    <a:cubicBezTo>
                      <a:pt x="4632" y="5990"/>
                      <a:pt x="4763" y="6037"/>
                      <a:pt x="4894" y="6097"/>
                    </a:cubicBezTo>
                    <a:lnTo>
                      <a:pt x="4894" y="6097"/>
                    </a:lnTo>
                    <a:cubicBezTo>
                      <a:pt x="5037" y="6156"/>
                      <a:pt x="5168" y="6204"/>
                      <a:pt x="5299" y="6275"/>
                    </a:cubicBezTo>
                    <a:lnTo>
                      <a:pt x="5430" y="6335"/>
                    </a:lnTo>
                    <a:cubicBezTo>
                      <a:pt x="5525" y="6371"/>
                      <a:pt x="5621" y="6418"/>
                      <a:pt x="5716" y="6466"/>
                    </a:cubicBezTo>
                    <a:lnTo>
                      <a:pt x="5871" y="6549"/>
                    </a:lnTo>
                    <a:cubicBezTo>
                      <a:pt x="5990" y="6609"/>
                      <a:pt x="6121" y="6680"/>
                      <a:pt x="6252" y="6752"/>
                    </a:cubicBezTo>
                    <a:cubicBezTo>
                      <a:pt x="6478" y="6883"/>
                      <a:pt x="6692" y="7025"/>
                      <a:pt x="6918" y="7180"/>
                    </a:cubicBezTo>
                    <a:lnTo>
                      <a:pt x="7002" y="7228"/>
                    </a:lnTo>
                    <a:cubicBezTo>
                      <a:pt x="7216" y="7383"/>
                      <a:pt x="7418" y="7537"/>
                      <a:pt x="7633" y="769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7"/>
              <p:cNvSpPr/>
              <p:nvPr/>
            </p:nvSpPr>
            <p:spPr>
              <a:xfrm>
                <a:off x="5113757" y="2971823"/>
                <a:ext cx="454250" cy="473000"/>
              </a:xfrm>
              <a:custGeom>
                <a:avLst/>
                <a:gdLst/>
                <a:ahLst/>
                <a:cxnLst/>
                <a:rect l="l" t="t" r="r" b="b"/>
                <a:pathLst>
                  <a:path w="18170" h="18920" extrusionOk="0">
                    <a:moveTo>
                      <a:pt x="18158" y="12204"/>
                    </a:moveTo>
                    <a:cubicBezTo>
                      <a:pt x="18158" y="12097"/>
                      <a:pt x="18146" y="11990"/>
                      <a:pt x="18146" y="11871"/>
                    </a:cubicBezTo>
                    <a:cubicBezTo>
                      <a:pt x="18134" y="11764"/>
                      <a:pt x="18122" y="11657"/>
                      <a:pt x="18110" y="11549"/>
                    </a:cubicBezTo>
                    <a:cubicBezTo>
                      <a:pt x="18110" y="11430"/>
                      <a:pt x="18098" y="11323"/>
                      <a:pt x="18075" y="11216"/>
                    </a:cubicBezTo>
                    <a:cubicBezTo>
                      <a:pt x="18063" y="11097"/>
                      <a:pt x="18051" y="10990"/>
                      <a:pt x="18027" y="10871"/>
                    </a:cubicBezTo>
                    <a:cubicBezTo>
                      <a:pt x="18015" y="10752"/>
                      <a:pt x="17991" y="10645"/>
                      <a:pt x="17967" y="10526"/>
                    </a:cubicBezTo>
                    <a:cubicBezTo>
                      <a:pt x="17956" y="10406"/>
                      <a:pt x="17920" y="10287"/>
                      <a:pt x="17896" y="10168"/>
                    </a:cubicBezTo>
                    <a:cubicBezTo>
                      <a:pt x="17872" y="10049"/>
                      <a:pt x="17848" y="9930"/>
                      <a:pt x="17813" y="9811"/>
                    </a:cubicBezTo>
                    <a:cubicBezTo>
                      <a:pt x="17789" y="9692"/>
                      <a:pt x="17753" y="9573"/>
                      <a:pt x="17717" y="9454"/>
                    </a:cubicBezTo>
                    <a:cubicBezTo>
                      <a:pt x="17694" y="9335"/>
                      <a:pt x="17658" y="9216"/>
                      <a:pt x="17610" y="9097"/>
                    </a:cubicBezTo>
                    <a:cubicBezTo>
                      <a:pt x="17575" y="8978"/>
                      <a:pt x="17539" y="8859"/>
                      <a:pt x="17503" y="8740"/>
                    </a:cubicBezTo>
                    <a:cubicBezTo>
                      <a:pt x="17467" y="8621"/>
                      <a:pt x="17420" y="8513"/>
                      <a:pt x="17384" y="8394"/>
                    </a:cubicBezTo>
                    <a:cubicBezTo>
                      <a:pt x="17336" y="8275"/>
                      <a:pt x="17301" y="8180"/>
                      <a:pt x="17253" y="8061"/>
                    </a:cubicBezTo>
                    <a:cubicBezTo>
                      <a:pt x="17217" y="7954"/>
                      <a:pt x="17170" y="7847"/>
                      <a:pt x="17122" y="7728"/>
                    </a:cubicBezTo>
                    <a:cubicBezTo>
                      <a:pt x="17075" y="7620"/>
                      <a:pt x="17027" y="7513"/>
                      <a:pt x="16979" y="7406"/>
                    </a:cubicBezTo>
                    <a:cubicBezTo>
                      <a:pt x="16932" y="7299"/>
                      <a:pt x="16884" y="7192"/>
                      <a:pt x="16836" y="7073"/>
                    </a:cubicBezTo>
                    <a:cubicBezTo>
                      <a:pt x="16789" y="6966"/>
                      <a:pt x="16717" y="6835"/>
                      <a:pt x="16658" y="6716"/>
                    </a:cubicBezTo>
                    <a:cubicBezTo>
                      <a:pt x="16598" y="6608"/>
                      <a:pt x="16527" y="6454"/>
                      <a:pt x="16455" y="6311"/>
                    </a:cubicBezTo>
                    <a:cubicBezTo>
                      <a:pt x="16348" y="6108"/>
                      <a:pt x="16229" y="5906"/>
                      <a:pt x="16122" y="5715"/>
                    </a:cubicBezTo>
                    <a:cubicBezTo>
                      <a:pt x="15955" y="5442"/>
                      <a:pt x="15789" y="5180"/>
                      <a:pt x="15610" y="4918"/>
                    </a:cubicBezTo>
                    <a:cubicBezTo>
                      <a:pt x="15479" y="4703"/>
                      <a:pt x="15336" y="4501"/>
                      <a:pt x="15181" y="4299"/>
                    </a:cubicBezTo>
                    <a:cubicBezTo>
                      <a:pt x="15086" y="4168"/>
                      <a:pt x="14979" y="4037"/>
                      <a:pt x="14884" y="3906"/>
                    </a:cubicBezTo>
                    <a:cubicBezTo>
                      <a:pt x="14800" y="3798"/>
                      <a:pt x="14717" y="3691"/>
                      <a:pt x="14622" y="3584"/>
                    </a:cubicBezTo>
                    <a:cubicBezTo>
                      <a:pt x="14538" y="3477"/>
                      <a:pt x="14455" y="3370"/>
                      <a:pt x="14360" y="3275"/>
                    </a:cubicBezTo>
                    <a:cubicBezTo>
                      <a:pt x="14277" y="3179"/>
                      <a:pt x="14181" y="3072"/>
                      <a:pt x="14098" y="2977"/>
                    </a:cubicBezTo>
                    <a:cubicBezTo>
                      <a:pt x="14003" y="2882"/>
                      <a:pt x="13907" y="2775"/>
                      <a:pt x="13824" y="2679"/>
                    </a:cubicBezTo>
                    <a:cubicBezTo>
                      <a:pt x="13729" y="2572"/>
                      <a:pt x="13634" y="2489"/>
                      <a:pt x="13538" y="2394"/>
                    </a:cubicBezTo>
                    <a:cubicBezTo>
                      <a:pt x="13431" y="2298"/>
                      <a:pt x="13336" y="2203"/>
                      <a:pt x="13241" y="2120"/>
                    </a:cubicBezTo>
                    <a:cubicBezTo>
                      <a:pt x="13134" y="2024"/>
                      <a:pt x="13038" y="1941"/>
                      <a:pt x="12943" y="1858"/>
                    </a:cubicBezTo>
                    <a:cubicBezTo>
                      <a:pt x="12836" y="1763"/>
                      <a:pt x="12741" y="1691"/>
                      <a:pt x="12645" y="1608"/>
                    </a:cubicBezTo>
                    <a:cubicBezTo>
                      <a:pt x="12538" y="1524"/>
                      <a:pt x="12443" y="1453"/>
                      <a:pt x="12348" y="1382"/>
                    </a:cubicBezTo>
                    <a:cubicBezTo>
                      <a:pt x="12241" y="1298"/>
                      <a:pt x="12145" y="1227"/>
                      <a:pt x="12050" y="1167"/>
                    </a:cubicBezTo>
                    <a:cubicBezTo>
                      <a:pt x="11943" y="1108"/>
                      <a:pt x="11848" y="1036"/>
                      <a:pt x="11752" y="977"/>
                    </a:cubicBezTo>
                    <a:cubicBezTo>
                      <a:pt x="11657" y="917"/>
                      <a:pt x="11562" y="858"/>
                      <a:pt x="11467" y="798"/>
                    </a:cubicBezTo>
                    <a:lnTo>
                      <a:pt x="11407" y="762"/>
                    </a:lnTo>
                    <a:cubicBezTo>
                      <a:pt x="11336" y="727"/>
                      <a:pt x="11264" y="679"/>
                      <a:pt x="11193" y="643"/>
                    </a:cubicBezTo>
                    <a:cubicBezTo>
                      <a:pt x="11098" y="596"/>
                      <a:pt x="11002" y="548"/>
                      <a:pt x="10919" y="500"/>
                    </a:cubicBezTo>
                    <a:cubicBezTo>
                      <a:pt x="10824" y="453"/>
                      <a:pt x="10728" y="417"/>
                      <a:pt x="10645" y="369"/>
                    </a:cubicBezTo>
                    <a:cubicBezTo>
                      <a:pt x="10550" y="334"/>
                      <a:pt x="10455" y="298"/>
                      <a:pt x="10371" y="262"/>
                    </a:cubicBezTo>
                    <a:lnTo>
                      <a:pt x="10097" y="155"/>
                    </a:lnTo>
                    <a:cubicBezTo>
                      <a:pt x="10002" y="119"/>
                      <a:pt x="9919" y="96"/>
                      <a:pt x="9824" y="72"/>
                    </a:cubicBezTo>
                    <a:cubicBezTo>
                      <a:pt x="9728" y="36"/>
                      <a:pt x="9657" y="12"/>
                      <a:pt x="9574" y="0"/>
                    </a:cubicBezTo>
                    <a:lnTo>
                      <a:pt x="1" y="5561"/>
                    </a:lnTo>
                    <a:cubicBezTo>
                      <a:pt x="84" y="5584"/>
                      <a:pt x="168" y="5608"/>
                      <a:pt x="251" y="5632"/>
                    </a:cubicBezTo>
                    <a:cubicBezTo>
                      <a:pt x="334" y="5656"/>
                      <a:pt x="430" y="5692"/>
                      <a:pt x="525" y="5715"/>
                    </a:cubicBezTo>
                    <a:cubicBezTo>
                      <a:pt x="620" y="5751"/>
                      <a:pt x="703" y="5787"/>
                      <a:pt x="799" y="5823"/>
                    </a:cubicBezTo>
                    <a:cubicBezTo>
                      <a:pt x="894" y="5858"/>
                      <a:pt x="977" y="5894"/>
                      <a:pt x="1073" y="5942"/>
                    </a:cubicBezTo>
                    <a:cubicBezTo>
                      <a:pt x="1156" y="5977"/>
                      <a:pt x="1251" y="6025"/>
                      <a:pt x="1334" y="6061"/>
                    </a:cubicBezTo>
                    <a:cubicBezTo>
                      <a:pt x="1430" y="6108"/>
                      <a:pt x="1525" y="6156"/>
                      <a:pt x="1608" y="6204"/>
                    </a:cubicBezTo>
                    <a:lnTo>
                      <a:pt x="1835" y="6323"/>
                    </a:lnTo>
                    <a:lnTo>
                      <a:pt x="1894" y="6370"/>
                    </a:lnTo>
                    <a:cubicBezTo>
                      <a:pt x="1989" y="6418"/>
                      <a:pt x="2085" y="6477"/>
                      <a:pt x="2180" y="6537"/>
                    </a:cubicBezTo>
                    <a:cubicBezTo>
                      <a:pt x="2275" y="6596"/>
                      <a:pt x="2370" y="6668"/>
                      <a:pt x="2477" y="6727"/>
                    </a:cubicBezTo>
                    <a:cubicBezTo>
                      <a:pt x="2573" y="6799"/>
                      <a:pt x="2668" y="6870"/>
                      <a:pt x="2775" y="6942"/>
                    </a:cubicBezTo>
                    <a:cubicBezTo>
                      <a:pt x="2870" y="7013"/>
                      <a:pt x="2966" y="7085"/>
                      <a:pt x="3073" y="7168"/>
                    </a:cubicBezTo>
                    <a:cubicBezTo>
                      <a:pt x="3168" y="7251"/>
                      <a:pt x="3275" y="7335"/>
                      <a:pt x="3370" y="7418"/>
                    </a:cubicBezTo>
                    <a:cubicBezTo>
                      <a:pt x="3466" y="7501"/>
                      <a:pt x="3573" y="7585"/>
                      <a:pt x="3668" y="7680"/>
                    </a:cubicBezTo>
                    <a:cubicBezTo>
                      <a:pt x="3763" y="7763"/>
                      <a:pt x="3859" y="7859"/>
                      <a:pt x="3966" y="7954"/>
                    </a:cubicBezTo>
                    <a:cubicBezTo>
                      <a:pt x="4061" y="8049"/>
                      <a:pt x="4156" y="8144"/>
                      <a:pt x="4251" y="8240"/>
                    </a:cubicBezTo>
                    <a:cubicBezTo>
                      <a:pt x="4347" y="8335"/>
                      <a:pt x="4430" y="8430"/>
                      <a:pt x="4525" y="8537"/>
                    </a:cubicBezTo>
                    <a:cubicBezTo>
                      <a:pt x="4621" y="8644"/>
                      <a:pt x="4704" y="8728"/>
                      <a:pt x="4787" y="8835"/>
                    </a:cubicBezTo>
                    <a:cubicBezTo>
                      <a:pt x="4871" y="8942"/>
                      <a:pt x="4966" y="9037"/>
                      <a:pt x="5049" y="9144"/>
                    </a:cubicBezTo>
                    <a:cubicBezTo>
                      <a:pt x="5133" y="9252"/>
                      <a:pt x="5228" y="9359"/>
                      <a:pt x="5311" y="9466"/>
                    </a:cubicBezTo>
                    <a:cubicBezTo>
                      <a:pt x="5394" y="9573"/>
                      <a:pt x="5514" y="9728"/>
                      <a:pt x="5609" y="9859"/>
                    </a:cubicBezTo>
                    <a:cubicBezTo>
                      <a:pt x="5764" y="10061"/>
                      <a:pt x="5906" y="10264"/>
                      <a:pt x="6037" y="10478"/>
                    </a:cubicBezTo>
                    <a:cubicBezTo>
                      <a:pt x="6216" y="10740"/>
                      <a:pt x="6383" y="11014"/>
                      <a:pt x="6549" y="11276"/>
                    </a:cubicBezTo>
                    <a:cubicBezTo>
                      <a:pt x="6657" y="11478"/>
                      <a:pt x="6776" y="11680"/>
                      <a:pt x="6883" y="11871"/>
                    </a:cubicBezTo>
                    <a:cubicBezTo>
                      <a:pt x="6954" y="12014"/>
                      <a:pt x="7026" y="12145"/>
                      <a:pt x="7085" y="12288"/>
                    </a:cubicBezTo>
                    <a:cubicBezTo>
                      <a:pt x="7157" y="12419"/>
                      <a:pt x="7204" y="12526"/>
                      <a:pt x="7264" y="12645"/>
                    </a:cubicBezTo>
                    <a:cubicBezTo>
                      <a:pt x="7323" y="12764"/>
                      <a:pt x="7371" y="12859"/>
                      <a:pt x="7419" y="12966"/>
                    </a:cubicBezTo>
                    <a:cubicBezTo>
                      <a:pt x="7466" y="13085"/>
                      <a:pt x="7514" y="13181"/>
                      <a:pt x="7550" y="13300"/>
                    </a:cubicBezTo>
                    <a:cubicBezTo>
                      <a:pt x="7597" y="13407"/>
                      <a:pt x="7645" y="13514"/>
                      <a:pt x="7692" y="13621"/>
                    </a:cubicBezTo>
                    <a:lnTo>
                      <a:pt x="7811" y="13954"/>
                    </a:lnTo>
                    <a:cubicBezTo>
                      <a:pt x="7859" y="14074"/>
                      <a:pt x="7895" y="14193"/>
                      <a:pt x="7931" y="14300"/>
                    </a:cubicBezTo>
                    <a:cubicBezTo>
                      <a:pt x="7966" y="14419"/>
                      <a:pt x="8014" y="14538"/>
                      <a:pt x="8050" y="14657"/>
                    </a:cubicBezTo>
                    <a:cubicBezTo>
                      <a:pt x="8085" y="14776"/>
                      <a:pt x="8121" y="14895"/>
                      <a:pt x="8145" y="15014"/>
                    </a:cubicBezTo>
                    <a:cubicBezTo>
                      <a:pt x="8181" y="15133"/>
                      <a:pt x="8216" y="15252"/>
                      <a:pt x="8240" y="15371"/>
                    </a:cubicBezTo>
                    <a:cubicBezTo>
                      <a:pt x="8276" y="15502"/>
                      <a:pt x="8300" y="15609"/>
                      <a:pt x="8323" y="15729"/>
                    </a:cubicBezTo>
                    <a:cubicBezTo>
                      <a:pt x="8347" y="15848"/>
                      <a:pt x="8383" y="15967"/>
                      <a:pt x="8395" y="16086"/>
                    </a:cubicBezTo>
                    <a:cubicBezTo>
                      <a:pt x="8419" y="16205"/>
                      <a:pt x="8442" y="16312"/>
                      <a:pt x="8454" y="16431"/>
                    </a:cubicBezTo>
                    <a:cubicBezTo>
                      <a:pt x="8478" y="16550"/>
                      <a:pt x="8490" y="16657"/>
                      <a:pt x="8502" y="16776"/>
                    </a:cubicBezTo>
                    <a:cubicBezTo>
                      <a:pt x="8526" y="16883"/>
                      <a:pt x="8538" y="16991"/>
                      <a:pt x="8550" y="17110"/>
                    </a:cubicBezTo>
                    <a:cubicBezTo>
                      <a:pt x="8550" y="17217"/>
                      <a:pt x="8562" y="17324"/>
                      <a:pt x="8573" y="17431"/>
                    </a:cubicBezTo>
                    <a:cubicBezTo>
                      <a:pt x="8573" y="17550"/>
                      <a:pt x="8585" y="17657"/>
                      <a:pt x="8585" y="17764"/>
                    </a:cubicBezTo>
                    <a:cubicBezTo>
                      <a:pt x="8585" y="17872"/>
                      <a:pt x="8585" y="17967"/>
                      <a:pt x="8585" y="18074"/>
                    </a:cubicBezTo>
                    <a:lnTo>
                      <a:pt x="8585" y="18086"/>
                    </a:lnTo>
                    <a:lnTo>
                      <a:pt x="8585" y="18396"/>
                    </a:lnTo>
                    <a:cubicBezTo>
                      <a:pt x="8585" y="18503"/>
                      <a:pt x="8573" y="18622"/>
                      <a:pt x="8562" y="18729"/>
                    </a:cubicBezTo>
                    <a:cubicBezTo>
                      <a:pt x="8562" y="18800"/>
                      <a:pt x="8550" y="18860"/>
                      <a:pt x="8550" y="18919"/>
                    </a:cubicBezTo>
                    <a:lnTo>
                      <a:pt x="18122" y="13359"/>
                    </a:lnTo>
                    <a:cubicBezTo>
                      <a:pt x="18122" y="13300"/>
                      <a:pt x="18134" y="13228"/>
                      <a:pt x="18134" y="13169"/>
                    </a:cubicBezTo>
                    <a:cubicBezTo>
                      <a:pt x="18146" y="13062"/>
                      <a:pt x="18158" y="12954"/>
                      <a:pt x="18158" y="12835"/>
                    </a:cubicBezTo>
                    <a:cubicBezTo>
                      <a:pt x="18158" y="12728"/>
                      <a:pt x="18170" y="12633"/>
                      <a:pt x="18170" y="12526"/>
                    </a:cubicBezTo>
                    <a:lnTo>
                      <a:pt x="18170" y="12514"/>
                    </a:lnTo>
                    <a:cubicBezTo>
                      <a:pt x="18158" y="12407"/>
                      <a:pt x="18158" y="12311"/>
                      <a:pt x="18158" y="12204"/>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7"/>
              <p:cNvSpPr/>
              <p:nvPr/>
            </p:nvSpPr>
            <p:spPr>
              <a:xfrm>
                <a:off x="5322599" y="3304270"/>
                <a:ext cx="423875" cy="490850"/>
              </a:xfrm>
              <a:custGeom>
                <a:avLst/>
                <a:gdLst/>
                <a:ahLst/>
                <a:cxnLst/>
                <a:rect l="l" t="t" r="r" b="b"/>
                <a:pathLst>
                  <a:path w="16955" h="19634" extrusionOk="0">
                    <a:moveTo>
                      <a:pt x="16931" y="10204"/>
                    </a:moveTo>
                    <a:cubicBezTo>
                      <a:pt x="16931" y="10108"/>
                      <a:pt x="16931" y="10025"/>
                      <a:pt x="16919" y="9930"/>
                    </a:cubicBezTo>
                    <a:cubicBezTo>
                      <a:pt x="16919" y="9882"/>
                      <a:pt x="16919" y="9847"/>
                      <a:pt x="16907" y="9799"/>
                    </a:cubicBezTo>
                    <a:lnTo>
                      <a:pt x="16907" y="9751"/>
                    </a:lnTo>
                    <a:lnTo>
                      <a:pt x="16907" y="9656"/>
                    </a:lnTo>
                    <a:cubicBezTo>
                      <a:pt x="16895" y="9561"/>
                      <a:pt x="16884" y="9466"/>
                      <a:pt x="16872" y="9382"/>
                    </a:cubicBezTo>
                    <a:cubicBezTo>
                      <a:pt x="16860" y="9287"/>
                      <a:pt x="16848" y="9192"/>
                      <a:pt x="16836" y="9096"/>
                    </a:cubicBezTo>
                    <a:cubicBezTo>
                      <a:pt x="16836" y="9085"/>
                      <a:pt x="16836" y="9085"/>
                      <a:pt x="16836" y="9085"/>
                    </a:cubicBezTo>
                    <a:lnTo>
                      <a:pt x="16836" y="9073"/>
                    </a:lnTo>
                    <a:cubicBezTo>
                      <a:pt x="16824" y="8989"/>
                      <a:pt x="16812" y="8894"/>
                      <a:pt x="16788" y="8811"/>
                    </a:cubicBezTo>
                    <a:cubicBezTo>
                      <a:pt x="16776" y="8715"/>
                      <a:pt x="16753" y="8608"/>
                      <a:pt x="16729" y="8513"/>
                    </a:cubicBezTo>
                    <a:cubicBezTo>
                      <a:pt x="16729" y="8477"/>
                      <a:pt x="16717" y="8442"/>
                      <a:pt x="16705" y="8406"/>
                    </a:cubicBezTo>
                    <a:lnTo>
                      <a:pt x="16693" y="8346"/>
                    </a:lnTo>
                    <a:lnTo>
                      <a:pt x="16657" y="8215"/>
                    </a:lnTo>
                    <a:cubicBezTo>
                      <a:pt x="16633" y="8108"/>
                      <a:pt x="16610" y="8013"/>
                      <a:pt x="16586" y="7918"/>
                    </a:cubicBezTo>
                    <a:cubicBezTo>
                      <a:pt x="16562" y="7846"/>
                      <a:pt x="16538" y="7763"/>
                      <a:pt x="16514" y="7692"/>
                    </a:cubicBezTo>
                    <a:cubicBezTo>
                      <a:pt x="16514" y="7680"/>
                      <a:pt x="16514" y="7668"/>
                      <a:pt x="16503" y="7656"/>
                    </a:cubicBezTo>
                    <a:cubicBezTo>
                      <a:pt x="16503" y="7644"/>
                      <a:pt x="16503" y="7632"/>
                      <a:pt x="16503" y="7620"/>
                    </a:cubicBezTo>
                    <a:cubicBezTo>
                      <a:pt x="16467" y="7513"/>
                      <a:pt x="16431" y="7418"/>
                      <a:pt x="16407" y="7322"/>
                    </a:cubicBezTo>
                    <a:cubicBezTo>
                      <a:pt x="16372" y="7215"/>
                      <a:pt x="16336" y="7120"/>
                      <a:pt x="16300" y="7025"/>
                    </a:cubicBezTo>
                    <a:lnTo>
                      <a:pt x="16276" y="6977"/>
                    </a:lnTo>
                    <a:cubicBezTo>
                      <a:pt x="16276" y="6965"/>
                      <a:pt x="16276" y="6941"/>
                      <a:pt x="16264" y="6930"/>
                    </a:cubicBezTo>
                    <a:cubicBezTo>
                      <a:pt x="16241" y="6870"/>
                      <a:pt x="16217" y="6810"/>
                      <a:pt x="16193" y="6751"/>
                    </a:cubicBezTo>
                    <a:cubicBezTo>
                      <a:pt x="16157" y="6656"/>
                      <a:pt x="16122" y="6572"/>
                      <a:pt x="16086" y="6477"/>
                    </a:cubicBezTo>
                    <a:cubicBezTo>
                      <a:pt x="16062" y="6406"/>
                      <a:pt x="16026" y="6346"/>
                      <a:pt x="16002" y="6275"/>
                    </a:cubicBezTo>
                    <a:cubicBezTo>
                      <a:pt x="16002" y="6263"/>
                      <a:pt x="15991" y="6251"/>
                      <a:pt x="15991" y="6239"/>
                    </a:cubicBezTo>
                    <a:cubicBezTo>
                      <a:pt x="15991" y="6227"/>
                      <a:pt x="15979" y="6215"/>
                      <a:pt x="15967" y="6203"/>
                    </a:cubicBezTo>
                    <a:cubicBezTo>
                      <a:pt x="15931" y="6108"/>
                      <a:pt x="15895" y="6025"/>
                      <a:pt x="15848" y="5929"/>
                    </a:cubicBezTo>
                    <a:cubicBezTo>
                      <a:pt x="15800" y="5846"/>
                      <a:pt x="15752" y="5727"/>
                      <a:pt x="15693" y="5632"/>
                    </a:cubicBezTo>
                    <a:lnTo>
                      <a:pt x="15669" y="5584"/>
                    </a:lnTo>
                    <a:cubicBezTo>
                      <a:pt x="15669" y="5572"/>
                      <a:pt x="15657" y="5548"/>
                      <a:pt x="15645" y="5525"/>
                    </a:cubicBezTo>
                    <a:cubicBezTo>
                      <a:pt x="15610" y="5453"/>
                      <a:pt x="15562" y="5370"/>
                      <a:pt x="15526" y="5298"/>
                    </a:cubicBezTo>
                    <a:cubicBezTo>
                      <a:pt x="15479" y="5215"/>
                      <a:pt x="15407" y="5096"/>
                      <a:pt x="15360" y="5001"/>
                    </a:cubicBezTo>
                    <a:cubicBezTo>
                      <a:pt x="15336" y="4953"/>
                      <a:pt x="15300" y="4894"/>
                      <a:pt x="15276" y="4846"/>
                    </a:cubicBezTo>
                    <a:lnTo>
                      <a:pt x="15240" y="4786"/>
                    </a:lnTo>
                    <a:cubicBezTo>
                      <a:pt x="15193" y="4703"/>
                      <a:pt x="15133" y="4620"/>
                      <a:pt x="15098" y="4536"/>
                    </a:cubicBezTo>
                    <a:cubicBezTo>
                      <a:pt x="15014" y="4417"/>
                      <a:pt x="14943" y="4298"/>
                      <a:pt x="14871" y="4179"/>
                    </a:cubicBezTo>
                    <a:cubicBezTo>
                      <a:pt x="14848" y="4155"/>
                      <a:pt x="14848" y="4143"/>
                      <a:pt x="14824" y="4120"/>
                    </a:cubicBezTo>
                    <a:cubicBezTo>
                      <a:pt x="14717" y="3953"/>
                      <a:pt x="14598" y="3774"/>
                      <a:pt x="14467" y="3608"/>
                    </a:cubicBezTo>
                    <a:lnTo>
                      <a:pt x="14467" y="3608"/>
                    </a:lnTo>
                    <a:cubicBezTo>
                      <a:pt x="14395" y="3501"/>
                      <a:pt x="14312" y="3393"/>
                      <a:pt x="14217" y="3286"/>
                    </a:cubicBezTo>
                    <a:cubicBezTo>
                      <a:pt x="14133" y="3179"/>
                      <a:pt x="14074" y="3108"/>
                      <a:pt x="14014" y="3024"/>
                    </a:cubicBezTo>
                    <a:lnTo>
                      <a:pt x="14014" y="3024"/>
                    </a:lnTo>
                    <a:lnTo>
                      <a:pt x="14014" y="3024"/>
                    </a:lnTo>
                    <a:cubicBezTo>
                      <a:pt x="13943" y="2941"/>
                      <a:pt x="13859" y="2846"/>
                      <a:pt x="13788" y="2762"/>
                    </a:cubicBezTo>
                    <a:cubicBezTo>
                      <a:pt x="13716" y="2679"/>
                      <a:pt x="13645" y="2608"/>
                      <a:pt x="13574" y="2524"/>
                    </a:cubicBezTo>
                    <a:lnTo>
                      <a:pt x="13538" y="2488"/>
                    </a:lnTo>
                    <a:lnTo>
                      <a:pt x="13490" y="2441"/>
                    </a:lnTo>
                    <a:lnTo>
                      <a:pt x="13335" y="2274"/>
                    </a:lnTo>
                    <a:cubicBezTo>
                      <a:pt x="13264" y="2203"/>
                      <a:pt x="13181" y="2119"/>
                      <a:pt x="13097" y="2048"/>
                    </a:cubicBezTo>
                    <a:cubicBezTo>
                      <a:pt x="13074" y="2024"/>
                      <a:pt x="13050" y="2000"/>
                      <a:pt x="13026" y="1977"/>
                    </a:cubicBezTo>
                    <a:lnTo>
                      <a:pt x="12966" y="1917"/>
                    </a:lnTo>
                    <a:lnTo>
                      <a:pt x="12847" y="1810"/>
                    </a:lnTo>
                    <a:cubicBezTo>
                      <a:pt x="12764" y="1738"/>
                      <a:pt x="12681" y="1667"/>
                      <a:pt x="12597" y="1596"/>
                    </a:cubicBezTo>
                    <a:lnTo>
                      <a:pt x="12490" y="1500"/>
                    </a:lnTo>
                    <a:lnTo>
                      <a:pt x="12431" y="1453"/>
                    </a:lnTo>
                    <a:lnTo>
                      <a:pt x="12347" y="1381"/>
                    </a:lnTo>
                    <a:cubicBezTo>
                      <a:pt x="12264" y="1322"/>
                      <a:pt x="12181" y="1262"/>
                      <a:pt x="12097" y="1191"/>
                    </a:cubicBezTo>
                    <a:cubicBezTo>
                      <a:pt x="12038" y="1155"/>
                      <a:pt x="11978" y="1107"/>
                      <a:pt x="11919" y="1072"/>
                    </a:cubicBezTo>
                    <a:lnTo>
                      <a:pt x="11883" y="1048"/>
                    </a:lnTo>
                    <a:lnTo>
                      <a:pt x="11859" y="1024"/>
                    </a:lnTo>
                    <a:cubicBezTo>
                      <a:pt x="11776" y="964"/>
                      <a:pt x="11692" y="917"/>
                      <a:pt x="11609" y="857"/>
                    </a:cubicBezTo>
                    <a:cubicBezTo>
                      <a:pt x="11538" y="810"/>
                      <a:pt x="11454" y="762"/>
                      <a:pt x="11371" y="714"/>
                    </a:cubicBezTo>
                    <a:lnTo>
                      <a:pt x="11311" y="679"/>
                    </a:lnTo>
                    <a:cubicBezTo>
                      <a:pt x="11264" y="643"/>
                      <a:pt x="11204" y="607"/>
                      <a:pt x="11145" y="583"/>
                    </a:cubicBezTo>
                    <a:cubicBezTo>
                      <a:pt x="11085" y="548"/>
                      <a:pt x="10990" y="500"/>
                      <a:pt x="10907" y="464"/>
                    </a:cubicBezTo>
                    <a:lnTo>
                      <a:pt x="10883" y="441"/>
                    </a:lnTo>
                    <a:lnTo>
                      <a:pt x="10835" y="429"/>
                    </a:lnTo>
                    <a:lnTo>
                      <a:pt x="10692" y="357"/>
                    </a:lnTo>
                    <a:cubicBezTo>
                      <a:pt x="10609" y="322"/>
                      <a:pt x="10537" y="286"/>
                      <a:pt x="10466" y="262"/>
                    </a:cubicBezTo>
                    <a:lnTo>
                      <a:pt x="10430" y="250"/>
                    </a:lnTo>
                    <a:lnTo>
                      <a:pt x="10395" y="238"/>
                    </a:lnTo>
                    <a:cubicBezTo>
                      <a:pt x="10335" y="214"/>
                      <a:pt x="10287" y="191"/>
                      <a:pt x="10228" y="179"/>
                    </a:cubicBezTo>
                    <a:cubicBezTo>
                      <a:pt x="10156" y="143"/>
                      <a:pt x="10085" y="119"/>
                      <a:pt x="10002" y="95"/>
                    </a:cubicBezTo>
                    <a:lnTo>
                      <a:pt x="9990" y="95"/>
                    </a:lnTo>
                    <a:lnTo>
                      <a:pt x="9978" y="95"/>
                    </a:lnTo>
                    <a:cubicBezTo>
                      <a:pt x="9906" y="83"/>
                      <a:pt x="9835" y="60"/>
                      <a:pt x="9775" y="48"/>
                    </a:cubicBezTo>
                    <a:cubicBezTo>
                      <a:pt x="9704" y="24"/>
                      <a:pt x="9633" y="12"/>
                      <a:pt x="9573" y="0"/>
                    </a:cubicBezTo>
                    <a:lnTo>
                      <a:pt x="0" y="5560"/>
                    </a:lnTo>
                    <a:cubicBezTo>
                      <a:pt x="131" y="5584"/>
                      <a:pt x="262" y="5620"/>
                      <a:pt x="405" y="5667"/>
                    </a:cubicBezTo>
                    <a:lnTo>
                      <a:pt x="417" y="5667"/>
                    </a:lnTo>
                    <a:cubicBezTo>
                      <a:pt x="548" y="5703"/>
                      <a:pt x="691" y="5751"/>
                      <a:pt x="822" y="5798"/>
                    </a:cubicBezTo>
                    <a:lnTo>
                      <a:pt x="858" y="5810"/>
                    </a:lnTo>
                    <a:cubicBezTo>
                      <a:pt x="989" y="5870"/>
                      <a:pt x="1132" y="5929"/>
                      <a:pt x="1263" y="5989"/>
                    </a:cubicBezTo>
                    <a:lnTo>
                      <a:pt x="1310" y="6013"/>
                    </a:lnTo>
                    <a:cubicBezTo>
                      <a:pt x="1453" y="6084"/>
                      <a:pt x="1608" y="6156"/>
                      <a:pt x="1751" y="6251"/>
                    </a:cubicBezTo>
                    <a:cubicBezTo>
                      <a:pt x="1941" y="6358"/>
                      <a:pt x="2132" y="6477"/>
                      <a:pt x="2322" y="6608"/>
                    </a:cubicBezTo>
                    <a:lnTo>
                      <a:pt x="2358" y="6632"/>
                    </a:lnTo>
                    <a:cubicBezTo>
                      <a:pt x="2525" y="6751"/>
                      <a:pt x="2703" y="6882"/>
                      <a:pt x="2870" y="7013"/>
                    </a:cubicBezTo>
                    <a:lnTo>
                      <a:pt x="2917" y="7060"/>
                    </a:lnTo>
                    <a:cubicBezTo>
                      <a:pt x="3084" y="7191"/>
                      <a:pt x="3251" y="7334"/>
                      <a:pt x="3406" y="7477"/>
                    </a:cubicBezTo>
                    <a:lnTo>
                      <a:pt x="3465" y="7537"/>
                    </a:lnTo>
                    <a:cubicBezTo>
                      <a:pt x="3620" y="7680"/>
                      <a:pt x="3775" y="7846"/>
                      <a:pt x="3930" y="8001"/>
                    </a:cubicBezTo>
                    <a:lnTo>
                      <a:pt x="3965" y="8049"/>
                    </a:lnTo>
                    <a:cubicBezTo>
                      <a:pt x="4132" y="8215"/>
                      <a:pt x="4287" y="8406"/>
                      <a:pt x="4453" y="8584"/>
                    </a:cubicBezTo>
                    <a:lnTo>
                      <a:pt x="4453" y="8584"/>
                    </a:lnTo>
                    <a:cubicBezTo>
                      <a:pt x="4608" y="8775"/>
                      <a:pt x="4763" y="8977"/>
                      <a:pt x="4906" y="9180"/>
                    </a:cubicBezTo>
                    <a:lnTo>
                      <a:pt x="4906" y="9180"/>
                    </a:lnTo>
                    <a:cubicBezTo>
                      <a:pt x="5049" y="9370"/>
                      <a:pt x="5180" y="9561"/>
                      <a:pt x="5311" y="9751"/>
                    </a:cubicBezTo>
                    <a:cubicBezTo>
                      <a:pt x="5382" y="9870"/>
                      <a:pt x="5454" y="9989"/>
                      <a:pt x="5537" y="10108"/>
                    </a:cubicBezTo>
                    <a:cubicBezTo>
                      <a:pt x="5608" y="10228"/>
                      <a:pt x="5656" y="10311"/>
                      <a:pt x="5727" y="10418"/>
                    </a:cubicBezTo>
                    <a:cubicBezTo>
                      <a:pt x="5751" y="10466"/>
                      <a:pt x="5775" y="10513"/>
                      <a:pt x="5799" y="10573"/>
                    </a:cubicBezTo>
                    <a:cubicBezTo>
                      <a:pt x="5906" y="10740"/>
                      <a:pt x="6001" y="10918"/>
                      <a:pt x="6085" y="11097"/>
                    </a:cubicBezTo>
                    <a:cubicBezTo>
                      <a:pt x="6096" y="11109"/>
                      <a:pt x="6108" y="11132"/>
                      <a:pt x="6120" y="11156"/>
                    </a:cubicBezTo>
                    <a:cubicBezTo>
                      <a:pt x="6227" y="11371"/>
                      <a:pt x="6335" y="11585"/>
                      <a:pt x="6430" y="11811"/>
                    </a:cubicBezTo>
                    <a:cubicBezTo>
                      <a:pt x="6430" y="11823"/>
                      <a:pt x="6442" y="11835"/>
                      <a:pt x="6442" y="11847"/>
                    </a:cubicBezTo>
                    <a:cubicBezTo>
                      <a:pt x="6537" y="12061"/>
                      <a:pt x="6620" y="12275"/>
                      <a:pt x="6704" y="12502"/>
                    </a:cubicBezTo>
                    <a:cubicBezTo>
                      <a:pt x="6704" y="12514"/>
                      <a:pt x="6716" y="12525"/>
                      <a:pt x="6727" y="12537"/>
                    </a:cubicBezTo>
                    <a:cubicBezTo>
                      <a:pt x="6811" y="12764"/>
                      <a:pt x="6882" y="12990"/>
                      <a:pt x="6954" y="13216"/>
                    </a:cubicBezTo>
                    <a:cubicBezTo>
                      <a:pt x="6954" y="13228"/>
                      <a:pt x="6954" y="13240"/>
                      <a:pt x="6966" y="13252"/>
                    </a:cubicBezTo>
                    <a:cubicBezTo>
                      <a:pt x="7025" y="13466"/>
                      <a:pt x="7085" y="13692"/>
                      <a:pt x="7132" y="13907"/>
                    </a:cubicBezTo>
                    <a:lnTo>
                      <a:pt x="7144" y="13966"/>
                    </a:lnTo>
                    <a:cubicBezTo>
                      <a:pt x="7204" y="14192"/>
                      <a:pt x="7239" y="14407"/>
                      <a:pt x="7275" y="14633"/>
                    </a:cubicBezTo>
                    <a:cubicBezTo>
                      <a:pt x="7275" y="14633"/>
                      <a:pt x="7275" y="14645"/>
                      <a:pt x="7275" y="14645"/>
                    </a:cubicBezTo>
                    <a:cubicBezTo>
                      <a:pt x="7311" y="14871"/>
                      <a:pt x="7347" y="15085"/>
                      <a:pt x="7359" y="15311"/>
                    </a:cubicBezTo>
                    <a:lnTo>
                      <a:pt x="7359" y="15359"/>
                    </a:lnTo>
                    <a:cubicBezTo>
                      <a:pt x="7382" y="15585"/>
                      <a:pt x="7382" y="15812"/>
                      <a:pt x="7382" y="16014"/>
                    </a:cubicBezTo>
                    <a:lnTo>
                      <a:pt x="7382" y="16324"/>
                    </a:lnTo>
                    <a:lnTo>
                      <a:pt x="7382" y="16419"/>
                    </a:lnTo>
                    <a:cubicBezTo>
                      <a:pt x="7382" y="16490"/>
                      <a:pt x="7382" y="16550"/>
                      <a:pt x="7370" y="16621"/>
                    </a:cubicBezTo>
                    <a:cubicBezTo>
                      <a:pt x="7370" y="16657"/>
                      <a:pt x="7359" y="16705"/>
                      <a:pt x="7359" y="16740"/>
                    </a:cubicBezTo>
                    <a:cubicBezTo>
                      <a:pt x="7359" y="16776"/>
                      <a:pt x="7347" y="16859"/>
                      <a:pt x="7335" y="16907"/>
                    </a:cubicBezTo>
                    <a:lnTo>
                      <a:pt x="7323" y="17038"/>
                    </a:lnTo>
                    <a:lnTo>
                      <a:pt x="7299" y="17181"/>
                    </a:lnTo>
                    <a:lnTo>
                      <a:pt x="7263" y="17324"/>
                    </a:lnTo>
                    <a:lnTo>
                      <a:pt x="7239" y="17455"/>
                    </a:lnTo>
                    <a:lnTo>
                      <a:pt x="7192" y="17597"/>
                    </a:lnTo>
                    <a:cubicBezTo>
                      <a:pt x="7180" y="17645"/>
                      <a:pt x="7168" y="17681"/>
                      <a:pt x="7156" y="17717"/>
                    </a:cubicBezTo>
                    <a:cubicBezTo>
                      <a:pt x="7144" y="17788"/>
                      <a:pt x="7120" y="17848"/>
                      <a:pt x="7097" y="17907"/>
                    </a:cubicBezTo>
                    <a:cubicBezTo>
                      <a:pt x="7085" y="17931"/>
                      <a:pt x="7085" y="17967"/>
                      <a:pt x="7073" y="18002"/>
                    </a:cubicBezTo>
                    <a:cubicBezTo>
                      <a:pt x="7025" y="18098"/>
                      <a:pt x="6989" y="18193"/>
                      <a:pt x="6942" y="18288"/>
                    </a:cubicBezTo>
                    <a:lnTo>
                      <a:pt x="6930" y="18312"/>
                    </a:lnTo>
                    <a:cubicBezTo>
                      <a:pt x="6870" y="18431"/>
                      <a:pt x="6811" y="18550"/>
                      <a:pt x="6739" y="18669"/>
                    </a:cubicBezTo>
                    <a:cubicBezTo>
                      <a:pt x="6739" y="18669"/>
                      <a:pt x="6727" y="18681"/>
                      <a:pt x="6727" y="18693"/>
                    </a:cubicBezTo>
                    <a:cubicBezTo>
                      <a:pt x="6668" y="18776"/>
                      <a:pt x="6608" y="18860"/>
                      <a:pt x="6537" y="18943"/>
                    </a:cubicBezTo>
                    <a:lnTo>
                      <a:pt x="6489" y="19002"/>
                    </a:lnTo>
                    <a:cubicBezTo>
                      <a:pt x="6430" y="19074"/>
                      <a:pt x="6370" y="19145"/>
                      <a:pt x="6299" y="19217"/>
                    </a:cubicBezTo>
                    <a:lnTo>
                      <a:pt x="6287" y="19229"/>
                    </a:lnTo>
                    <a:cubicBezTo>
                      <a:pt x="6216" y="19300"/>
                      <a:pt x="6132" y="19372"/>
                      <a:pt x="6049" y="19431"/>
                    </a:cubicBezTo>
                    <a:lnTo>
                      <a:pt x="6001" y="19479"/>
                    </a:lnTo>
                    <a:cubicBezTo>
                      <a:pt x="5918" y="19538"/>
                      <a:pt x="5835" y="19586"/>
                      <a:pt x="5751" y="19633"/>
                    </a:cubicBezTo>
                    <a:lnTo>
                      <a:pt x="15324" y="14073"/>
                    </a:lnTo>
                    <a:cubicBezTo>
                      <a:pt x="15407" y="14026"/>
                      <a:pt x="15490" y="13966"/>
                      <a:pt x="15574" y="13907"/>
                    </a:cubicBezTo>
                    <a:lnTo>
                      <a:pt x="15621" y="13871"/>
                    </a:lnTo>
                    <a:cubicBezTo>
                      <a:pt x="15705" y="13799"/>
                      <a:pt x="15776" y="13740"/>
                      <a:pt x="15860" y="13668"/>
                    </a:cubicBezTo>
                    <a:lnTo>
                      <a:pt x="15871" y="13657"/>
                    </a:lnTo>
                    <a:cubicBezTo>
                      <a:pt x="15931" y="13585"/>
                      <a:pt x="16002" y="13514"/>
                      <a:pt x="16062" y="13442"/>
                    </a:cubicBezTo>
                    <a:lnTo>
                      <a:pt x="16110" y="13383"/>
                    </a:lnTo>
                    <a:cubicBezTo>
                      <a:pt x="16181" y="13299"/>
                      <a:pt x="16241" y="13216"/>
                      <a:pt x="16300" y="13121"/>
                    </a:cubicBezTo>
                    <a:lnTo>
                      <a:pt x="16300" y="13121"/>
                    </a:lnTo>
                    <a:cubicBezTo>
                      <a:pt x="16300" y="13121"/>
                      <a:pt x="16300" y="13109"/>
                      <a:pt x="16300" y="13109"/>
                    </a:cubicBezTo>
                    <a:cubicBezTo>
                      <a:pt x="16372" y="12990"/>
                      <a:pt x="16443" y="12883"/>
                      <a:pt x="16503" y="12752"/>
                    </a:cubicBezTo>
                    <a:cubicBezTo>
                      <a:pt x="16503" y="12752"/>
                      <a:pt x="16503" y="12740"/>
                      <a:pt x="16503" y="12740"/>
                    </a:cubicBezTo>
                    <a:lnTo>
                      <a:pt x="16503" y="12728"/>
                    </a:lnTo>
                    <a:cubicBezTo>
                      <a:pt x="16550" y="12633"/>
                      <a:pt x="16586" y="12537"/>
                      <a:pt x="16633" y="12442"/>
                    </a:cubicBezTo>
                    <a:cubicBezTo>
                      <a:pt x="16633" y="12430"/>
                      <a:pt x="16633" y="12418"/>
                      <a:pt x="16645" y="12418"/>
                    </a:cubicBezTo>
                    <a:lnTo>
                      <a:pt x="16657" y="12347"/>
                    </a:lnTo>
                    <a:cubicBezTo>
                      <a:pt x="16681" y="12287"/>
                      <a:pt x="16705" y="12228"/>
                      <a:pt x="16729" y="12168"/>
                    </a:cubicBezTo>
                    <a:cubicBezTo>
                      <a:pt x="16729" y="12144"/>
                      <a:pt x="16729" y="12133"/>
                      <a:pt x="16741" y="12121"/>
                    </a:cubicBezTo>
                    <a:cubicBezTo>
                      <a:pt x="16741" y="12097"/>
                      <a:pt x="16753" y="12073"/>
                      <a:pt x="16753" y="12049"/>
                    </a:cubicBezTo>
                    <a:lnTo>
                      <a:pt x="16800" y="11894"/>
                    </a:lnTo>
                    <a:cubicBezTo>
                      <a:pt x="16800" y="11883"/>
                      <a:pt x="16812" y="11859"/>
                      <a:pt x="16812" y="11835"/>
                    </a:cubicBezTo>
                    <a:cubicBezTo>
                      <a:pt x="16824" y="11811"/>
                      <a:pt x="16824" y="11787"/>
                      <a:pt x="16824" y="11763"/>
                    </a:cubicBezTo>
                    <a:lnTo>
                      <a:pt x="16860" y="11632"/>
                    </a:lnTo>
                    <a:lnTo>
                      <a:pt x="16872" y="11561"/>
                    </a:lnTo>
                    <a:lnTo>
                      <a:pt x="16884" y="11478"/>
                    </a:lnTo>
                    <a:lnTo>
                      <a:pt x="16895" y="11347"/>
                    </a:lnTo>
                    <a:cubicBezTo>
                      <a:pt x="16895" y="11335"/>
                      <a:pt x="16895" y="11311"/>
                      <a:pt x="16907" y="11287"/>
                    </a:cubicBezTo>
                    <a:cubicBezTo>
                      <a:pt x="16919" y="11263"/>
                      <a:pt x="16907" y="11216"/>
                      <a:pt x="16919" y="11180"/>
                    </a:cubicBezTo>
                    <a:cubicBezTo>
                      <a:pt x="16931" y="11144"/>
                      <a:pt x="16931" y="11097"/>
                      <a:pt x="16931" y="11061"/>
                    </a:cubicBezTo>
                    <a:lnTo>
                      <a:pt x="16931" y="11013"/>
                    </a:lnTo>
                    <a:cubicBezTo>
                      <a:pt x="16931" y="10966"/>
                      <a:pt x="16931" y="10906"/>
                      <a:pt x="16943" y="10859"/>
                    </a:cubicBezTo>
                    <a:lnTo>
                      <a:pt x="16943" y="10763"/>
                    </a:lnTo>
                    <a:lnTo>
                      <a:pt x="16943" y="10751"/>
                    </a:lnTo>
                    <a:cubicBezTo>
                      <a:pt x="16943" y="10656"/>
                      <a:pt x="16943" y="10573"/>
                      <a:pt x="16955" y="10478"/>
                    </a:cubicBezTo>
                    <a:lnTo>
                      <a:pt x="16955" y="10454"/>
                    </a:lnTo>
                    <a:cubicBezTo>
                      <a:pt x="16931" y="10370"/>
                      <a:pt x="16931" y="10287"/>
                      <a:pt x="16931" y="10204"/>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7"/>
              <p:cNvSpPr/>
              <p:nvPr/>
            </p:nvSpPr>
            <p:spPr>
              <a:xfrm>
                <a:off x="4490263" y="2783945"/>
                <a:ext cx="1026050" cy="1021325"/>
              </a:xfrm>
              <a:custGeom>
                <a:avLst/>
                <a:gdLst/>
                <a:ahLst/>
                <a:cxnLst/>
                <a:rect l="l" t="t" r="r" b="b"/>
                <a:pathLst>
                  <a:path w="41042" h="40853" extrusionOk="0">
                    <a:moveTo>
                      <a:pt x="12806" y="1"/>
                    </a:moveTo>
                    <a:cubicBezTo>
                      <a:pt x="9929" y="1"/>
                      <a:pt x="7947" y="2281"/>
                      <a:pt x="7930" y="6228"/>
                    </a:cubicBezTo>
                    <a:cubicBezTo>
                      <a:pt x="7942" y="7097"/>
                      <a:pt x="8025" y="7966"/>
                      <a:pt x="8192" y="8824"/>
                    </a:cubicBezTo>
                    <a:cubicBezTo>
                      <a:pt x="7799" y="8514"/>
                      <a:pt x="7394" y="8240"/>
                      <a:pt x="6966" y="7990"/>
                    </a:cubicBezTo>
                    <a:cubicBezTo>
                      <a:pt x="5849" y="7343"/>
                      <a:pt x="4793" y="7037"/>
                      <a:pt x="3856" y="7037"/>
                    </a:cubicBezTo>
                    <a:cubicBezTo>
                      <a:pt x="1586" y="7037"/>
                      <a:pt x="21" y="8836"/>
                      <a:pt x="12" y="11955"/>
                    </a:cubicBezTo>
                    <a:cubicBezTo>
                      <a:pt x="0" y="16217"/>
                      <a:pt x="2906" y="21373"/>
                      <a:pt x="6561" y="23718"/>
                    </a:cubicBezTo>
                    <a:lnTo>
                      <a:pt x="35386" y="40089"/>
                    </a:lnTo>
                    <a:cubicBezTo>
                      <a:pt x="36284" y="40607"/>
                      <a:pt x="37134" y="40853"/>
                      <a:pt x="37889" y="40853"/>
                    </a:cubicBezTo>
                    <a:cubicBezTo>
                      <a:pt x="39736" y="40853"/>
                      <a:pt x="41013" y="39383"/>
                      <a:pt x="41029" y="36839"/>
                    </a:cubicBezTo>
                    <a:cubicBezTo>
                      <a:pt x="41041" y="33243"/>
                      <a:pt x="38505" y="28862"/>
                      <a:pt x="35386" y="27064"/>
                    </a:cubicBezTo>
                    <a:cubicBezTo>
                      <a:pt x="34838" y="26742"/>
                      <a:pt x="34255" y="26504"/>
                      <a:pt x="33636" y="26373"/>
                    </a:cubicBezTo>
                    <a:cubicBezTo>
                      <a:pt x="33659" y="26088"/>
                      <a:pt x="33683" y="25802"/>
                      <a:pt x="33683" y="25516"/>
                    </a:cubicBezTo>
                    <a:cubicBezTo>
                      <a:pt x="33695" y="21206"/>
                      <a:pt x="30659" y="15943"/>
                      <a:pt x="26909" y="13777"/>
                    </a:cubicBezTo>
                    <a:cubicBezTo>
                      <a:pt x="26337" y="13443"/>
                      <a:pt x="25718" y="13181"/>
                      <a:pt x="25075" y="13015"/>
                    </a:cubicBezTo>
                    <a:cubicBezTo>
                      <a:pt x="23944" y="8300"/>
                      <a:pt x="20646" y="3466"/>
                      <a:pt x="16741" y="1204"/>
                    </a:cubicBezTo>
                    <a:cubicBezTo>
                      <a:pt x="15327" y="387"/>
                      <a:pt x="13991" y="1"/>
                      <a:pt x="12806"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8" name="Google Shape;1658;p27"/>
            <p:cNvSpPr/>
            <p:nvPr/>
          </p:nvSpPr>
          <p:spPr>
            <a:xfrm>
              <a:off x="3979488" y="2993900"/>
              <a:ext cx="264050" cy="127700"/>
            </a:xfrm>
            <a:custGeom>
              <a:avLst/>
              <a:gdLst/>
              <a:ahLst/>
              <a:cxnLst/>
              <a:rect l="l" t="t" r="r" b="b"/>
              <a:pathLst>
                <a:path w="10562" h="5108" extrusionOk="0">
                  <a:moveTo>
                    <a:pt x="12" y="2893"/>
                  </a:moveTo>
                  <a:cubicBezTo>
                    <a:pt x="12" y="2917"/>
                    <a:pt x="12" y="2953"/>
                    <a:pt x="24" y="2977"/>
                  </a:cubicBezTo>
                  <a:cubicBezTo>
                    <a:pt x="24" y="3000"/>
                    <a:pt x="36" y="3024"/>
                    <a:pt x="36" y="3048"/>
                  </a:cubicBezTo>
                  <a:cubicBezTo>
                    <a:pt x="48" y="3084"/>
                    <a:pt x="48" y="3108"/>
                    <a:pt x="60" y="3143"/>
                  </a:cubicBezTo>
                  <a:cubicBezTo>
                    <a:pt x="72" y="3167"/>
                    <a:pt x="84" y="3191"/>
                    <a:pt x="96" y="3203"/>
                  </a:cubicBezTo>
                  <a:cubicBezTo>
                    <a:pt x="108" y="3239"/>
                    <a:pt x="119" y="3262"/>
                    <a:pt x="131" y="3298"/>
                  </a:cubicBezTo>
                  <a:cubicBezTo>
                    <a:pt x="143" y="3322"/>
                    <a:pt x="155" y="3346"/>
                    <a:pt x="167" y="3358"/>
                  </a:cubicBezTo>
                  <a:cubicBezTo>
                    <a:pt x="191" y="3393"/>
                    <a:pt x="215" y="3429"/>
                    <a:pt x="238" y="3465"/>
                  </a:cubicBezTo>
                  <a:lnTo>
                    <a:pt x="286" y="3524"/>
                  </a:lnTo>
                  <a:cubicBezTo>
                    <a:pt x="322" y="3560"/>
                    <a:pt x="369" y="3608"/>
                    <a:pt x="405" y="3655"/>
                  </a:cubicBezTo>
                  <a:cubicBezTo>
                    <a:pt x="417" y="3667"/>
                    <a:pt x="441" y="3679"/>
                    <a:pt x="453" y="3691"/>
                  </a:cubicBezTo>
                  <a:lnTo>
                    <a:pt x="536" y="3774"/>
                  </a:lnTo>
                  <a:lnTo>
                    <a:pt x="619" y="3834"/>
                  </a:lnTo>
                  <a:cubicBezTo>
                    <a:pt x="655" y="3858"/>
                    <a:pt x="691" y="3881"/>
                    <a:pt x="727" y="3905"/>
                  </a:cubicBezTo>
                  <a:cubicBezTo>
                    <a:pt x="762" y="3917"/>
                    <a:pt x="798" y="3953"/>
                    <a:pt x="834" y="3965"/>
                  </a:cubicBezTo>
                  <a:cubicBezTo>
                    <a:pt x="917" y="4024"/>
                    <a:pt x="1012" y="4060"/>
                    <a:pt x="1108" y="4108"/>
                  </a:cubicBezTo>
                  <a:lnTo>
                    <a:pt x="1179" y="4143"/>
                  </a:lnTo>
                  <a:cubicBezTo>
                    <a:pt x="1262" y="4167"/>
                    <a:pt x="1334" y="4203"/>
                    <a:pt x="1405" y="4227"/>
                  </a:cubicBezTo>
                  <a:lnTo>
                    <a:pt x="1489" y="4251"/>
                  </a:lnTo>
                  <a:lnTo>
                    <a:pt x="1643" y="4298"/>
                  </a:lnTo>
                  <a:lnTo>
                    <a:pt x="1751" y="4322"/>
                  </a:lnTo>
                  <a:lnTo>
                    <a:pt x="1905" y="4358"/>
                  </a:lnTo>
                  <a:cubicBezTo>
                    <a:pt x="1953" y="4358"/>
                    <a:pt x="1989" y="4382"/>
                    <a:pt x="2024" y="4382"/>
                  </a:cubicBezTo>
                  <a:cubicBezTo>
                    <a:pt x="2120" y="4405"/>
                    <a:pt x="2239" y="4417"/>
                    <a:pt x="2346" y="4429"/>
                  </a:cubicBezTo>
                  <a:lnTo>
                    <a:pt x="2453" y="4441"/>
                  </a:lnTo>
                  <a:lnTo>
                    <a:pt x="2644" y="4453"/>
                  </a:lnTo>
                  <a:lnTo>
                    <a:pt x="2763" y="4453"/>
                  </a:lnTo>
                  <a:lnTo>
                    <a:pt x="2917" y="4453"/>
                  </a:lnTo>
                  <a:lnTo>
                    <a:pt x="3048" y="4453"/>
                  </a:lnTo>
                  <a:lnTo>
                    <a:pt x="3203" y="4441"/>
                  </a:lnTo>
                  <a:lnTo>
                    <a:pt x="3334" y="4429"/>
                  </a:lnTo>
                  <a:lnTo>
                    <a:pt x="3477" y="4417"/>
                  </a:lnTo>
                  <a:lnTo>
                    <a:pt x="3608" y="4393"/>
                  </a:lnTo>
                  <a:cubicBezTo>
                    <a:pt x="3656" y="4393"/>
                    <a:pt x="3715" y="4382"/>
                    <a:pt x="3763" y="4370"/>
                  </a:cubicBezTo>
                  <a:lnTo>
                    <a:pt x="3882" y="4346"/>
                  </a:lnTo>
                  <a:lnTo>
                    <a:pt x="4060" y="4298"/>
                  </a:lnTo>
                  <a:lnTo>
                    <a:pt x="4156" y="4274"/>
                  </a:lnTo>
                  <a:cubicBezTo>
                    <a:pt x="4263" y="4251"/>
                    <a:pt x="4358" y="4215"/>
                    <a:pt x="4465" y="4167"/>
                  </a:cubicBezTo>
                  <a:lnTo>
                    <a:pt x="4501" y="4155"/>
                  </a:lnTo>
                  <a:cubicBezTo>
                    <a:pt x="4632" y="4108"/>
                    <a:pt x="4763" y="4036"/>
                    <a:pt x="4882" y="3965"/>
                  </a:cubicBezTo>
                  <a:lnTo>
                    <a:pt x="9716" y="1179"/>
                  </a:lnTo>
                  <a:cubicBezTo>
                    <a:pt x="9966" y="1048"/>
                    <a:pt x="10180" y="857"/>
                    <a:pt x="10347" y="631"/>
                  </a:cubicBezTo>
                  <a:cubicBezTo>
                    <a:pt x="10478" y="452"/>
                    <a:pt x="10561" y="226"/>
                    <a:pt x="10561" y="0"/>
                  </a:cubicBezTo>
                  <a:lnTo>
                    <a:pt x="10561" y="667"/>
                  </a:lnTo>
                  <a:cubicBezTo>
                    <a:pt x="10561" y="1095"/>
                    <a:pt x="10275" y="1524"/>
                    <a:pt x="9716" y="1845"/>
                  </a:cubicBezTo>
                  <a:lnTo>
                    <a:pt x="4882" y="4632"/>
                  </a:lnTo>
                  <a:cubicBezTo>
                    <a:pt x="4763" y="4703"/>
                    <a:pt x="4632" y="4774"/>
                    <a:pt x="4501" y="4822"/>
                  </a:cubicBezTo>
                  <a:lnTo>
                    <a:pt x="4477" y="4834"/>
                  </a:lnTo>
                  <a:lnTo>
                    <a:pt x="4453" y="4834"/>
                  </a:lnTo>
                  <a:cubicBezTo>
                    <a:pt x="4358" y="4870"/>
                    <a:pt x="4251" y="4905"/>
                    <a:pt x="4156" y="4941"/>
                  </a:cubicBezTo>
                  <a:lnTo>
                    <a:pt x="4132" y="4941"/>
                  </a:lnTo>
                  <a:cubicBezTo>
                    <a:pt x="4108" y="4953"/>
                    <a:pt x="4072" y="4953"/>
                    <a:pt x="4048" y="4965"/>
                  </a:cubicBezTo>
                  <a:cubicBezTo>
                    <a:pt x="3989" y="4977"/>
                    <a:pt x="3941" y="4989"/>
                    <a:pt x="3870" y="5013"/>
                  </a:cubicBezTo>
                  <a:lnTo>
                    <a:pt x="3834" y="5013"/>
                  </a:lnTo>
                  <a:cubicBezTo>
                    <a:pt x="3810" y="5013"/>
                    <a:pt x="3787" y="5024"/>
                    <a:pt x="3751" y="5036"/>
                  </a:cubicBezTo>
                  <a:lnTo>
                    <a:pt x="3608" y="5060"/>
                  </a:lnTo>
                  <a:lnTo>
                    <a:pt x="3548" y="5072"/>
                  </a:lnTo>
                  <a:lnTo>
                    <a:pt x="3477" y="5072"/>
                  </a:lnTo>
                  <a:cubicBezTo>
                    <a:pt x="3429" y="5084"/>
                    <a:pt x="3382" y="5084"/>
                    <a:pt x="3334" y="5096"/>
                  </a:cubicBezTo>
                  <a:lnTo>
                    <a:pt x="3263" y="5096"/>
                  </a:lnTo>
                  <a:lnTo>
                    <a:pt x="3203" y="5096"/>
                  </a:lnTo>
                  <a:lnTo>
                    <a:pt x="3048" y="5108"/>
                  </a:lnTo>
                  <a:lnTo>
                    <a:pt x="2977" y="5108"/>
                  </a:lnTo>
                  <a:lnTo>
                    <a:pt x="2679" y="5108"/>
                  </a:lnTo>
                  <a:lnTo>
                    <a:pt x="2632" y="5108"/>
                  </a:lnTo>
                  <a:lnTo>
                    <a:pt x="2441" y="5096"/>
                  </a:lnTo>
                  <a:lnTo>
                    <a:pt x="2370" y="5096"/>
                  </a:lnTo>
                  <a:lnTo>
                    <a:pt x="2334" y="5096"/>
                  </a:lnTo>
                  <a:cubicBezTo>
                    <a:pt x="2227" y="5084"/>
                    <a:pt x="2120" y="5072"/>
                    <a:pt x="2013" y="5048"/>
                  </a:cubicBezTo>
                  <a:lnTo>
                    <a:pt x="2001" y="5048"/>
                  </a:lnTo>
                  <a:lnTo>
                    <a:pt x="1905" y="5024"/>
                  </a:lnTo>
                  <a:cubicBezTo>
                    <a:pt x="1858" y="5024"/>
                    <a:pt x="1798" y="5013"/>
                    <a:pt x="1751" y="4989"/>
                  </a:cubicBezTo>
                  <a:lnTo>
                    <a:pt x="1632" y="4965"/>
                  </a:lnTo>
                  <a:cubicBezTo>
                    <a:pt x="1584" y="4953"/>
                    <a:pt x="1536" y="4941"/>
                    <a:pt x="1489" y="4917"/>
                  </a:cubicBezTo>
                  <a:cubicBezTo>
                    <a:pt x="1477" y="4917"/>
                    <a:pt x="1465" y="4917"/>
                    <a:pt x="1453" y="4917"/>
                  </a:cubicBezTo>
                  <a:lnTo>
                    <a:pt x="1405" y="4893"/>
                  </a:lnTo>
                  <a:cubicBezTo>
                    <a:pt x="1322" y="4870"/>
                    <a:pt x="1251" y="4834"/>
                    <a:pt x="1179" y="4810"/>
                  </a:cubicBezTo>
                  <a:lnTo>
                    <a:pt x="1096" y="4774"/>
                  </a:lnTo>
                  <a:cubicBezTo>
                    <a:pt x="1000" y="4739"/>
                    <a:pt x="917" y="4691"/>
                    <a:pt x="822" y="4632"/>
                  </a:cubicBezTo>
                  <a:lnTo>
                    <a:pt x="798" y="4620"/>
                  </a:lnTo>
                  <a:cubicBezTo>
                    <a:pt x="762" y="4596"/>
                    <a:pt x="739" y="4584"/>
                    <a:pt x="715" y="4572"/>
                  </a:cubicBezTo>
                  <a:cubicBezTo>
                    <a:pt x="691" y="4548"/>
                    <a:pt x="643" y="4524"/>
                    <a:pt x="619" y="4501"/>
                  </a:cubicBezTo>
                  <a:cubicBezTo>
                    <a:pt x="584" y="4477"/>
                    <a:pt x="560" y="4453"/>
                    <a:pt x="536" y="4441"/>
                  </a:cubicBezTo>
                  <a:cubicBezTo>
                    <a:pt x="512" y="4417"/>
                    <a:pt x="477" y="4393"/>
                    <a:pt x="453" y="4358"/>
                  </a:cubicBezTo>
                  <a:cubicBezTo>
                    <a:pt x="441" y="4358"/>
                    <a:pt x="441" y="4358"/>
                    <a:pt x="429" y="4346"/>
                  </a:cubicBezTo>
                  <a:cubicBezTo>
                    <a:pt x="417" y="4334"/>
                    <a:pt x="417" y="4322"/>
                    <a:pt x="405" y="4322"/>
                  </a:cubicBezTo>
                  <a:cubicBezTo>
                    <a:pt x="358" y="4274"/>
                    <a:pt x="322" y="4227"/>
                    <a:pt x="286" y="4191"/>
                  </a:cubicBezTo>
                  <a:cubicBezTo>
                    <a:pt x="274" y="4179"/>
                    <a:pt x="262" y="4167"/>
                    <a:pt x="250" y="4155"/>
                  </a:cubicBezTo>
                  <a:cubicBezTo>
                    <a:pt x="250" y="4143"/>
                    <a:pt x="238" y="4143"/>
                    <a:pt x="238" y="4131"/>
                  </a:cubicBezTo>
                  <a:cubicBezTo>
                    <a:pt x="215" y="4096"/>
                    <a:pt x="191" y="4060"/>
                    <a:pt x="167" y="4024"/>
                  </a:cubicBezTo>
                  <a:cubicBezTo>
                    <a:pt x="155" y="4012"/>
                    <a:pt x="143" y="4001"/>
                    <a:pt x="143" y="3989"/>
                  </a:cubicBezTo>
                  <a:lnTo>
                    <a:pt x="131" y="3965"/>
                  </a:lnTo>
                  <a:cubicBezTo>
                    <a:pt x="119" y="3941"/>
                    <a:pt x="96" y="3905"/>
                    <a:pt x="84" y="3881"/>
                  </a:cubicBezTo>
                  <a:cubicBezTo>
                    <a:pt x="72" y="3846"/>
                    <a:pt x="72" y="3846"/>
                    <a:pt x="60" y="3822"/>
                  </a:cubicBezTo>
                  <a:cubicBezTo>
                    <a:pt x="60" y="3810"/>
                    <a:pt x="60" y="3810"/>
                    <a:pt x="60" y="3810"/>
                  </a:cubicBezTo>
                  <a:cubicBezTo>
                    <a:pt x="60" y="3798"/>
                    <a:pt x="48" y="3750"/>
                    <a:pt x="36" y="3715"/>
                  </a:cubicBezTo>
                  <a:cubicBezTo>
                    <a:pt x="36" y="3691"/>
                    <a:pt x="24" y="3679"/>
                    <a:pt x="24" y="3667"/>
                  </a:cubicBezTo>
                  <a:cubicBezTo>
                    <a:pt x="24" y="3655"/>
                    <a:pt x="24" y="3655"/>
                    <a:pt x="24" y="3643"/>
                  </a:cubicBezTo>
                  <a:cubicBezTo>
                    <a:pt x="24" y="3620"/>
                    <a:pt x="12" y="3584"/>
                    <a:pt x="12" y="3560"/>
                  </a:cubicBezTo>
                  <a:cubicBezTo>
                    <a:pt x="12" y="3524"/>
                    <a:pt x="12" y="3524"/>
                    <a:pt x="0" y="3500"/>
                  </a:cubicBezTo>
                  <a:lnTo>
                    <a:pt x="0" y="2810"/>
                  </a:lnTo>
                  <a:cubicBezTo>
                    <a:pt x="0" y="2834"/>
                    <a:pt x="12" y="2858"/>
                    <a:pt x="12" y="2893"/>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7"/>
            <p:cNvSpPr/>
            <p:nvPr/>
          </p:nvSpPr>
          <p:spPr>
            <a:xfrm>
              <a:off x="4045863" y="2849525"/>
              <a:ext cx="24725" cy="219100"/>
            </a:xfrm>
            <a:custGeom>
              <a:avLst/>
              <a:gdLst/>
              <a:ahLst/>
              <a:cxnLst/>
              <a:rect l="l" t="t" r="r" b="b"/>
              <a:pathLst>
                <a:path w="989" h="8764" extrusionOk="0">
                  <a:moveTo>
                    <a:pt x="965" y="560"/>
                  </a:moveTo>
                  <a:lnTo>
                    <a:pt x="0" y="1"/>
                  </a:lnTo>
                  <a:lnTo>
                    <a:pt x="24" y="8216"/>
                  </a:lnTo>
                  <a:lnTo>
                    <a:pt x="989" y="876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7"/>
            <p:cNvSpPr/>
            <p:nvPr/>
          </p:nvSpPr>
          <p:spPr>
            <a:xfrm>
              <a:off x="4045863" y="2788200"/>
              <a:ext cx="130400" cy="75350"/>
            </a:xfrm>
            <a:custGeom>
              <a:avLst/>
              <a:gdLst/>
              <a:ahLst/>
              <a:cxnLst/>
              <a:rect l="l" t="t" r="r" b="b"/>
              <a:pathLst>
                <a:path w="5216" h="3014" extrusionOk="0">
                  <a:moveTo>
                    <a:pt x="4251" y="1"/>
                  </a:moveTo>
                  <a:lnTo>
                    <a:pt x="0" y="2454"/>
                  </a:lnTo>
                  <a:lnTo>
                    <a:pt x="965" y="3013"/>
                  </a:lnTo>
                  <a:lnTo>
                    <a:pt x="5215" y="560"/>
                  </a:lnTo>
                  <a:lnTo>
                    <a:pt x="425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7"/>
            <p:cNvSpPr/>
            <p:nvPr/>
          </p:nvSpPr>
          <p:spPr>
            <a:xfrm>
              <a:off x="4069963" y="2802200"/>
              <a:ext cx="106900" cy="266425"/>
            </a:xfrm>
            <a:custGeom>
              <a:avLst/>
              <a:gdLst/>
              <a:ahLst/>
              <a:cxnLst/>
              <a:rect l="l" t="t" r="r" b="b"/>
              <a:pathLst>
                <a:path w="4276" h="10657" extrusionOk="0">
                  <a:moveTo>
                    <a:pt x="1" y="2453"/>
                  </a:moveTo>
                  <a:lnTo>
                    <a:pt x="25" y="10656"/>
                  </a:lnTo>
                  <a:lnTo>
                    <a:pt x="4275" y="8204"/>
                  </a:lnTo>
                  <a:lnTo>
                    <a:pt x="425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7"/>
            <p:cNvSpPr/>
            <p:nvPr/>
          </p:nvSpPr>
          <p:spPr>
            <a:xfrm>
              <a:off x="3554138" y="3162650"/>
              <a:ext cx="30975" cy="29200"/>
            </a:xfrm>
            <a:custGeom>
              <a:avLst/>
              <a:gdLst/>
              <a:ahLst/>
              <a:cxnLst/>
              <a:rect l="l" t="t" r="r" b="b"/>
              <a:pathLst>
                <a:path w="1239" h="1168" extrusionOk="0">
                  <a:moveTo>
                    <a:pt x="965" y="549"/>
                  </a:moveTo>
                  <a:lnTo>
                    <a:pt x="965" y="549"/>
                  </a:lnTo>
                  <a:lnTo>
                    <a:pt x="965" y="596"/>
                  </a:lnTo>
                  <a:cubicBezTo>
                    <a:pt x="965" y="620"/>
                    <a:pt x="965" y="632"/>
                    <a:pt x="965" y="644"/>
                  </a:cubicBezTo>
                  <a:lnTo>
                    <a:pt x="965" y="691"/>
                  </a:lnTo>
                  <a:cubicBezTo>
                    <a:pt x="965" y="703"/>
                    <a:pt x="965" y="727"/>
                    <a:pt x="965" y="739"/>
                  </a:cubicBezTo>
                  <a:cubicBezTo>
                    <a:pt x="977" y="751"/>
                    <a:pt x="977" y="775"/>
                    <a:pt x="977" y="787"/>
                  </a:cubicBezTo>
                  <a:cubicBezTo>
                    <a:pt x="977" y="799"/>
                    <a:pt x="989" y="822"/>
                    <a:pt x="989" y="834"/>
                  </a:cubicBezTo>
                  <a:cubicBezTo>
                    <a:pt x="1000" y="846"/>
                    <a:pt x="1000" y="870"/>
                    <a:pt x="1012" y="882"/>
                  </a:cubicBezTo>
                  <a:lnTo>
                    <a:pt x="1036" y="941"/>
                  </a:lnTo>
                  <a:cubicBezTo>
                    <a:pt x="1048" y="965"/>
                    <a:pt x="1060" y="989"/>
                    <a:pt x="1072" y="1001"/>
                  </a:cubicBezTo>
                  <a:cubicBezTo>
                    <a:pt x="1108" y="1072"/>
                    <a:pt x="1167" y="1132"/>
                    <a:pt x="1239" y="1168"/>
                  </a:cubicBezTo>
                  <a:lnTo>
                    <a:pt x="274" y="608"/>
                  </a:lnTo>
                  <a:cubicBezTo>
                    <a:pt x="203" y="572"/>
                    <a:pt x="155" y="513"/>
                    <a:pt x="107" y="441"/>
                  </a:cubicBezTo>
                  <a:cubicBezTo>
                    <a:pt x="96" y="429"/>
                    <a:pt x="84" y="406"/>
                    <a:pt x="72" y="382"/>
                  </a:cubicBezTo>
                  <a:cubicBezTo>
                    <a:pt x="60" y="358"/>
                    <a:pt x="60" y="346"/>
                    <a:pt x="48" y="322"/>
                  </a:cubicBezTo>
                  <a:cubicBezTo>
                    <a:pt x="36" y="310"/>
                    <a:pt x="36" y="299"/>
                    <a:pt x="36" y="275"/>
                  </a:cubicBezTo>
                  <a:cubicBezTo>
                    <a:pt x="36" y="263"/>
                    <a:pt x="24" y="251"/>
                    <a:pt x="24" y="227"/>
                  </a:cubicBezTo>
                  <a:lnTo>
                    <a:pt x="12" y="179"/>
                  </a:lnTo>
                  <a:cubicBezTo>
                    <a:pt x="12" y="168"/>
                    <a:pt x="12" y="156"/>
                    <a:pt x="0" y="132"/>
                  </a:cubicBezTo>
                  <a:lnTo>
                    <a:pt x="0" y="84"/>
                  </a:lnTo>
                  <a:lnTo>
                    <a:pt x="0" y="48"/>
                  </a:lnTo>
                  <a:lnTo>
                    <a:pt x="0" y="1"/>
                  </a:lnTo>
                  <a:lnTo>
                    <a:pt x="0" y="1"/>
                  </a:lnTo>
                  <a:close/>
                </a:path>
              </a:pathLst>
            </a:custGeom>
            <a:solidFill>
              <a:srgbClr val="8D4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7"/>
            <p:cNvSpPr/>
            <p:nvPr/>
          </p:nvSpPr>
          <p:spPr>
            <a:xfrm>
              <a:off x="3552338" y="1956550"/>
              <a:ext cx="973075" cy="1221025"/>
            </a:xfrm>
            <a:custGeom>
              <a:avLst/>
              <a:gdLst/>
              <a:ahLst/>
              <a:cxnLst/>
              <a:rect l="l" t="t" r="r" b="b"/>
              <a:pathLst>
                <a:path w="38923" h="48841" extrusionOk="0">
                  <a:moveTo>
                    <a:pt x="1" y="22670"/>
                  </a:moveTo>
                  <a:lnTo>
                    <a:pt x="1" y="22623"/>
                  </a:lnTo>
                  <a:lnTo>
                    <a:pt x="1" y="22575"/>
                  </a:lnTo>
                  <a:lnTo>
                    <a:pt x="1" y="22539"/>
                  </a:lnTo>
                  <a:lnTo>
                    <a:pt x="1" y="22480"/>
                  </a:lnTo>
                  <a:lnTo>
                    <a:pt x="1" y="22480"/>
                  </a:lnTo>
                  <a:lnTo>
                    <a:pt x="1" y="22444"/>
                  </a:lnTo>
                  <a:cubicBezTo>
                    <a:pt x="1" y="22420"/>
                    <a:pt x="1" y="22408"/>
                    <a:pt x="13" y="22385"/>
                  </a:cubicBezTo>
                  <a:cubicBezTo>
                    <a:pt x="13" y="22373"/>
                    <a:pt x="25" y="22361"/>
                    <a:pt x="25" y="22337"/>
                  </a:cubicBezTo>
                  <a:lnTo>
                    <a:pt x="37" y="22289"/>
                  </a:lnTo>
                  <a:cubicBezTo>
                    <a:pt x="37" y="22277"/>
                    <a:pt x="49" y="22254"/>
                    <a:pt x="49" y="22242"/>
                  </a:cubicBezTo>
                  <a:lnTo>
                    <a:pt x="49" y="22242"/>
                  </a:lnTo>
                  <a:lnTo>
                    <a:pt x="49" y="22242"/>
                  </a:lnTo>
                  <a:cubicBezTo>
                    <a:pt x="49" y="22218"/>
                    <a:pt x="60" y="22206"/>
                    <a:pt x="72" y="22194"/>
                  </a:cubicBezTo>
                  <a:cubicBezTo>
                    <a:pt x="72" y="22170"/>
                    <a:pt x="72" y="22158"/>
                    <a:pt x="84" y="22146"/>
                  </a:cubicBezTo>
                  <a:lnTo>
                    <a:pt x="96" y="22099"/>
                  </a:lnTo>
                  <a:cubicBezTo>
                    <a:pt x="108" y="22075"/>
                    <a:pt x="108" y="22063"/>
                    <a:pt x="120" y="22051"/>
                  </a:cubicBezTo>
                  <a:cubicBezTo>
                    <a:pt x="120" y="22039"/>
                    <a:pt x="132" y="22027"/>
                    <a:pt x="132" y="22015"/>
                  </a:cubicBezTo>
                  <a:lnTo>
                    <a:pt x="132" y="22015"/>
                  </a:lnTo>
                  <a:lnTo>
                    <a:pt x="132" y="22015"/>
                  </a:lnTo>
                  <a:cubicBezTo>
                    <a:pt x="132" y="21992"/>
                    <a:pt x="144" y="21980"/>
                    <a:pt x="156" y="21968"/>
                  </a:cubicBezTo>
                  <a:lnTo>
                    <a:pt x="179" y="21908"/>
                  </a:lnTo>
                  <a:cubicBezTo>
                    <a:pt x="191" y="21896"/>
                    <a:pt x="203" y="21873"/>
                    <a:pt x="215" y="21861"/>
                  </a:cubicBezTo>
                  <a:cubicBezTo>
                    <a:pt x="227" y="21837"/>
                    <a:pt x="239" y="21813"/>
                    <a:pt x="251" y="21789"/>
                  </a:cubicBezTo>
                  <a:lnTo>
                    <a:pt x="251" y="21777"/>
                  </a:lnTo>
                  <a:lnTo>
                    <a:pt x="251" y="21777"/>
                  </a:lnTo>
                  <a:cubicBezTo>
                    <a:pt x="275" y="21730"/>
                    <a:pt x="299" y="21694"/>
                    <a:pt x="322" y="21658"/>
                  </a:cubicBezTo>
                  <a:cubicBezTo>
                    <a:pt x="346" y="21623"/>
                    <a:pt x="358" y="21599"/>
                    <a:pt x="382" y="21563"/>
                  </a:cubicBezTo>
                  <a:lnTo>
                    <a:pt x="382" y="21563"/>
                  </a:lnTo>
                  <a:cubicBezTo>
                    <a:pt x="394" y="21551"/>
                    <a:pt x="406" y="21527"/>
                    <a:pt x="430" y="21515"/>
                  </a:cubicBezTo>
                  <a:lnTo>
                    <a:pt x="465" y="21468"/>
                  </a:lnTo>
                  <a:lnTo>
                    <a:pt x="501" y="21420"/>
                  </a:lnTo>
                  <a:lnTo>
                    <a:pt x="537" y="21384"/>
                  </a:lnTo>
                  <a:lnTo>
                    <a:pt x="549" y="21373"/>
                  </a:lnTo>
                  <a:lnTo>
                    <a:pt x="549" y="21373"/>
                  </a:lnTo>
                  <a:lnTo>
                    <a:pt x="572" y="21349"/>
                  </a:lnTo>
                  <a:lnTo>
                    <a:pt x="608" y="21301"/>
                  </a:lnTo>
                  <a:lnTo>
                    <a:pt x="656" y="21265"/>
                  </a:lnTo>
                  <a:lnTo>
                    <a:pt x="703" y="21230"/>
                  </a:lnTo>
                  <a:lnTo>
                    <a:pt x="727" y="21206"/>
                  </a:lnTo>
                  <a:lnTo>
                    <a:pt x="727" y="21206"/>
                  </a:lnTo>
                  <a:lnTo>
                    <a:pt x="739" y="21194"/>
                  </a:lnTo>
                  <a:lnTo>
                    <a:pt x="775" y="21158"/>
                  </a:lnTo>
                  <a:lnTo>
                    <a:pt x="822" y="21134"/>
                  </a:lnTo>
                  <a:lnTo>
                    <a:pt x="858" y="21111"/>
                  </a:lnTo>
                  <a:lnTo>
                    <a:pt x="906" y="21075"/>
                  </a:lnTo>
                  <a:lnTo>
                    <a:pt x="918" y="21075"/>
                  </a:lnTo>
                  <a:lnTo>
                    <a:pt x="37232" y="120"/>
                  </a:lnTo>
                  <a:lnTo>
                    <a:pt x="37256" y="96"/>
                  </a:lnTo>
                  <a:lnTo>
                    <a:pt x="37303" y="72"/>
                  </a:lnTo>
                  <a:lnTo>
                    <a:pt x="37339" y="60"/>
                  </a:lnTo>
                  <a:lnTo>
                    <a:pt x="37375" y="48"/>
                  </a:lnTo>
                  <a:lnTo>
                    <a:pt x="37410" y="25"/>
                  </a:lnTo>
                  <a:lnTo>
                    <a:pt x="37482" y="25"/>
                  </a:lnTo>
                  <a:lnTo>
                    <a:pt x="37506" y="25"/>
                  </a:lnTo>
                  <a:lnTo>
                    <a:pt x="37541" y="13"/>
                  </a:lnTo>
                  <a:lnTo>
                    <a:pt x="37589" y="1"/>
                  </a:lnTo>
                  <a:lnTo>
                    <a:pt x="37625" y="1"/>
                  </a:lnTo>
                  <a:lnTo>
                    <a:pt x="37648" y="1"/>
                  </a:lnTo>
                  <a:lnTo>
                    <a:pt x="37768" y="1"/>
                  </a:lnTo>
                  <a:cubicBezTo>
                    <a:pt x="37779" y="1"/>
                    <a:pt x="37803" y="1"/>
                    <a:pt x="37815" y="13"/>
                  </a:cubicBezTo>
                  <a:lnTo>
                    <a:pt x="37815" y="13"/>
                  </a:lnTo>
                  <a:cubicBezTo>
                    <a:pt x="37839" y="13"/>
                    <a:pt x="37863" y="13"/>
                    <a:pt x="37887" y="25"/>
                  </a:cubicBezTo>
                  <a:cubicBezTo>
                    <a:pt x="37910" y="37"/>
                    <a:pt x="37934" y="48"/>
                    <a:pt x="37958" y="60"/>
                  </a:cubicBezTo>
                  <a:lnTo>
                    <a:pt x="38922" y="620"/>
                  </a:lnTo>
                  <a:cubicBezTo>
                    <a:pt x="38875" y="596"/>
                    <a:pt x="38827" y="572"/>
                    <a:pt x="38780" y="560"/>
                  </a:cubicBezTo>
                  <a:lnTo>
                    <a:pt x="38780" y="560"/>
                  </a:lnTo>
                  <a:cubicBezTo>
                    <a:pt x="38720" y="560"/>
                    <a:pt x="38672" y="560"/>
                    <a:pt x="38613" y="560"/>
                  </a:cubicBezTo>
                  <a:lnTo>
                    <a:pt x="38613" y="560"/>
                  </a:lnTo>
                  <a:cubicBezTo>
                    <a:pt x="38553" y="572"/>
                    <a:pt x="38494" y="584"/>
                    <a:pt x="38434" y="608"/>
                  </a:cubicBezTo>
                  <a:lnTo>
                    <a:pt x="38434" y="608"/>
                  </a:lnTo>
                  <a:cubicBezTo>
                    <a:pt x="38363" y="632"/>
                    <a:pt x="38303" y="656"/>
                    <a:pt x="38244" y="691"/>
                  </a:cubicBezTo>
                  <a:lnTo>
                    <a:pt x="1930" y="21658"/>
                  </a:lnTo>
                  <a:cubicBezTo>
                    <a:pt x="1858" y="21694"/>
                    <a:pt x="1787" y="21742"/>
                    <a:pt x="1727" y="21789"/>
                  </a:cubicBezTo>
                  <a:lnTo>
                    <a:pt x="1727" y="21789"/>
                  </a:lnTo>
                  <a:cubicBezTo>
                    <a:pt x="1668" y="21837"/>
                    <a:pt x="1608" y="21896"/>
                    <a:pt x="1561" y="21956"/>
                  </a:cubicBezTo>
                  <a:lnTo>
                    <a:pt x="1561" y="21956"/>
                  </a:lnTo>
                  <a:cubicBezTo>
                    <a:pt x="1501" y="22015"/>
                    <a:pt x="1442" y="22087"/>
                    <a:pt x="1394" y="22146"/>
                  </a:cubicBezTo>
                  <a:lnTo>
                    <a:pt x="1394" y="22146"/>
                  </a:lnTo>
                  <a:cubicBezTo>
                    <a:pt x="1346" y="22218"/>
                    <a:pt x="1299" y="22289"/>
                    <a:pt x="1251" y="22361"/>
                  </a:cubicBezTo>
                  <a:cubicBezTo>
                    <a:pt x="1251" y="22373"/>
                    <a:pt x="1251" y="22373"/>
                    <a:pt x="1251" y="22373"/>
                  </a:cubicBezTo>
                  <a:cubicBezTo>
                    <a:pt x="1215" y="22444"/>
                    <a:pt x="1180" y="22527"/>
                    <a:pt x="1144" y="22599"/>
                  </a:cubicBezTo>
                  <a:lnTo>
                    <a:pt x="1144" y="22599"/>
                  </a:lnTo>
                  <a:cubicBezTo>
                    <a:pt x="1108" y="22682"/>
                    <a:pt x="1072" y="22754"/>
                    <a:pt x="1049" y="22837"/>
                  </a:cubicBezTo>
                  <a:lnTo>
                    <a:pt x="1049" y="22837"/>
                  </a:lnTo>
                  <a:cubicBezTo>
                    <a:pt x="1025" y="22920"/>
                    <a:pt x="1013" y="22992"/>
                    <a:pt x="1001" y="23075"/>
                  </a:cubicBezTo>
                  <a:lnTo>
                    <a:pt x="1001" y="23075"/>
                  </a:lnTo>
                  <a:cubicBezTo>
                    <a:pt x="989" y="23158"/>
                    <a:pt x="977" y="23230"/>
                    <a:pt x="977" y="23313"/>
                  </a:cubicBezTo>
                  <a:lnTo>
                    <a:pt x="1049" y="48840"/>
                  </a:lnTo>
                  <a:lnTo>
                    <a:pt x="96" y="48281"/>
                  </a:lnTo>
                  <a:lnTo>
                    <a:pt x="1" y="2273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7"/>
            <p:cNvSpPr/>
            <p:nvPr/>
          </p:nvSpPr>
          <p:spPr>
            <a:xfrm>
              <a:off x="3576463" y="1969250"/>
              <a:ext cx="957875" cy="1224425"/>
            </a:xfrm>
            <a:custGeom>
              <a:avLst/>
              <a:gdLst/>
              <a:ahLst/>
              <a:cxnLst/>
              <a:rect l="l" t="t" r="r" b="b"/>
              <a:pathLst>
                <a:path w="38315" h="48977" extrusionOk="0">
                  <a:moveTo>
                    <a:pt x="37709" y="1"/>
                  </a:moveTo>
                  <a:cubicBezTo>
                    <a:pt x="37576" y="1"/>
                    <a:pt x="37425" y="44"/>
                    <a:pt x="37267" y="136"/>
                  </a:cubicBezTo>
                  <a:lnTo>
                    <a:pt x="965" y="21103"/>
                  </a:lnTo>
                  <a:cubicBezTo>
                    <a:pt x="393" y="21472"/>
                    <a:pt x="36" y="22091"/>
                    <a:pt x="0" y="22770"/>
                  </a:cubicBezTo>
                  <a:lnTo>
                    <a:pt x="72" y="48285"/>
                  </a:lnTo>
                  <a:cubicBezTo>
                    <a:pt x="72" y="48723"/>
                    <a:pt x="287" y="48977"/>
                    <a:pt x="604" y="48977"/>
                  </a:cubicBezTo>
                  <a:cubicBezTo>
                    <a:pt x="733" y="48977"/>
                    <a:pt x="880" y="48934"/>
                    <a:pt x="1036" y="48844"/>
                  </a:cubicBezTo>
                  <a:lnTo>
                    <a:pt x="37350" y="27877"/>
                  </a:lnTo>
                  <a:cubicBezTo>
                    <a:pt x="37922" y="27508"/>
                    <a:pt x="38279" y="26877"/>
                    <a:pt x="38315" y="26210"/>
                  </a:cubicBezTo>
                  <a:lnTo>
                    <a:pt x="38243" y="683"/>
                  </a:lnTo>
                  <a:cubicBezTo>
                    <a:pt x="38243" y="248"/>
                    <a:pt x="38025" y="1"/>
                    <a:pt x="37709" y="1"/>
                  </a:cubicBezTo>
                  <a:close/>
                </a:path>
              </a:pathLst>
            </a:custGeom>
            <a:solidFill>
              <a:srgbClr val="A0A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7"/>
            <p:cNvSpPr/>
            <p:nvPr/>
          </p:nvSpPr>
          <p:spPr>
            <a:xfrm>
              <a:off x="3576463" y="1969350"/>
              <a:ext cx="957875" cy="1224300"/>
            </a:xfrm>
            <a:custGeom>
              <a:avLst/>
              <a:gdLst/>
              <a:ahLst/>
              <a:cxnLst/>
              <a:rect l="l" t="t" r="r" b="b"/>
              <a:pathLst>
                <a:path w="38315" h="48972" extrusionOk="0">
                  <a:moveTo>
                    <a:pt x="72" y="48281"/>
                  </a:moveTo>
                  <a:lnTo>
                    <a:pt x="96" y="48495"/>
                  </a:lnTo>
                  <a:lnTo>
                    <a:pt x="143" y="48673"/>
                  </a:lnTo>
                  <a:lnTo>
                    <a:pt x="238" y="48816"/>
                  </a:lnTo>
                  <a:lnTo>
                    <a:pt x="357" y="48912"/>
                  </a:lnTo>
                  <a:lnTo>
                    <a:pt x="500" y="48959"/>
                  </a:lnTo>
                  <a:lnTo>
                    <a:pt x="667" y="48971"/>
                  </a:lnTo>
                  <a:lnTo>
                    <a:pt x="846" y="48923"/>
                  </a:lnTo>
                  <a:lnTo>
                    <a:pt x="1036" y="48840"/>
                  </a:lnTo>
                  <a:lnTo>
                    <a:pt x="37350" y="27873"/>
                  </a:lnTo>
                  <a:lnTo>
                    <a:pt x="37541" y="27742"/>
                  </a:lnTo>
                  <a:lnTo>
                    <a:pt x="37719" y="27564"/>
                  </a:lnTo>
                  <a:lnTo>
                    <a:pt x="37886" y="27373"/>
                  </a:lnTo>
                  <a:lnTo>
                    <a:pt x="38029" y="27159"/>
                  </a:lnTo>
                  <a:lnTo>
                    <a:pt x="38148" y="26921"/>
                  </a:lnTo>
                  <a:lnTo>
                    <a:pt x="38231" y="26683"/>
                  </a:lnTo>
                  <a:lnTo>
                    <a:pt x="38291" y="26445"/>
                  </a:lnTo>
                  <a:lnTo>
                    <a:pt x="38315" y="26206"/>
                  </a:lnTo>
                  <a:lnTo>
                    <a:pt x="38243" y="679"/>
                  </a:lnTo>
                  <a:lnTo>
                    <a:pt x="38219" y="465"/>
                  </a:lnTo>
                  <a:lnTo>
                    <a:pt x="38160" y="298"/>
                  </a:lnTo>
                  <a:lnTo>
                    <a:pt x="38076" y="156"/>
                  </a:lnTo>
                  <a:lnTo>
                    <a:pt x="37957" y="60"/>
                  </a:lnTo>
                  <a:lnTo>
                    <a:pt x="37815" y="13"/>
                  </a:lnTo>
                  <a:lnTo>
                    <a:pt x="37648" y="1"/>
                  </a:lnTo>
                  <a:lnTo>
                    <a:pt x="37469" y="48"/>
                  </a:lnTo>
                  <a:lnTo>
                    <a:pt x="37267" y="132"/>
                  </a:lnTo>
                  <a:lnTo>
                    <a:pt x="965" y="21099"/>
                  </a:lnTo>
                  <a:lnTo>
                    <a:pt x="762" y="21230"/>
                  </a:lnTo>
                  <a:lnTo>
                    <a:pt x="584" y="21396"/>
                  </a:lnTo>
                  <a:lnTo>
                    <a:pt x="417" y="21599"/>
                  </a:lnTo>
                  <a:lnTo>
                    <a:pt x="274" y="21813"/>
                  </a:lnTo>
                  <a:lnTo>
                    <a:pt x="155" y="22051"/>
                  </a:lnTo>
                  <a:lnTo>
                    <a:pt x="72" y="22289"/>
                  </a:lnTo>
                  <a:lnTo>
                    <a:pt x="12" y="22527"/>
                  </a:lnTo>
                  <a:lnTo>
                    <a:pt x="0" y="22766"/>
                  </a:lnTo>
                  <a:lnTo>
                    <a:pt x="72" y="48281"/>
                  </a:lnTo>
                  <a:close/>
                </a:path>
              </a:pathLst>
            </a:custGeom>
            <a:gradFill>
              <a:gsLst>
                <a:gs pos="0">
                  <a:schemeClr val="accent1"/>
                </a:gs>
                <a:gs pos="100000">
                  <a:schemeClr val="accent2"/>
                </a:gs>
              </a:gsLst>
              <a:lin ang="0"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7"/>
            <p:cNvSpPr/>
            <p:nvPr/>
          </p:nvSpPr>
          <p:spPr>
            <a:xfrm>
              <a:off x="3597288" y="1989600"/>
              <a:ext cx="919200" cy="1168625"/>
            </a:xfrm>
            <a:custGeom>
              <a:avLst/>
              <a:gdLst/>
              <a:ahLst/>
              <a:cxnLst/>
              <a:rect l="l" t="t" r="r" b="b"/>
              <a:pathLst>
                <a:path w="36768" h="46745" extrusionOk="0">
                  <a:moveTo>
                    <a:pt x="36696" y="0"/>
                  </a:moveTo>
                  <a:lnTo>
                    <a:pt x="1" y="21194"/>
                  </a:lnTo>
                  <a:lnTo>
                    <a:pt x="72" y="46744"/>
                  </a:lnTo>
                  <a:lnTo>
                    <a:pt x="36767" y="25563"/>
                  </a:lnTo>
                  <a:lnTo>
                    <a:pt x="36696"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7"/>
            <p:cNvSpPr/>
            <p:nvPr/>
          </p:nvSpPr>
          <p:spPr>
            <a:xfrm>
              <a:off x="3981863" y="3106100"/>
              <a:ext cx="524200" cy="225050"/>
            </a:xfrm>
            <a:custGeom>
              <a:avLst/>
              <a:gdLst/>
              <a:ahLst/>
              <a:cxnLst/>
              <a:rect l="l" t="t" r="r" b="b"/>
              <a:pathLst>
                <a:path w="20968" h="9002" extrusionOk="0">
                  <a:moveTo>
                    <a:pt x="1" y="5299"/>
                  </a:moveTo>
                  <a:cubicBezTo>
                    <a:pt x="1" y="5299"/>
                    <a:pt x="1" y="5311"/>
                    <a:pt x="1" y="5311"/>
                  </a:cubicBezTo>
                  <a:cubicBezTo>
                    <a:pt x="13" y="5347"/>
                    <a:pt x="36" y="5382"/>
                    <a:pt x="60" y="5418"/>
                  </a:cubicBezTo>
                  <a:lnTo>
                    <a:pt x="72" y="5430"/>
                  </a:lnTo>
                  <a:cubicBezTo>
                    <a:pt x="96" y="5466"/>
                    <a:pt x="120" y="5501"/>
                    <a:pt x="155" y="5525"/>
                  </a:cubicBezTo>
                  <a:cubicBezTo>
                    <a:pt x="167" y="5549"/>
                    <a:pt x="203" y="5561"/>
                    <a:pt x="227" y="5585"/>
                  </a:cubicBezTo>
                  <a:cubicBezTo>
                    <a:pt x="251" y="5597"/>
                    <a:pt x="263" y="5620"/>
                    <a:pt x="286" y="5632"/>
                  </a:cubicBezTo>
                  <a:lnTo>
                    <a:pt x="4942" y="8406"/>
                  </a:lnTo>
                  <a:cubicBezTo>
                    <a:pt x="5001" y="8442"/>
                    <a:pt x="5073" y="8466"/>
                    <a:pt x="5144" y="8490"/>
                  </a:cubicBezTo>
                  <a:lnTo>
                    <a:pt x="5227" y="8526"/>
                  </a:lnTo>
                  <a:cubicBezTo>
                    <a:pt x="5263" y="8537"/>
                    <a:pt x="5299" y="8537"/>
                    <a:pt x="5335" y="8549"/>
                  </a:cubicBezTo>
                  <a:cubicBezTo>
                    <a:pt x="5370" y="8561"/>
                    <a:pt x="5418" y="8561"/>
                    <a:pt x="5466" y="8573"/>
                  </a:cubicBezTo>
                  <a:lnTo>
                    <a:pt x="5489" y="8573"/>
                  </a:lnTo>
                  <a:cubicBezTo>
                    <a:pt x="5549" y="8573"/>
                    <a:pt x="5608" y="8585"/>
                    <a:pt x="5680" y="8585"/>
                  </a:cubicBezTo>
                  <a:lnTo>
                    <a:pt x="5716" y="8585"/>
                  </a:lnTo>
                  <a:cubicBezTo>
                    <a:pt x="5763" y="8585"/>
                    <a:pt x="5835" y="8585"/>
                    <a:pt x="5882" y="8573"/>
                  </a:cubicBezTo>
                  <a:lnTo>
                    <a:pt x="5918" y="8573"/>
                  </a:lnTo>
                  <a:cubicBezTo>
                    <a:pt x="5966" y="8573"/>
                    <a:pt x="6025" y="8561"/>
                    <a:pt x="6085" y="8549"/>
                  </a:cubicBezTo>
                  <a:lnTo>
                    <a:pt x="6120" y="8537"/>
                  </a:lnTo>
                  <a:cubicBezTo>
                    <a:pt x="6168" y="8526"/>
                    <a:pt x="6216" y="8514"/>
                    <a:pt x="6263" y="8502"/>
                  </a:cubicBezTo>
                  <a:cubicBezTo>
                    <a:pt x="6275" y="8502"/>
                    <a:pt x="6287" y="8490"/>
                    <a:pt x="6287" y="8490"/>
                  </a:cubicBezTo>
                  <a:cubicBezTo>
                    <a:pt x="6347" y="8466"/>
                    <a:pt x="6406" y="8442"/>
                    <a:pt x="6454" y="8418"/>
                  </a:cubicBezTo>
                  <a:lnTo>
                    <a:pt x="20646" y="441"/>
                  </a:lnTo>
                  <a:cubicBezTo>
                    <a:pt x="20825" y="358"/>
                    <a:pt x="20944" y="191"/>
                    <a:pt x="20968" y="1"/>
                  </a:cubicBezTo>
                  <a:lnTo>
                    <a:pt x="20968" y="441"/>
                  </a:lnTo>
                  <a:cubicBezTo>
                    <a:pt x="20944" y="644"/>
                    <a:pt x="20825" y="810"/>
                    <a:pt x="20646" y="882"/>
                  </a:cubicBezTo>
                  <a:lnTo>
                    <a:pt x="6454" y="8859"/>
                  </a:lnTo>
                  <a:cubicBezTo>
                    <a:pt x="6406" y="8883"/>
                    <a:pt x="6359" y="8918"/>
                    <a:pt x="6311" y="8930"/>
                  </a:cubicBezTo>
                  <a:lnTo>
                    <a:pt x="6299" y="8930"/>
                  </a:lnTo>
                  <a:lnTo>
                    <a:pt x="6275" y="8930"/>
                  </a:lnTo>
                  <a:cubicBezTo>
                    <a:pt x="6239" y="8942"/>
                    <a:pt x="6204" y="8954"/>
                    <a:pt x="6180" y="8966"/>
                  </a:cubicBezTo>
                  <a:lnTo>
                    <a:pt x="6120" y="8978"/>
                  </a:lnTo>
                  <a:lnTo>
                    <a:pt x="6097" y="8990"/>
                  </a:lnTo>
                  <a:lnTo>
                    <a:pt x="6061" y="8990"/>
                  </a:lnTo>
                  <a:cubicBezTo>
                    <a:pt x="6025" y="8990"/>
                    <a:pt x="5989" y="9002"/>
                    <a:pt x="5954" y="9002"/>
                  </a:cubicBezTo>
                  <a:lnTo>
                    <a:pt x="5918" y="9002"/>
                  </a:lnTo>
                  <a:lnTo>
                    <a:pt x="5894" y="9002"/>
                  </a:lnTo>
                  <a:lnTo>
                    <a:pt x="5847" y="9002"/>
                  </a:lnTo>
                  <a:lnTo>
                    <a:pt x="5751" y="9002"/>
                  </a:lnTo>
                  <a:lnTo>
                    <a:pt x="5632" y="9002"/>
                  </a:lnTo>
                  <a:cubicBezTo>
                    <a:pt x="5597" y="9002"/>
                    <a:pt x="5561" y="9002"/>
                    <a:pt x="5513" y="8990"/>
                  </a:cubicBezTo>
                  <a:lnTo>
                    <a:pt x="5501" y="8990"/>
                  </a:lnTo>
                  <a:lnTo>
                    <a:pt x="5477" y="8990"/>
                  </a:lnTo>
                  <a:lnTo>
                    <a:pt x="5382" y="8978"/>
                  </a:lnTo>
                  <a:cubicBezTo>
                    <a:pt x="5370" y="8978"/>
                    <a:pt x="5358" y="8978"/>
                    <a:pt x="5347" y="8966"/>
                  </a:cubicBezTo>
                  <a:lnTo>
                    <a:pt x="5239" y="8942"/>
                  </a:lnTo>
                  <a:lnTo>
                    <a:pt x="5180" y="8930"/>
                  </a:lnTo>
                  <a:lnTo>
                    <a:pt x="5156" y="8918"/>
                  </a:lnTo>
                  <a:cubicBezTo>
                    <a:pt x="5085" y="8895"/>
                    <a:pt x="5013" y="8859"/>
                    <a:pt x="4954" y="8823"/>
                  </a:cubicBezTo>
                  <a:lnTo>
                    <a:pt x="298" y="6049"/>
                  </a:lnTo>
                  <a:lnTo>
                    <a:pt x="286" y="6037"/>
                  </a:lnTo>
                  <a:cubicBezTo>
                    <a:pt x="274" y="6025"/>
                    <a:pt x="251" y="6013"/>
                    <a:pt x="239" y="6001"/>
                  </a:cubicBezTo>
                  <a:cubicBezTo>
                    <a:pt x="215" y="5990"/>
                    <a:pt x="191" y="5966"/>
                    <a:pt x="167" y="5942"/>
                  </a:cubicBezTo>
                  <a:lnTo>
                    <a:pt x="167" y="5942"/>
                  </a:lnTo>
                  <a:cubicBezTo>
                    <a:pt x="143" y="5930"/>
                    <a:pt x="120" y="5906"/>
                    <a:pt x="96" y="5870"/>
                  </a:cubicBezTo>
                  <a:cubicBezTo>
                    <a:pt x="96" y="5870"/>
                    <a:pt x="84" y="5859"/>
                    <a:pt x="84" y="5859"/>
                  </a:cubicBezTo>
                  <a:lnTo>
                    <a:pt x="72" y="5835"/>
                  </a:lnTo>
                  <a:cubicBezTo>
                    <a:pt x="72" y="5835"/>
                    <a:pt x="60" y="5823"/>
                    <a:pt x="60" y="5811"/>
                  </a:cubicBezTo>
                  <a:cubicBezTo>
                    <a:pt x="48" y="5787"/>
                    <a:pt x="36" y="5775"/>
                    <a:pt x="24" y="5751"/>
                  </a:cubicBezTo>
                  <a:cubicBezTo>
                    <a:pt x="24" y="5751"/>
                    <a:pt x="24" y="5739"/>
                    <a:pt x="24" y="5739"/>
                  </a:cubicBezTo>
                  <a:lnTo>
                    <a:pt x="24" y="5728"/>
                  </a:lnTo>
                  <a:cubicBezTo>
                    <a:pt x="24" y="5716"/>
                    <a:pt x="24" y="5704"/>
                    <a:pt x="13" y="5692"/>
                  </a:cubicBezTo>
                  <a:cubicBezTo>
                    <a:pt x="13" y="5668"/>
                    <a:pt x="13" y="5644"/>
                    <a:pt x="13" y="5632"/>
                  </a:cubicBezTo>
                  <a:lnTo>
                    <a:pt x="13" y="5620"/>
                  </a:lnTo>
                  <a:lnTo>
                    <a:pt x="13" y="5168"/>
                  </a:lnTo>
                  <a:cubicBezTo>
                    <a:pt x="1" y="5216"/>
                    <a:pt x="1" y="5251"/>
                    <a:pt x="1" y="5299"/>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7"/>
            <p:cNvSpPr/>
            <p:nvPr/>
          </p:nvSpPr>
          <p:spPr>
            <a:xfrm>
              <a:off x="3978888" y="3021150"/>
              <a:ext cx="529850" cy="299750"/>
            </a:xfrm>
            <a:custGeom>
              <a:avLst/>
              <a:gdLst/>
              <a:ahLst/>
              <a:cxnLst/>
              <a:rect l="l" t="t" r="r" b="b"/>
              <a:pathLst>
                <a:path w="21194" h="11990" extrusionOk="0">
                  <a:moveTo>
                    <a:pt x="15349" y="1"/>
                  </a:moveTo>
                  <a:cubicBezTo>
                    <a:pt x="15100" y="1"/>
                    <a:pt x="14851" y="57"/>
                    <a:pt x="14621" y="172"/>
                  </a:cubicBezTo>
                  <a:lnTo>
                    <a:pt x="429" y="8149"/>
                  </a:lnTo>
                  <a:cubicBezTo>
                    <a:pt x="1" y="8387"/>
                    <a:pt x="1" y="8780"/>
                    <a:pt x="417" y="9030"/>
                  </a:cubicBezTo>
                  <a:lnTo>
                    <a:pt x="5061" y="11804"/>
                  </a:lnTo>
                  <a:cubicBezTo>
                    <a:pt x="5299" y="11927"/>
                    <a:pt x="5565" y="11989"/>
                    <a:pt x="5832" y="11989"/>
                  </a:cubicBezTo>
                  <a:cubicBezTo>
                    <a:pt x="6086" y="11989"/>
                    <a:pt x="6341" y="11932"/>
                    <a:pt x="6573" y="11816"/>
                  </a:cubicBezTo>
                  <a:lnTo>
                    <a:pt x="20765" y="3839"/>
                  </a:lnTo>
                  <a:cubicBezTo>
                    <a:pt x="21182" y="3601"/>
                    <a:pt x="21194" y="3208"/>
                    <a:pt x="20777" y="2958"/>
                  </a:cubicBezTo>
                  <a:lnTo>
                    <a:pt x="16134" y="196"/>
                  </a:lnTo>
                  <a:cubicBezTo>
                    <a:pt x="15887" y="66"/>
                    <a:pt x="15617" y="1"/>
                    <a:pt x="15349" y="1"/>
                  </a:cubicBezTo>
                  <a:close/>
                </a:path>
              </a:pathLst>
            </a:custGeom>
            <a:solidFill>
              <a:srgbClr val="6C3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7"/>
            <p:cNvSpPr/>
            <p:nvPr/>
          </p:nvSpPr>
          <p:spPr>
            <a:xfrm>
              <a:off x="3981563" y="3021275"/>
              <a:ext cx="524500" cy="299475"/>
            </a:xfrm>
            <a:custGeom>
              <a:avLst/>
              <a:gdLst/>
              <a:ahLst/>
              <a:cxnLst/>
              <a:rect l="l" t="t" r="r" b="b"/>
              <a:pathLst>
                <a:path w="20980" h="11979" extrusionOk="0">
                  <a:moveTo>
                    <a:pt x="4954" y="11799"/>
                  </a:moveTo>
                  <a:lnTo>
                    <a:pt x="5120" y="11871"/>
                  </a:lnTo>
                  <a:lnTo>
                    <a:pt x="5299" y="11930"/>
                  </a:lnTo>
                  <a:lnTo>
                    <a:pt x="5501" y="11966"/>
                  </a:lnTo>
                  <a:lnTo>
                    <a:pt x="5704" y="11978"/>
                  </a:lnTo>
                  <a:lnTo>
                    <a:pt x="5906" y="11978"/>
                  </a:lnTo>
                  <a:lnTo>
                    <a:pt x="6109" y="11942"/>
                  </a:lnTo>
                  <a:lnTo>
                    <a:pt x="6299" y="11883"/>
                  </a:lnTo>
                  <a:lnTo>
                    <a:pt x="6466" y="11811"/>
                  </a:lnTo>
                  <a:lnTo>
                    <a:pt x="20658" y="3834"/>
                  </a:lnTo>
                  <a:lnTo>
                    <a:pt x="20789" y="3739"/>
                  </a:lnTo>
                  <a:lnTo>
                    <a:pt x="20896" y="3632"/>
                  </a:lnTo>
                  <a:lnTo>
                    <a:pt x="20956" y="3513"/>
                  </a:lnTo>
                  <a:lnTo>
                    <a:pt x="20980" y="3394"/>
                  </a:lnTo>
                  <a:lnTo>
                    <a:pt x="20956" y="3275"/>
                  </a:lnTo>
                  <a:lnTo>
                    <a:pt x="20908" y="3167"/>
                  </a:lnTo>
                  <a:lnTo>
                    <a:pt x="20813" y="3060"/>
                  </a:lnTo>
                  <a:lnTo>
                    <a:pt x="20670" y="2953"/>
                  </a:lnTo>
                  <a:lnTo>
                    <a:pt x="16027" y="191"/>
                  </a:lnTo>
                  <a:lnTo>
                    <a:pt x="15860" y="108"/>
                  </a:lnTo>
                  <a:lnTo>
                    <a:pt x="15669" y="48"/>
                  </a:lnTo>
                  <a:lnTo>
                    <a:pt x="15479" y="12"/>
                  </a:lnTo>
                  <a:lnTo>
                    <a:pt x="15276" y="0"/>
                  </a:lnTo>
                  <a:lnTo>
                    <a:pt x="15062" y="0"/>
                  </a:lnTo>
                  <a:lnTo>
                    <a:pt x="14872" y="36"/>
                  </a:lnTo>
                  <a:lnTo>
                    <a:pt x="14681" y="96"/>
                  </a:lnTo>
                  <a:lnTo>
                    <a:pt x="14514" y="167"/>
                  </a:lnTo>
                  <a:lnTo>
                    <a:pt x="322" y="8144"/>
                  </a:lnTo>
                  <a:lnTo>
                    <a:pt x="179" y="8240"/>
                  </a:lnTo>
                  <a:lnTo>
                    <a:pt x="84" y="8347"/>
                  </a:lnTo>
                  <a:lnTo>
                    <a:pt x="25" y="8466"/>
                  </a:lnTo>
                  <a:lnTo>
                    <a:pt x="1" y="8585"/>
                  </a:lnTo>
                  <a:lnTo>
                    <a:pt x="13" y="8704"/>
                  </a:lnTo>
                  <a:lnTo>
                    <a:pt x="72" y="8811"/>
                  </a:lnTo>
                  <a:lnTo>
                    <a:pt x="167" y="8930"/>
                  </a:lnTo>
                  <a:lnTo>
                    <a:pt x="310" y="9025"/>
                  </a:lnTo>
                  <a:lnTo>
                    <a:pt x="4954" y="11799"/>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7"/>
            <p:cNvSpPr/>
            <p:nvPr/>
          </p:nvSpPr>
          <p:spPr>
            <a:xfrm>
              <a:off x="4019663" y="3036300"/>
              <a:ext cx="436700" cy="257875"/>
            </a:xfrm>
            <a:custGeom>
              <a:avLst/>
              <a:gdLst/>
              <a:ahLst/>
              <a:cxnLst/>
              <a:rect l="l" t="t" r="r" b="b"/>
              <a:pathLst>
                <a:path w="17468" h="10315" extrusionOk="0">
                  <a:moveTo>
                    <a:pt x="13246" y="1"/>
                  </a:moveTo>
                  <a:cubicBezTo>
                    <a:pt x="13229" y="1"/>
                    <a:pt x="13211" y="7"/>
                    <a:pt x="13193" y="19"/>
                  </a:cubicBezTo>
                  <a:lnTo>
                    <a:pt x="12478" y="411"/>
                  </a:lnTo>
                  <a:cubicBezTo>
                    <a:pt x="12455" y="423"/>
                    <a:pt x="12455" y="471"/>
                    <a:pt x="12478" y="483"/>
                  </a:cubicBezTo>
                  <a:lnTo>
                    <a:pt x="13169" y="900"/>
                  </a:lnTo>
                  <a:cubicBezTo>
                    <a:pt x="13187" y="906"/>
                    <a:pt x="13208" y="909"/>
                    <a:pt x="13229" y="909"/>
                  </a:cubicBezTo>
                  <a:cubicBezTo>
                    <a:pt x="13249" y="909"/>
                    <a:pt x="13270" y="906"/>
                    <a:pt x="13288" y="900"/>
                  </a:cubicBezTo>
                  <a:lnTo>
                    <a:pt x="14002" y="495"/>
                  </a:lnTo>
                  <a:cubicBezTo>
                    <a:pt x="14026" y="483"/>
                    <a:pt x="14026" y="435"/>
                    <a:pt x="14002" y="435"/>
                  </a:cubicBezTo>
                  <a:lnTo>
                    <a:pt x="13300" y="19"/>
                  </a:lnTo>
                  <a:cubicBezTo>
                    <a:pt x="13282" y="7"/>
                    <a:pt x="13264" y="1"/>
                    <a:pt x="13246" y="1"/>
                  </a:cubicBezTo>
                  <a:close/>
                  <a:moveTo>
                    <a:pt x="12371" y="536"/>
                  </a:moveTo>
                  <a:cubicBezTo>
                    <a:pt x="12350" y="536"/>
                    <a:pt x="12330" y="542"/>
                    <a:pt x="12312" y="554"/>
                  </a:cubicBezTo>
                  <a:lnTo>
                    <a:pt x="11597" y="947"/>
                  </a:lnTo>
                  <a:cubicBezTo>
                    <a:pt x="11574" y="971"/>
                    <a:pt x="11574" y="995"/>
                    <a:pt x="11597" y="1019"/>
                  </a:cubicBezTo>
                  <a:lnTo>
                    <a:pt x="12300" y="1423"/>
                  </a:lnTo>
                  <a:cubicBezTo>
                    <a:pt x="12318" y="1435"/>
                    <a:pt x="12336" y="1441"/>
                    <a:pt x="12353" y="1441"/>
                  </a:cubicBezTo>
                  <a:cubicBezTo>
                    <a:pt x="12371" y="1441"/>
                    <a:pt x="12389" y="1435"/>
                    <a:pt x="12407" y="1423"/>
                  </a:cubicBezTo>
                  <a:lnTo>
                    <a:pt x="13121" y="1031"/>
                  </a:lnTo>
                  <a:cubicBezTo>
                    <a:pt x="13157" y="1007"/>
                    <a:pt x="13157" y="983"/>
                    <a:pt x="13121" y="959"/>
                  </a:cubicBezTo>
                  <a:lnTo>
                    <a:pt x="12431" y="554"/>
                  </a:lnTo>
                  <a:cubicBezTo>
                    <a:pt x="12413" y="542"/>
                    <a:pt x="12392" y="536"/>
                    <a:pt x="12371" y="536"/>
                  </a:cubicBezTo>
                  <a:close/>
                  <a:moveTo>
                    <a:pt x="14074" y="548"/>
                  </a:moveTo>
                  <a:cubicBezTo>
                    <a:pt x="14053" y="548"/>
                    <a:pt x="14032" y="554"/>
                    <a:pt x="14014" y="566"/>
                  </a:cubicBezTo>
                  <a:lnTo>
                    <a:pt x="13312" y="971"/>
                  </a:lnTo>
                  <a:cubicBezTo>
                    <a:pt x="13276" y="983"/>
                    <a:pt x="13276" y="1019"/>
                    <a:pt x="13312" y="1031"/>
                  </a:cubicBezTo>
                  <a:lnTo>
                    <a:pt x="14002" y="1447"/>
                  </a:lnTo>
                  <a:cubicBezTo>
                    <a:pt x="14020" y="1453"/>
                    <a:pt x="14041" y="1456"/>
                    <a:pt x="14062" y="1456"/>
                  </a:cubicBezTo>
                  <a:cubicBezTo>
                    <a:pt x="14083" y="1456"/>
                    <a:pt x="14104" y="1453"/>
                    <a:pt x="14122" y="1447"/>
                  </a:cubicBezTo>
                  <a:lnTo>
                    <a:pt x="14824" y="1042"/>
                  </a:lnTo>
                  <a:cubicBezTo>
                    <a:pt x="14860" y="1031"/>
                    <a:pt x="14860" y="995"/>
                    <a:pt x="14824" y="983"/>
                  </a:cubicBezTo>
                  <a:lnTo>
                    <a:pt x="14133" y="566"/>
                  </a:lnTo>
                  <a:cubicBezTo>
                    <a:pt x="14116" y="554"/>
                    <a:pt x="14095" y="548"/>
                    <a:pt x="14074" y="548"/>
                  </a:cubicBezTo>
                  <a:close/>
                  <a:moveTo>
                    <a:pt x="11502" y="1057"/>
                  </a:moveTo>
                  <a:cubicBezTo>
                    <a:pt x="11481" y="1057"/>
                    <a:pt x="11460" y="1060"/>
                    <a:pt x="11443" y="1066"/>
                  </a:cubicBezTo>
                  <a:lnTo>
                    <a:pt x="10740" y="1471"/>
                  </a:lnTo>
                  <a:cubicBezTo>
                    <a:pt x="10704" y="1495"/>
                    <a:pt x="10704" y="1519"/>
                    <a:pt x="10740" y="1543"/>
                  </a:cubicBezTo>
                  <a:lnTo>
                    <a:pt x="11431" y="1947"/>
                  </a:lnTo>
                  <a:cubicBezTo>
                    <a:pt x="11449" y="1959"/>
                    <a:pt x="11469" y="1965"/>
                    <a:pt x="11490" y="1965"/>
                  </a:cubicBezTo>
                  <a:cubicBezTo>
                    <a:pt x="11511" y="1965"/>
                    <a:pt x="11532" y="1959"/>
                    <a:pt x="11550" y="1947"/>
                  </a:cubicBezTo>
                  <a:lnTo>
                    <a:pt x="12252" y="1554"/>
                  </a:lnTo>
                  <a:cubicBezTo>
                    <a:pt x="12288" y="1531"/>
                    <a:pt x="12288" y="1507"/>
                    <a:pt x="12252" y="1483"/>
                  </a:cubicBezTo>
                  <a:lnTo>
                    <a:pt x="11562" y="1066"/>
                  </a:lnTo>
                  <a:cubicBezTo>
                    <a:pt x="11544" y="1060"/>
                    <a:pt x="11523" y="1057"/>
                    <a:pt x="11502" y="1057"/>
                  </a:cubicBezTo>
                  <a:close/>
                  <a:moveTo>
                    <a:pt x="13193" y="1084"/>
                  </a:moveTo>
                  <a:cubicBezTo>
                    <a:pt x="13172" y="1084"/>
                    <a:pt x="13151" y="1090"/>
                    <a:pt x="13133" y="1102"/>
                  </a:cubicBezTo>
                  <a:lnTo>
                    <a:pt x="12431" y="1495"/>
                  </a:lnTo>
                  <a:cubicBezTo>
                    <a:pt x="12407" y="1519"/>
                    <a:pt x="12407" y="1543"/>
                    <a:pt x="12431" y="1566"/>
                  </a:cubicBezTo>
                  <a:lnTo>
                    <a:pt x="13121" y="1971"/>
                  </a:lnTo>
                  <a:cubicBezTo>
                    <a:pt x="13139" y="1983"/>
                    <a:pt x="13160" y="1989"/>
                    <a:pt x="13181" y="1989"/>
                  </a:cubicBezTo>
                  <a:cubicBezTo>
                    <a:pt x="13202" y="1989"/>
                    <a:pt x="13223" y="1983"/>
                    <a:pt x="13240" y="1971"/>
                  </a:cubicBezTo>
                  <a:lnTo>
                    <a:pt x="13955" y="1578"/>
                  </a:lnTo>
                  <a:cubicBezTo>
                    <a:pt x="13979" y="1554"/>
                    <a:pt x="13979" y="1531"/>
                    <a:pt x="13955" y="1507"/>
                  </a:cubicBezTo>
                  <a:lnTo>
                    <a:pt x="13252" y="1102"/>
                  </a:lnTo>
                  <a:cubicBezTo>
                    <a:pt x="13234" y="1090"/>
                    <a:pt x="13214" y="1084"/>
                    <a:pt x="13193" y="1084"/>
                  </a:cubicBezTo>
                  <a:close/>
                  <a:moveTo>
                    <a:pt x="14979" y="1081"/>
                  </a:moveTo>
                  <a:cubicBezTo>
                    <a:pt x="14958" y="1081"/>
                    <a:pt x="14937" y="1084"/>
                    <a:pt x="14919" y="1090"/>
                  </a:cubicBezTo>
                  <a:lnTo>
                    <a:pt x="14217" y="1495"/>
                  </a:lnTo>
                  <a:cubicBezTo>
                    <a:pt x="14181" y="1507"/>
                    <a:pt x="14181" y="1543"/>
                    <a:pt x="14217" y="1566"/>
                  </a:cubicBezTo>
                  <a:lnTo>
                    <a:pt x="14907" y="1971"/>
                  </a:lnTo>
                  <a:cubicBezTo>
                    <a:pt x="14925" y="1983"/>
                    <a:pt x="14946" y="1989"/>
                    <a:pt x="14967" y="1989"/>
                  </a:cubicBezTo>
                  <a:cubicBezTo>
                    <a:pt x="14988" y="1989"/>
                    <a:pt x="15009" y="1983"/>
                    <a:pt x="15026" y="1971"/>
                  </a:cubicBezTo>
                  <a:lnTo>
                    <a:pt x="15729" y="1578"/>
                  </a:lnTo>
                  <a:cubicBezTo>
                    <a:pt x="15765" y="1566"/>
                    <a:pt x="15765" y="1519"/>
                    <a:pt x="15729" y="1507"/>
                  </a:cubicBezTo>
                  <a:lnTo>
                    <a:pt x="15038" y="1090"/>
                  </a:lnTo>
                  <a:cubicBezTo>
                    <a:pt x="15020" y="1084"/>
                    <a:pt x="15000" y="1081"/>
                    <a:pt x="14979" y="1081"/>
                  </a:cubicBezTo>
                  <a:close/>
                  <a:moveTo>
                    <a:pt x="10591" y="1584"/>
                  </a:moveTo>
                  <a:cubicBezTo>
                    <a:pt x="10573" y="1584"/>
                    <a:pt x="10556" y="1590"/>
                    <a:pt x="10538" y="1602"/>
                  </a:cubicBezTo>
                  <a:lnTo>
                    <a:pt x="9823" y="1995"/>
                  </a:lnTo>
                  <a:cubicBezTo>
                    <a:pt x="9800" y="2019"/>
                    <a:pt x="9800" y="2043"/>
                    <a:pt x="9823" y="2066"/>
                  </a:cubicBezTo>
                  <a:lnTo>
                    <a:pt x="10526" y="2483"/>
                  </a:lnTo>
                  <a:cubicBezTo>
                    <a:pt x="10544" y="2489"/>
                    <a:pt x="10562" y="2492"/>
                    <a:pt x="10579" y="2492"/>
                  </a:cubicBezTo>
                  <a:cubicBezTo>
                    <a:pt x="10597" y="2492"/>
                    <a:pt x="10615" y="2489"/>
                    <a:pt x="10633" y="2483"/>
                  </a:cubicBezTo>
                  <a:lnTo>
                    <a:pt x="11347" y="2078"/>
                  </a:lnTo>
                  <a:cubicBezTo>
                    <a:pt x="11383" y="2054"/>
                    <a:pt x="11383" y="2031"/>
                    <a:pt x="11347" y="2007"/>
                  </a:cubicBezTo>
                  <a:lnTo>
                    <a:pt x="10645" y="1602"/>
                  </a:lnTo>
                  <a:cubicBezTo>
                    <a:pt x="10627" y="1590"/>
                    <a:pt x="10609" y="1584"/>
                    <a:pt x="10591" y="1584"/>
                  </a:cubicBezTo>
                  <a:close/>
                  <a:moveTo>
                    <a:pt x="12331" y="1608"/>
                  </a:moveTo>
                  <a:cubicBezTo>
                    <a:pt x="12312" y="1608"/>
                    <a:pt x="12294" y="1614"/>
                    <a:pt x="12276" y="1626"/>
                  </a:cubicBezTo>
                  <a:lnTo>
                    <a:pt x="11562" y="2019"/>
                  </a:lnTo>
                  <a:cubicBezTo>
                    <a:pt x="11538" y="2043"/>
                    <a:pt x="11538" y="2066"/>
                    <a:pt x="11562" y="2090"/>
                  </a:cubicBezTo>
                  <a:lnTo>
                    <a:pt x="12264" y="2495"/>
                  </a:lnTo>
                  <a:cubicBezTo>
                    <a:pt x="12282" y="2507"/>
                    <a:pt x="12300" y="2513"/>
                    <a:pt x="12318" y="2513"/>
                  </a:cubicBezTo>
                  <a:cubicBezTo>
                    <a:pt x="12336" y="2513"/>
                    <a:pt x="12353" y="2507"/>
                    <a:pt x="12371" y="2495"/>
                  </a:cubicBezTo>
                  <a:lnTo>
                    <a:pt x="13086" y="2102"/>
                  </a:lnTo>
                  <a:cubicBezTo>
                    <a:pt x="13121" y="2078"/>
                    <a:pt x="13121" y="2054"/>
                    <a:pt x="13086" y="2031"/>
                  </a:cubicBezTo>
                  <a:lnTo>
                    <a:pt x="12395" y="1626"/>
                  </a:lnTo>
                  <a:cubicBezTo>
                    <a:pt x="12371" y="1614"/>
                    <a:pt x="12350" y="1608"/>
                    <a:pt x="12331" y="1608"/>
                  </a:cubicBezTo>
                  <a:close/>
                  <a:moveTo>
                    <a:pt x="14098" y="1617"/>
                  </a:moveTo>
                  <a:cubicBezTo>
                    <a:pt x="14077" y="1617"/>
                    <a:pt x="14056" y="1620"/>
                    <a:pt x="14038" y="1626"/>
                  </a:cubicBezTo>
                  <a:lnTo>
                    <a:pt x="13336" y="2031"/>
                  </a:lnTo>
                  <a:cubicBezTo>
                    <a:pt x="13300" y="2043"/>
                    <a:pt x="13300" y="2078"/>
                    <a:pt x="13336" y="2090"/>
                  </a:cubicBezTo>
                  <a:lnTo>
                    <a:pt x="14026" y="2507"/>
                  </a:lnTo>
                  <a:cubicBezTo>
                    <a:pt x="14044" y="2519"/>
                    <a:pt x="14065" y="2525"/>
                    <a:pt x="14086" y="2525"/>
                  </a:cubicBezTo>
                  <a:cubicBezTo>
                    <a:pt x="14107" y="2525"/>
                    <a:pt x="14127" y="2519"/>
                    <a:pt x="14145" y="2507"/>
                  </a:cubicBezTo>
                  <a:lnTo>
                    <a:pt x="14860" y="2114"/>
                  </a:lnTo>
                  <a:cubicBezTo>
                    <a:pt x="14884" y="2090"/>
                    <a:pt x="14884" y="2054"/>
                    <a:pt x="14860" y="2043"/>
                  </a:cubicBezTo>
                  <a:lnTo>
                    <a:pt x="14157" y="1626"/>
                  </a:lnTo>
                  <a:cubicBezTo>
                    <a:pt x="14139" y="1620"/>
                    <a:pt x="14119" y="1617"/>
                    <a:pt x="14098" y="1617"/>
                  </a:cubicBezTo>
                  <a:close/>
                  <a:moveTo>
                    <a:pt x="9704" y="2120"/>
                  </a:moveTo>
                  <a:cubicBezTo>
                    <a:pt x="9683" y="2120"/>
                    <a:pt x="9663" y="2126"/>
                    <a:pt x="9645" y="2138"/>
                  </a:cubicBezTo>
                  <a:lnTo>
                    <a:pt x="8942" y="2531"/>
                  </a:lnTo>
                  <a:cubicBezTo>
                    <a:pt x="8907" y="2555"/>
                    <a:pt x="8907" y="2578"/>
                    <a:pt x="8942" y="2602"/>
                  </a:cubicBezTo>
                  <a:lnTo>
                    <a:pt x="9633" y="3007"/>
                  </a:lnTo>
                  <a:cubicBezTo>
                    <a:pt x="9651" y="3019"/>
                    <a:pt x="9672" y="3025"/>
                    <a:pt x="9692" y="3025"/>
                  </a:cubicBezTo>
                  <a:cubicBezTo>
                    <a:pt x="9713" y="3025"/>
                    <a:pt x="9734" y="3019"/>
                    <a:pt x="9752" y="3007"/>
                  </a:cubicBezTo>
                  <a:lnTo>
                    <a:pt x="10454" y="2614"/>
                  </a:lnTo>
                  <a:cubicBezTo>
                    <a:pt x="10490" y="2590"/>
                    <a:pt x="10490" y="2566"/>
                    <a:pt x="10454" y="2543"/>
                  </a:cubicBezTo>
                  <a:lnTo>
                    <a:pt x="9764" y="2138"/>
                  </a:lnTo>
                  <a:cubicBezTo>
                    <a:pt x="9746" y="2126"/>
                    <a:pt x="9725" y="2120"/>
                    <a:pt x="9704" y="2120"/>
                  </a:cubicBezTo>
                  <a:close/>
                  <a:moveTo>
                    <a:pt x="11431" y="2144"/>
                  </a:moveTo>
                  <a:cubicBezTo>
                    <a:pt x="11410" y="2144"/>
                    <a:pt x="11389" y="2150"/>
                    <a:pt x="11371" y="2162"/>
                  </a:cubicBezTo>
                  <a:lnTo>
                    <a:pt x="10657" y="2555"/>
                  </a:lnTo>
                  <a:cubicBezTo>
                    <a:pt x="10621" y="2566"/>
                    <a:pt x="10621" y="2602"/>
                    <a:pt x="10657" y="2614"/>
                  </a:cubicBezTo>
                  <a:lnTo>
                    <a:pt x="11347" y="3031"/>
                  </a:lnTo>
                  <a:cubicBezTo>
                    <a:pt x="11365" y="3037"/>
                    <a:pt x="11386" y="3040"/>
                    <a:pt x="11407" y="3040"/>
                  </a:cubicBezTo>
                  <a:cubicBezTo>
                    <a:pt x="11428" y="3040"/>
                    <a:pt x="11449" y="3037"/>
                    <a:pt x="11466" y="3031"/>
                  </a:cubicBezTo>
                  <a:lnTo>
                    <a:pt x="12181" y="2626"/>
                  </a:lnTo>
                  <a:cubicBezTo>
                    <a:pt x="12205" y="2614"/>
                    <a:pt x="12205" y="2578"/>
                    <a:pt x="12181" y="2566"/>
                  </a:cubicBezTo>
                  <a:lnTo>
                    <a:pt x="11490" y="2162"/>
                  </a:lnTo>
                  <a:cubicBezTo>
                    <a:pt x="11472" y="2150"/>
                    <a:pt x="11452" y="2144"/>
                    <a:pt x="11431" y="2144"/>
                  </a:cubicBezTo>
                  <a:close/>
                  <a:moveTo>
                    <a:pt x="13217" y="2144"/>
                  </a:moveTo>
                  <a:cubicBezTo>
                    <a:pt x="13196" y="2144"/>
                    <a:pt x="13175" y="2150"/>
                    <a:pt x="13157" y="2162"/>
                  </a:cubicBezTo>
                  <a:lnTo>
                    <a:pt x="12467" y="2555"/>
                  </a:lnTo>
                  <a:cubicBezTo>
                    <a:pt x="12443" y="2566"/>
                    <a:pt x="12443" y="2602"/>
                    <a:pt x="12467" y="2614"/>
                  </a:cubicBezTo>
                  <a:lnTo>
                    <a:pt x="13169" y="3031"/>
                  </a:lnTo>
                  <a:cubicBezTo>
                    <a:pt x="13187" y="3043"/>
                    <a:pt x="13205" y="3049"/>
                    <a:pt x="13223" y="3049"/>
                  </a:cubicBezTo>
                  <a:cubicBezTo>
                    <a:pt x="13240" y="3049"/>
                    <a:pt x="13258" y="3043"/>
                    <a:pt x="13276" y="3031"/>
                  </a:cubicBezTo>
                  <a:lnTo>
                    <a:pt x="13991" y="2638"/>
                  </a:lnTo>
                  <a:cubicBezTo>
                    <a:pt x="14026" y="2614"/>
                    <a:pt x="14026" y="2578"/>
                    <a:pt x="13991" y="2566"/>
                  </a:cubicBezTo>
                  <a:lnTo>
                    <a:pt x="13276" y="2162"/>
                  </a:lnTo>
                  <a:cubicBezTo>
                    <a:pt x="13258" y="2150"/>
                    <a:pt x="13237" y="2144"/>
                    <a:pt x="13217" y="2144"/>
                  </a:cubicBezTo>
                  <a:close/>
                  <a:moveTo>
                    <a:pt x="16681" y="2168"/>
                  </a:moveTo>
                  <a:cubicBezTo>
                    <a:pt x="16661" y="2168"/>
                    <a:pt x="16640" y="2174"/>
                    <a:pt x="16622" y="2185"/>
                  </a:cubicBezTo>
                  <a:lnTo>
                    <a:pt x="15919" y="2590"/>
                  </a:lnTo>
                  <a:cubicBezTo>
                    <a:pt x="15884" y="2602"/>
                    <a:pt x="15884" y="2638"/>
                    <a:pt x="15919" y="2650"/>
                  </a:cubicBezTo>
                  <a:lnTo>
                    <a:pt x="16610" y="3067"/>
                  </a:lnTo>
                  <a:cubicBezTo>
                    <a:pt x="16628" y="3072"/>
                    <a:pt x="16649" y="3075"/>
                    <a:pt x="16669" y="3075"/>
                  </a:cubicBezTo>
                  <a:cubicBezTo>
                    <a:pt x="16690" y="3075"/>
                    <a:pt x="16711" y="3072"/>
                    <a:pt x="16729" y="3067"/>
                  </a:cubicBezTo>
                  <a:lnTo>
                    <a:pt x="17443" y="2662"/>
                  </a:lnTo>
                  <a:cubicBezTo>
                    <a:pt x="17467" y="2650"/>
                    <a:pt x="17467" y="2614"/>
                    <a:pt x="17443" y="2602"/>
                  </a:cubicBezTo>
                  <a:lnTo>
                    <a:pt x="16741" y="2185"/>
                  </a:lnTo>
                  <a:cubicBezTo>
                    <a:pt x="16723" y="2174"/>
                    <a:pt x="16702" y="2168"/>
                    <a:pt x="16681" y="2168"/>
                  </a:cubicBezTo>
                  <a:close/>
                  <a:moveTo>
                    <a:pt x="8835" y="2632"/>
                  </a:moveTo>
                  <a:cubicBezTo>
                    <a:pt x="8814" y="2632"/>
                    <a:pt x="8793" y="2638"/>
                    <a:pt x="8776" y="2650"/>
                  </a:cubicBezTo>
                  <a:lnTo>
                    <a:pt x="8073" y="3055"/>
                  </a:lnTo>
                  <a:cubicBezTo>
                    <a:pt x="8037" y="3067"/>
                    <a:pt x="8037" y="3102"/>
                    <a:pt x="8073" y="3114"/>
                  </a:cubicBezTo>
                  <a:lnTo>
                    <a:pt x="8764" y="3531"/>
                  </a:lnTo>
                  <a:cubicBezTo>
                    <a:pt x="8782" y="3537"/>
                    <a:pt x="8799" y="3540"/>
                    <a:pt x="8817" y="3540"/>
                  </a:cubicBezTo>
                  <a:cubicBezTo>
                    <a:pt x="8835" y="3540"/>
                    <a:pt x="8853" y="3537"/>
                    <a:pt x="8871" y="3531"/>
                  </a:cubicBezTo>
                  <a:lnTo>
                    <a:pt x="9585" y="3126"/>
                  </a:lnTo>
                  <a:cubicBezTo>
                    <a:pt x="9621" y="3114"/>
                    <a:pt x="9621" y="3078"/>
                    <a:pt x="9585" y="3067"/>
                  </a:cubicBezTo>
                  <a:lnTo>
                    <a:pt x="8895" y="2650"/>
                  </a:lnTo>
                  <a:cubicBezTo>
                    <a:pt x="8877" y="2638"/>
                    <a:pt x="8856" y="2632"/>
                    <a:pt x="8835" y="2632"/>
                  </a:cubicBezTo>
                  <a:close/>
                  <a:moveTo>
                    <a:pt x="12312" y="2656"/>
                  </a:moveTo>
                  <a:cubicBezTo>
                    <a:pt x="12291" y="2656"/>
                    <a:pt x="12270" y="2662"/>
                    <a:pt x="12252" y="2674"/>
                  </a:cubicBezTo>
                  <a:lnTo>
                    <a:pt x="11562" y="3078"/>
                  </a:lnTo>
                  <a:cubicBezTo>
                    <a:pt x="11526" y="3090"/>
                    <a:pt x="11526" y="3126"/>
                    <a:pt x="11562" y="3150"/>
                  </a:cubicBezTo>
                  <a:lnTo>
                    <a:pt x="12240" y="3555"/>
                  </a:lnTo>
                  <a:cubicBezTo>
                    <a:pt x="12258" y="3561"/>
                    <a:pt x="12276" y="3564"/>
                    <a:pt x="12294" y="3564"/>
                  </a:cubicBezTo>
                  <a:cubicBezTo>
                    <a:pt x="12312" y="3564"/>
                    <a:pt x="12330" y="3561"/>
                    <a:pt x="12347" y="3555"/>
                  </a:cubicBezTo>
                  <a:lnTo>
                    <a:pt x="13062" y="3162"/>
                  </a:lnTo>
                  <a:cubicBezTo>
                    <a:pt x="13098" y="3138"/>
                    <a:pt x="13098" y="3102"/>
                    <a:pt x="13062" y="3090"/>
                  </a:cubicBezTo>
                  <a:lnTo>
                    <a:pt x="12371" y="2674"/>
                  </a:lnTo>
                  <a:cubicBezTo>
                    <a:pt x="12353" y="2662"/>
                    <a:pt x="12333" y="2656"/>
                    <a:pt x="12312" y="2656"/>
                  </a:cubicBezTo>
                  <a:close/>
                  <a:moveTo>
                    <a:pt x="10538" y="2668"/>
                  </a:moveTo>
                  <a:cubicBezTo>
                    <a:pt x="10517" y="2668"/>
                    <a:pt x="10496" y="2674"/>
                    <a:pt x="10478" y="2686"/>
                  </a:cubicBezTo>
                  <a:lnTo>
                    <a:pt x="9776" y="3078"/>
                  </a:lnTo>
                  <a:cubicBezTo>
                    <a:pt x="9740" y="3102"/>
                    <a:pt x="9740" y="3126"/>
                    <a:pt x="9776" y="3150"/>
                  </a:cubicBezTo>
                  <a:lnTo>
                    <a:pt x="10466" y="3555"/>
                  </a:lnTo>
                  <a:cubicBezTo>
                    <a:pt x="10484" y="3567"/>
                    <a:pt x="10505" y="3573"/>
                    <a:pt x="10526" y="3573"/>
                  </a:cubicBezTo>
                  <a:cubicBezTo>
                    <a:pt x="10547" y="3573"/>
                    <a:pt x="10567" y="3567"/>
                    <a:pt x="10585" y="3555"/>
                  </a:cubicBezTo>
                  <a:lnTo>
                    <a:pt x="11288" y="3162"/>
                  </a:lnTo>
                  <a:cubicBezTo>
                    <a:pt x="11324" y="3138"/>
                    <a:pt x="11324" y="3114"/>
                    <a:pt x="11288" y="3090"/>
                  </a:cubicBezTo>
                  <a:lnTo>
                    <a:pt x="10597" y="2686"/>
                  </a:lnTo>
                  <a:cubicBezTo>
                    <a:pt x="10579" y="2674"/>
                    <a:pt x="10559" y="2668"/>
                    <a:pt x="10538" y="2668"/>
                  </a:cubicBezTo>
                  <a:close/>
                  <a:moveTo>
                    <a:pt x="15800" y="2703"/>
                  </a:moveTo>
                  <a:cubicBezTo>
                    <a:pt x="15779" y="2703"/>
                    <a:pt x="15759" y="2709"/>
                    <a:pt x="15741" y="2721"/>
                  </a:cubicBezTo>
                  <a:lnTo>
                    <a:pt x="15038" y="3114"/>
                  </a:lnTo>
                  <a:cubicBezTo>
                    <a:pt x="15014" y="3138"/>
                    <a:pt x="15014" y="3162"/>
                    <a:pt x="15038" y="3186"/>
                  </a:cubicBezTo>
                  <a:lnTo>
                    <a:pt x="15741" y="3602"/>
                  </a:lnTo>
                  <a:cubicBezTo>
                    <a:pt x="15759" y="3608"/>
                    <a:pt x="15776" y="3611"/>
                    <a:pt x="15794" y="3611"/>
                  </a:cubicBezTo>
                  <a:cubicBezTo>
                    <a:pt x="15812" y="3611"/>
                    <a:pt x="15830" y="3608"/>
                    <a:pt x="15848" y="3602"/>
                  </a:cubicBezTo>
                  <a:lnTo>
                    <a:pt x="16550" y="3197"/>
                  </a:lnTo>
                  <a:cubicBezTo>
                    <a:pt x="16586" y="3174"/>
                    <a:pt x="16586" y="3150"/>
                    <a:pt x="16550" y="3126"/>
                  </a:cubicBezTo>
                  <a:lnTo>
                    <a:pt x="15860" y="2721"/>
                  </a:lnTo>
                  <a:cubicBezTo>
                    <a:pt x="15842" y="2709"/>
                    <a:pt x="15821" y="2703"/>
                    <a:pt x="15800" y="2703"/>
                  </a:cubicBezTo>
                  <a:close/>
                  <a:moveTo>
                    <a:pt x="15812" y="1650"/>
                  </a:moveTo>
                  <a:lnTo>
                    <a:pt x="13336" y="3114"/>
                  </a:lnTo>
                  <a:cubicBezTo>
                    <a:pt x="13300" y="3126"/>
                    <a:pt x="13300" y="3174"/>
                    <a:pt x="13336" y="3197"/>
                  </a:cubicBezTo>
                  <a:lnTo>
                    <a:pt x="14050" y="3626"/>
                  </a:lnTo>
                  <a:lnTo>
                    <a:pt x="14098" y="3626"/>
                  </a:lnTo>
                  <a:lnTo>
                    <a:pt x="16538" y="2162"/>
                  </a:lnTo>
                  <a:cubicBezTo>
                    <a:pt x="16574" y="2138"/>
                    <a:pt x="16574" y="2090"/>
                    <a:pt x="16538" y="2078"/>
                  </a:cubicBezTo>
                  <a:lnTo>
                    <a:pt x="15824" y="1650"/>
                  </a:lnTo>
                  <a:close/>
                  <a:moveTo>
                    <a:pt x="7959" y="3156"/>
                  </a:moveTo>
                  <a:cubicBezTo>
                    <a:pt x="7939" y="3156"/>
                    <a:pt x="7918" y="3162"/>
                    <a:pt x="7895" y="3174"/>
                  </a:cubicBezTo>
                  <a:lnTo>
                    <a:pt x="7192" y="3567"/>
                  </a:lnTo>
                  <a:cubicBezTo>
                    <a:pt x="7168" y="3578"/>
                    <a:pt x="7168" y="3614"/>
                    <a:pt x="7192" y="3638"/>
                  </a:cubicBezTo>
                  <a:lnTo>
                    <a:pt x="7883" y="4043"/>
                  </a:lnTo>
                  <a:cubicBezTo>
                    <a:pt x="7900" y="4055"/>
                    <a:pt x="7921" y="4061"/>
                    <a:pt x="7942" y="4061"/>
                  </a:cubicBezTo>
                  <a:cubicBezTo>
                    <a:pt x="7963" y="4061"/>
                    <a:pt x="7984" y="4055"/>
                    <a:pt x="8002" y="4043"/>
                  </a:cubicBezTo>
                  <a:lnTo>
                    <a:pt x="8716" y="3650"/>
                  </a:lnTo>
                  <a:cubicBezTo>
                    <a:pt x="8752" y="3626"/>
                    <a:pt x="8752" y="3602"/>
                    <a:pt x="8716" y="3578"/>
                  </a:cubicBezTo>
                  <a:lnTo>
                    <a:pt x="8014" y="3174"/>
                  </a:lnTo>
                  <a:cubicBezTo>
                    <a:pt x="7996" y="3162"/>
                    <a:pt x="7978" y="3156"/>
                    <a:pt x="7959" y="3156"/>
                  </a:cubicBezTo>
                  <a:close/>
                  <a:moveTo>
                    <a:pt x="9664" y="3180"/>
                  </a:moveTo>
                  <a:cubicBezTo>
                    <a:pt x="9645" y="3180"/>
                    <a:pt x="9627" y="3186"/>
                    <a:pt x="9609" y="3197"/>
                  </a:cubicBezTo>
                  <a:lnTo>
                    <a:pt x="8895" y="3602"/>
                  </a:lnTo>
                  <a:cubicBezTo>
                    <a:pt x="8859" y="3626"/>
                    <a:pt x="8859" y="3650"/>
                    <a:pt x="8895" y="3674"/>
                  </a:cubicBezTo>
                  <a:lnTo>
                    <a:pt x="9585" y="4079"/>
                  </a:lnTo>
                  <a:cubicBezTo>
                    <a:pt x="9603" y="4090"/>
                    <a:pt x="9624" y="4096"/>
                    <a:pt x="9645" y="4096"/>
                  </a:cubicBezTo>
                  <a:cubicBezTo>
                    <a:pt x="9666" y="4096"/>
                    <a:pt x="9686" y="4090"/>
                    <a:pt x="9704" y="4079"/>
                  </a:cubicBezTo>
                  <a:lnTo>
                    <a:pt x="10407" y="3686"/>
                  </a:lnTo>
                  <a:cubicBezTo>
                    <a:pt x="10442" y="3662"/>
                    <a:pt x="10442" y="3638"/>
                    <a:pt x="10407" y="3614"/>
                  </a:cubicBezTo>
                  <a:lnTo>
                    <a:pt x="9728" y="3197"/>
                  </a:lnTo>
                  <a:cubicBezTo>
                    <a:pt x="9704" y="3186"/>
                    <a:pt x="9683" y="3180"/>
                    <a:pt x="9664" y="3180"/>
                  </a:cubicBezTo>
                  <a:close/>
                  <a:moveTo>
                    <a:pt x="11431" y="3192"/>
                  </a:moveTo>
                  <a:cubicBezTo>
                    <a:pt x="11410" y="3192"/>
                    <a:pt x="11389" y="3197"/>
                    <a:pt x="11371" y="3209"/>
                  </a:cubicBezTo>
                  <a:lnTo>
                    <a:pt x="10669" y="3614"/>
                  </a:lnTo>
                  <a:cubicBezTo>
                    <a:pt x="10633" y="3626"/>
                    <a:pt x="10633" y="3662"/>
                    <a:pt x="10669" y="3674"/>
                  </a:cubicBezTo>
                  <a:lnTo>
                    <a:pt x="11359" y="4090"/>
                  </a:lnTo>
                  <a:cubicBezTo>
                    <a:pt x="11377" y="4102"/>
                    <a:pt x="11398" y="4108"/>
                    <a:pt x="11419" y="4108"/>
                  </a:cubicBezTo>
                  <a:cubicBezTo>
                    <a:pt x="11440" y="4108"/>
                    <a:pt x="11460" y="4102"/>
                    <a:pt x="11478" y="4090"/>
                  </a:cubicBezTo>
                  <a:lnTo>
                    <a:pt x="12181" y="3698"/>
                  </a:lnTo>
                  <a:cubicBezTo>
                    <a:pt x="12217" y="3674"/>
                    <a:pt x="12217" y="3638"/>
                    <a:pt x="12181" y="3626"/>
                  </a:cubicBezTo>
                  <a:lnTo>
                    <a:pt x="11490" y="3209"/>
                  </a:lnTo>
                  <a:cubicBezTo>
                    <a:pt x="11472" y="3197"/>
                    <a:pt x="11452" y="3192"/>
                    <a:pt x="11431" y="3192"/>
                  </a:cubicBezTo>
                  <a:close/>
                  <a:moveTo>
                    <a:pt x="13145" y="3227"/>
                  </a:moveTo>
                  <a:cubicBezTo>
                    <a:pt x="13124" y="3227"/>
                    <a:pt x="13104" y="3233"/>
                    <a:pt x="13086" y="3245"/>
                  </a:cubicBezTo>
                  <a:lnTo>
                    <a:pt x="12383" y="3650"/>
                  </a:lnTo>
                  <a:cubicBezTo>
                    <a:pt x="12347" y="3662"/>
                    <a:pt x="12347" y="3698"/>
                    <a:pt x="12383" y="3709"/>
                  </a:cubicBezTo>
                  <a:lnTo>
                    <a:pt x="13074" y="4126"/>
                  </a:lnTo>
                  <a:cubicBezTo>
                    <a:pt x="13092" y="4132"/>
                    <a:pt x="13112" y="4135"/>
                    <a:pt x="13133" y="4135"/>
                  </a:cubicBezTo>
                  <a:cubicBezTo>
                    <a:pt x="13154" y="4135"/>
                    <a:pt x="13175" y="4132"/>
                    <a:pt x="13193" y="4126"/>
                  </a:cubicBezTo>
                  <a:lnTo>
                    <a:pt x="13907" y="3721"/>
                  </a:lnTo>
                  <a:cubicBezTo>
                    <a:pt x="13931" y="3721"/>
                    <a:pt x="13931" y="3662"/>
                    <a:pt x="13907" y="3662"/>
                  </a:cubicBezTo>
                  <a:lnTo>
                    <a:pt x="13205" y="3245"/>
                  </a:lnTo>
                  <a:cubicBezTo>
                    <a:pt x="13187" y="3233"/>
                    <a:pt x="13166" y="3227"/>
                    <a:pt x="13145" y="3227"/>
                  </a:cubicBezTo>
                  <a:close/>
                  <a:moveTo>
                    <a:pt x="14931" y="3227"/>
                  </a:moveTo>
                  <a:cubicBezTo>
                    <a:pt x="14910" y="3227"/>
                    <a:pt x="14889" y="3233"/>
                    <a:pt x="14872" y="3245"/>
                  </a:cubicBezTo>
                  <a:lnTo>
                    <a:pt x="14169" y="3650"/>
                  </a:lnTo>
                  <a:cubicBezTo>
                    <a:pt x="14133" y="3662"/>
                    <a:pt x="14133" y="3698"/>
                    <a:pt x="14169" y="3709"/>
                  </a:cubicBezTo>
                  <a:lnTo>
                    <a:pt x="14860" y="4126"/>
                  </a:lnTo>
                  <a:cubicBezTo>
                    <a:pt x="14878" y="4132"/>
                    <a:pt x="14898" y="4135"/>
                    <a:pt x="14919" y="4135"/>
                  </a:cubicBezTo>
                  <a:cubicBezTo>
                    <a:pt x="14940" y="4135"/>
                    <a:pt x="14961" y="4132"/>
                    <a:pt x="14979" y="4126"/>
                  </a:cubicBezTo>
                  <a:lnTo>
                    <a:pt x="15693" y="3721"/>
                  </a:lnTo>
                  <a:cubicBezTo>
                    <a:pt x="15717" y="3709"/>
                    <a:pt x="15717" y="3674"/>
                    <a:pt x="15693" y="3662"/>
                  </a:cubicBezTo>
                  <a:lnTo>
                    <a:pt x="14991" y="3245"/>
                  </a:lnTo>
                  <a:cubicBezTo>
                    <a:pt x="14973" y="3233"/>
                    <a:pt x="14952" y="3227"/>
                    <a:pt x="14931" y="3227"/>
                  </a:cubicBezTo>
                  <a:close/>
                  <a:moveTo>
                    <a:pt x="7066" y="3665"/>
                  </a:moveTo>
                  <a:cubicBezTo>
                    <a:pt x="7046" y="3665"/>
                    <a:pt x="7025" y="3668"/>
                    <a:pt x="7002" y="3674"/>
                  </a:cubicBezTo>
                  <a:lnTo>
                    <a:pt x="6299" y="4079"/>
                  </a:lnTo>
                  <a:cubicBezTo>
                    <a:pt x="6263" y="4079"/>
                    <a:pt x="6263" y="4138"/>
                    <a:pt x="6299" y="4138"/>
                  </a:cubicBezTo>
                  <a:lnTo>
                    <a:pt x="6990" y="4555"/>
                  </a:lnTo>
                  <a:cubicBezTo>
                    <a:pt x="7008" y="4567"/>
                    <a:pt x="7028" y="4573"/>
                    <a:pt x="7049" y="4573"/>
                  </a:cubicBezTo>
                  <a:cubicBezTo>
                    <a:pt x="7070" y="4573"/>
                    <a:pt x="7091" y="4567"/>
                    <a:pt x="7109" y="4555"/>
                  </a:cubicBezTo>
                  <a:lnTo>
                    <a:pt x="7823" y="4162"/>
                  </a:lnTo>
                  <a:cubicBezTo>
                    <a:pt x="7847" y="4150"/>
                    <a:pt x="7847" y="4102"/>
                    <a:pt x="7823" y="4090"/>
                  </a:cubicBezTo>
                  <a:lnTo>
                    <a:pt x="7121" y="3674"/>
                  </a:lnTo>
                  <a:cubicBezTo>
                    <a:pt x="7103" y="3668"/>
                    <a:pt x="7085" y="3665"/>
                    <a:pt x="7066" y="3665"/>
                  </a:cubicBezTo>
                  <a:close/>
                  <a:moveTo>
                    <a:pt x="8788" y="3703"/>
                  </a:moveTo>
                  <a:cubicBezTo>
                    <a:pt x="8767" y="3703"/>
                    <a:pt x="8746" y="3709"/>
                    <a:pt x="8728" y="3721"/>
                  </a:cubicBezTo>
                  <a:lnTo>
                    <a:pt x="8026" y="4126"/>
                  </a:lnTo>
                  <a:cubicBezTo>
                    <a:pt x="7990" y="4138"/>
                    <a:pt x="7990" y="4174"/>
                    <a:pt x="8026" y="4186"/>
                  </a:cubicBezTo>
                  <a:lnTo>
                    <a:pt x="8716" y="4602"/>
                  </a:lnTo>
                  <a:cubicBezTo>
                    <a:pt x="8734" y="4608"/>
                    <a:pt x="8752" y="4611"/>
                    <a:pt x="8771" y="4611"/>
                  </a:cubicBezTo>
                  <a:cubicBezTo>
                    <a:pt x="8790" y="4611"/>
                    <a:pt x="8811" y="4608"/>
                    <a:pt x="8835" y="4602"/>
                  </a:cubicBezTo>
                  <a:lnTo>
                    <a:pt x="9538" y="4198"/>
                  </a:lnTo>
                  <a:cubicBezTo>
                    <a:pt x="9573" y="4186"/>
                    <a:pt x="9573" y="4150"/>
                    <a:pt x="9538" y="4138"/>
                  </a:cubicBezTo>
                  <a:lnTo>
                    <a:pt x="8847" y="3721"/>
                  </a:lnTo>
                  <a:cubicBezTo>
                    <a:pt x="8829" y="3709"/>
                    <a:pt x="8808" y="3703"/>
                    <a:pt x="8788" y="3703"/>
                  </a:cubicBezTo>
                  <a:close/>
                  <a:moveTo>
                    <a:pt x="10562" y="3715"/>
                  </a:moveTo>
                  <a:cubicBezTo>
                    <a:pt x="10541" y="3715"/>
                    <a:pt x="10520" y="3721"/>
                    <a:pt x="10502" y="3733"/>
                  </a:cubicBezTo>
                  <a:lnTo>
                    <a:pt x="9788" y="4138"/>
                  </a:lnTo>
                  <a:cubicBezTo>
                    <a:pt x="9764" y="4150"/>
                    <a:pt x="9764" y="4186"/>
                    <a:pt x="9788" y="4198"/>
                  </a:cubicBezTo>
                  <a:lnTo>
                    <a:pt x="10490" y="4614"/>
                  </a:lnTo>
                  <a:cubicBezTo>
                    <a:pt x="10508" y="4620"/>
                    <a:pt x="10526" y="4623"/>
                    <a:pt x="10544" y="4623"/>
                  </a:cubicBezTo>
                  <a:cubicBezTo>
                    <a:pt x="10562" y="4623"/>
                    <a:pt x="10579" y="4620"/>
                    <a:pt x="10597" y="4614"/>
                  </a:cubicBezTo>
                  <a:lnTo>
                    <a:pt x="11312" y="4210"/>
                  </a:lnTo>
                  <a:cubicBezTo>
                    <a:pt x="11347" y="4198"/>
                    <a:pt x="11347" y="4162"/>
                    <a:pt x="11312" y="4150"/>
                  </a:cubicBezTo>
                  <a:lnTo>
                    <a:pt x="10621" y="3733"/>
                  </a:lnTo>
                  <a:cubicBezTo>
                    <a:pt x="10603" y="3721"/>
                    <a:pt x="10582" y="3715"/>
                    <a:pt x="10562" y="3715"/>
                  </a:cubicBezTo>
                  <a:close/>
                  <a:moveTo>
                    <a:pt x="14026" y="3760"/>
                  </a:moveTo>
                  <a:cubicBezTo>
                    <a:pt x="14005" y="3760"/>
                    <a:pt x="13985" y="3763"/>
                    <a:pt x="13967" y="3769"/>
                  </a:cubicBezTo>
                  <a:lnTo>
                    <a:pt x="13264" y="4174"/>
                  </a:lnTo>
                  <a:cubicBezTo>
                    <a:pt x="13229" y="4186"/>
                    <a:pt x="13229" y="4221"/>
                    <a:pt x="13264" y="4233"/>
                  </a:cubicBezTo>
                  <a:lnTo>
                    <a:pt x="13955" y="4650"/>
                  </a:lnTo>
                  <a:cubicBezTo>
                    <a:pt x="13973" y="4662"/>
                    <a:pt x="13994" y="4668"/>
                    <a:pt x="14014" y="4668"/>
                  </a:cubicBezTo>
                  <a:cubicBezTo>
                    <a:pt x="14035" y="4668"/>
                    <a:pt x="14056" y="4662"/>
                    <a:pt x="14074" y="4650"/>
                  </a:cubicBezTo>
                  <a:lnTo>
                    <a:pt x="14776" y="4257"/>
                  </a:lnTo>
                  <a:cubicBezTo>
                    <a:pt x="14812" y="4245"/>
                    <a:pt x="14812" y="4198"/>
                    <a:pt x="14776" y="4186"/>
                  </a:cubicBezTo>
                  <a:lnTo>
                    <a:pt x="14086" y="3769"/>
                  </a:lnTo>
                  <a:cubicBezTo>
                    <a:pt x="14068" y="3763"/>
                    <a:pt x="14047" y="3760"/>
                    <a:pt x="14026" y="3760"/>
                  </a:cubicBezTo>
                  <a:close/>
                  <a:moveTo>
                    <a:pt x="12252" y="3763"/>
                  </a:moveTo>
                  <a:cubicBezTo>
                    <a:pt x="12231" y="3763"/>
                    <a:pt x="12211" y="3769"/>
                    <a:pt x="12193" y="3781"/>
                  </a:cubicBezTo>
                  <a:lnTo>
                    <a:pt x="11490" y="4186"/>
                  </a:lnTo>
                  <a:cubicBezTo>
                    <a:pt x="11455" y="4198"/>
                    <a:pt x="11455" y="4233"/>
                    <a:pt x="11490" y="4245"/>
                  </a:cubicBezTo>
                  <a:lnTo>
                    <a:pt x="12181" y="4662"/>
                  </a:lnTo>
                  <a:cubicBezTo>
                    <a:pt x="12199" y="4668"/>
                    <a:pt x="12219" y="4671"/>
                    <a:pt x="12240" y="4671"/>
                  </a:cubicBezTo>
                  <a:cubicBezTo>
                    <a:pt x="12261" y="4671"/>
                    <a:pt x="12282" y="4668"/>
                    <a:pt x="12300" y="4662"/>
                  </a:cubicBezTo>
                  <a:lnTo>
                    <a:pt x="13014" y="4269"/>
                  </a:lnTo>
                  <a:cubicBezTo>
                    <a:pt x="13038" y="4245"/>
                    <a:pt x="13038" y="4210"/>
                    <a:pt x="13014" y="4198"/>
                  </a:cubicBezTo>
                  <a:lnTo>
                    <a:pt x="12312" y="3781"/>
                  </a:lnTo>
                  <a:cubicBezTo>
                    <a:pt x="12294" y="3769"/>
                    <a:pt x="12273" y="3763"/>
                    <a:pt x="12252" y="3763"/>
                  </a:cubicBezTo>
                  <a:close/>
                  <a:moveTo>
                    <a:pt x="6176" y="4189"/>
                  </a:moveTo>
                  <a:cubicBezTo>
                    <a:pt x="6156" y="4189"/>
                    <a:pt x="6138" y="4192"/>
                    <a:pt x="6121" y="4198"/>
                  </a:cubicBezTo>
                  <a:lnTo>
                    <a:pt x="5406" y="4602"/>
                  </a:lnTo>
                  <a:cubicBezTo>
                    <a:pt x="5370" y="4614"/>
                    <a:pt x="5370" y="4650"/>
                    <a:pt x="5406" y="4674"/>
                  </a:cubicBezTo>
                  <a:lnTo>
                    <a:pt x="6097" y="5079"/>
                  </a:lnTo>
                  <a:cubicBezTo>
                    <a:pt x="6115" y="5091"/>
                    <a:pt x="6135" y="5097"/>
                    <a:pt x="6156" y="5097"/>
                  </a:cubicBezTo>
                  <a:cubicBezTo>
                    <a:pt x="6177" y="5097"/>
                    <a:pt x="6198" y="5091"/>
                    <a:pt x="6216" y="5079"/>
                  </a:cubicBezTo>
                  <a:lnTo>
                    <a:pt x="6930" y="4686"/>
                  </a:lnTo>
                  <a:cubicBezTo>
                    <a:pt x="6954" y="4662"/>
                    <a:pt x="6954" y="4638"/>
                    <a:pt x="6930" y="4614"/>
                  </a:cubicBezTo>
                  <a:lnTo>
                    <a:pt x="6240" y="4198"/>
                  </a:lnTo>
                  <a:cubicBezTo>
                    <a:pt x="6216" y="4192"/>
                    <a:pt x="6195" y="4189"/>
                    <a:pt x="6176" y="4189"/>
                  </a:cubicBezTo>
                  <a:close/>
                  <a:moveTo>
                    <a:pt x="7895" y="4215"/>
                  </a:moveTo>
                  <a:cubicBezTo>
                    <a:pt x="7874" y="4215"/>
                    <a:pt x="7853" y="4221"/>
                    <a:pt x="7835" y="4233"/>
                  </a:cubicBezTo>
                  <a:lnTo>
                    <a:pt x="7133" y="4626"/>
                  </a:lnTo>
                  <a:cubicBezTo>
                    <a:pt x="7097" y="4650"/>
                    <a:pt x="7097" y="4674"/>
                    <a:pt x="7133" y="4698"/>
                  </a:cubicBezTo>
                  <a:lnTo>
                    <a:pt x="7823" y="5114"/>
                  </a:lnTo>
                  <a:cubicBezTo>
                    <a:pt x="7841" y="5120"/>
                    <a:pt x="7862" y="5123"/>
                    <a:pt x="7883" y="5123"/>
                  </a:cubicBezTo>
                  <a:cubicBezTo>
                    <a:pt x="7903" y="5123"/>
                    <a:pt x="7924" y="5120"/>
                    <a:pt x="7942" y="5114"/>
                  </a:cubicBezTo>
                  <a:lnTo>
                    <a:pt x="8645" y="4710"/>
                  </a:lnTo>
                  <a:cubicBezTo>
                    <a:pt x="8680" y="4698"/>
                    <a:pt x="8680" y="4662"/>
                    <a:pt x="8645" y="4650"/>
                  </a:cubicBezTo>
                  <a:lnTo>
                    <a:pt x="7954" y="4233"/>
                  </a:lnTo>
                  <a:cubicBezTo>
                    <a:pt x="7936" y="4221"/>
                    <a:pt x="7915" y="4215"/>
                    <a:pt x="7895" y="4215"/>
                  </a:cubicBezTo>
                  <a:close/>
                  <a:moveTo>
                    <a:pt x="9669" y="4239"/>
                  </a:moveTo>
                  <a:cubicBezTo>
                    <a:pt x="9648" y="4239"/>
                    <a:pt x="9627" y="4245"/>
                    <a:pt x="9609" y="4257"/>
                  </a:cubicBezTo>
                  <a:lnTo>
                    <a:pt x="8918" y="4650"/>
                  </a:lnTo>
                  <a:cubicBezTo>
                    <a:pt x="8883" y="4662"/>
                    <a:pt x="8883" y="4698"/>
                    <a:pt x="8918" y="4721"/>
                  </a:cubicBezTo>
                  <a:lnTo>
                    <a:pt x="9597" y="5138"/>
                  </a:lnTo>
                  <a:cubicBezTo>
                    <a:pt x="9615" y="5144"/>
                    <a:pt x="9636" y="5147"/>
                    <a:pt x="9657" y="5147"/>
                  </a:cubicBezTo>
                  <a:cubicBezTo>
                    <a:pt x="9677" y="5147"/>
                    <a:pt x="9698" y="5144"/>
                    <a:pt x="9716" y="5138"/>
                  </a:cubicBezTo>
                  <a:lnTo>
                    <a:pt x="10431" y="4733"/>
                  </a:lnTo>
                  <a:cubicBezTo>
                    <a:pt x="10454" y="4721"/>
                    <a:pt x="10454" y="4686"/>
                    <a:pt x="10431" y="4662"/>
                  </a:cubicBezTo>
                  <a:lnTo>
                    <a:pt x="9728" y="4257"/>
                  </a:lnTo>
                  <a:cubicBezTo>
                    <a:pt x="9710" y="4245"/>
                    <a:pt x="9689" y="4239"/>
                    <a:pt x="9669" y="4239"/>
                  </a:cubicBezTo>
                  <a:close/>
                  <a:moveTo>
                    <a:pt x="11383" y="4287"/>
                  </a:moveTo>
                  <a:cubicBezTo>
                    <a:pt x="11362" y="4287"/>
                    <a:pt x="11341" y="4293"/>
                    <a:pt x="11324" y="4305"/>
                  </a:cubicBezTo>
                  <a:lnTo>
                    <a:pt x="10609" y="4698"/>
                  </a:lnTo>
                  <a:cubicBezTo>
                    <a:pt x="10585" y="4721"/>
                    <a:pt x="10585" y="4745"/>
                    <a:pt x="10609" y="4769"/>
                  </a:cubicBezTo>
                  <a:lnTo>
                    <a:pt x="11312" y="5186"/>
                  </a:lnTo>
                  <a:cubicBezTo>
                    <a:pt x="11329" y="5192"/>
                    <a:pt x="11347" y="5195"/>
                    <a:pt x="11365" y="5195"/>
                  </a:cubicBezTo>
                  <a:cubicBezTo>
                    <a:pt x="11383" y="5195"/>
                    <a:pt x="11401" y="5192"/>
                    <a:pt x="11419" y="5186"/>
                  </a:cubicBezTo>
                  <a:lnTo>
                    <a:pt x="12133" y="4781"/>
                  </a:lnTo>
                  <a:cubicBezTo>
                    <a:pt x="12169" y="4769"/>
                    <a:pt x="12169" y="4733"/>
                    <a:pt x="12133" y="4721"/>
                  </a:cubicBezTo>
                  <a:lnTo>
                    <a:pt x="11443" y="4305"/>
                  </a:lnTo>
                  <a:cubicBezTo>
                    <a:pt x="11425" y="4293"/>
                    <a:pt x="11404" y="4287"/>
                    <a:pt x="11383" y="4287"/>
                  </a:cubicBezTo>
                  <a:close/>
                  <a:moveTo>
                    <a:pt x="5287" y="4701"/>
                  </a:moveTo>
                  <a:cubicBezTo>
                    <a:pt x="5266" y="4701"/>
                    <a:pt x="5245" y="4704"/>
                    <a:pt x="5228" y="4710"/>
                  </a:cubicBezTo>
                  <a:lnTo>
                    <a:pt x="4525" y="5114"/>
                  </a:lnTo>
                  <a:cubicBezTo>
                    <a:pt x="4489" y="5126"/>
                    <a:pt x="4489" y="5162"/>
                    <a:pt x="4525" y="5174"/>
                  </a:cubicBezTo>
                  <a:lnTo>
                    <a:pt x="5216" y="5591"/>
                  </a:lnTo>
                  <a:cubicBezTo>
                    <a:pt x="5233" y="5603"/>
                    <a:pt x="5254" y="5608"/>
                    <a:pt x="5275" y="5608"/>
                  </a:cubicBezTo>
                  <a:cubicBezTo>
                    <a:pt x="5296" y="5608"/>
                    <a:pt x="5317" y="5603"/>
                    <a:pt x="5335" y="5591"/>
                  </a:cubicBezTo>
                  <a:lnTo>
                    <a:pt x="6037" y="5198"/>
                  </a:lnTo>
                  <a:cubicBezTo>
                    <a:pt x="6073" y="5174"/>
                    <a:pt x="6073" y="5150"/>
                    <a:pt x="6037" y="5126"/>
                  </a:cubicBezTo>
                  <a:lnTo>
                    <a:pt x="5347" y="4710"/>
                  </a:lnTo>
                  <a:cubicBezTo>
                    <a:pt x="5329" y="4704"/>
                    <a:pt x="5308" y="4701"/>
                    <a:pt x="5287" y="4701"/>
                  </a:cubicBezTo>
                  <a:close/>
                  <a:moveTo>
                    <a:pt x="7002" y="4739"/>
                  </a:moveTo>
                  <a:cubicBezTo>
                    <a:pt x="6981" y="4739"/>
                    <a:pt x="6960" y="4745"/>
                    <a:pt x="6942" y="4757"/>
                  </a:cubicBezTo>
                  <a:lnTo>
                    <a:pt x="6240" y="5150"/>
                  </a:lnTo>
                  <a:cubicBezTo>
                    <a:pt x="6204" y="5174"/>
                    <a:pt x="6204" y="5198"/>
                    <a:pt x="6240" y="5222"/>
                  </a:cubicBezTo>
                  <a:lnTo>
                    <a:pt x="6930" y="5638"/>
                  </a:lnTo>
                  <a:cubicBezTo>
                    <a:pt x="6948" y="5644"/>
                    <a:pt x="6969" y="5647"/>
                    <a:pt x="6990" y="5647"/>
                  </a:cubicBezTo>
                  <a:cubicBezTo>
                    <a:pt x="7010" y="5647"/>
                    <a:pt x="7031" y="5644"/>
                    <a:pt x="7049" y="5638"/>
                  </a:cubicBezTo>
                  <a:lnTo>
                    <a:pt x="7752" y="5233"/>
                  </a:lnTo>
                  <a:cubicBezTo>
                    <a:pt x="7787" y="5222"/>
                    <a:pt x="7787" y="5186"/>
                    <a:pt x="7752" y="5162"/>
                  </a:cubicBezTo>
                  <a:lnTo>
                    <a:pt x="7061" y="4757"/>
                  </a:lnTo>
                  <a:cubicBezTo>
                    <a:pt x="7043" y="4745"/>
                    <a:pt x="7022" y="4739"/>
                    <a:pt x="7002" y="4739"/>
                  </a:cubicBezTo>
                  <a:close/>
                  <a:moveTo>
                    <a:pt x="8788" y="4748"/>
                  </a:moveTo>
                  <a:cubicBezTo>
                    <a:pt x="8767" y="4748"/>
                    <a:pt x="8746" y="4751"/>
                    <a:pt x="8728" y="4757"/>
                  </a:cubicBezTo>
                  <a:lnTo>
                    <a:pt x="8026" y="5162"/>
                  </a:lnTo>
                  <a:cubicBezTo>
                    <a:pt x="7990" y="5174"/>
                    <a:pt x="7990" y="5210"/>
                    <a:pt x="8026" y="5222"/>
                  </a:cubicBezTo>
                  <a:lnTo>
                    <a:pt x="8716" y="5638"/>
                  </a:lnTo>
                  <a:cubicBezTo>
                    <a:pt x="8734" y="5650"/>
                    <a:pt x="8755" y="5656"/>
                    <a:pt x="8776" y="5656"/>
                  </a:cubicBezTo>
                  <a:cubicBezTo>
                    <a:pt x="8796" y="5656"/>
                    <a:pt x="8817" y="5650"/>
                    <a:pt x="8835" y="5638"/>
                  </a:cubicBezTo>
                  <a:lnTo>
                    <a:pt x="9550" y="5245"/>
                  </a:lnTo>
                  <a:cubicBezTo>
                    <a:pt x="9573" y="5233"/>
                    <a:pt x="9573" y="5186"/>
                    <a:pt x="9550" y="5174"/>
                  </a:cubicBezTo>
                  <a:lnTo>
                    <a:pt x="8847" y="4757"/>
                  </a:lnTo>
                  <a:cubicBezTo>
                    <a:pt x="8829" y="4751"/>
                    <a:pt x="8808" y="4748"/>
                    <a:pt x="8788" y="4748"/>
                  </a:cubicBezTo>
                  <a:close/>
                  <a:moveTo>
                    <a:pt x="10502" y="4808"/>
                  </a:moveTo>
                  <a:cubicBezTo>
                    <a:pt x="10481" y="4808"/>
                    <a:pt x="10460" y="4811"/>
                    <a:pt x="10442" y="4817"/>
                  </a:cubicBezTo>
                  <a:lnTo>
                    <a:pt x="9740" y="5222"/>
                  </a:lnTo>
                  <a:cubicBezTo>
                    <a:pt x="9704" y="5233"/>
                    <a:pt x="9704" y="5269"/>
                    <a:pt x="9740" y="5293"/>
                  </a:cubicBezTo>
                  <a:lnTo>
                    <a:pt x="10431" y="5698"/>
                  </a:lnTo>
                  <a:cubicBezTo>
                    <a:pt x="10448" y="5710"/>
                    <a:pt x="10469" y="5716"/>
                    <a:pt x="10490" y="5716"/>
                  </a:cubicBezTo>
                  <a:cubicBezTo>
                    <a:pt x="10511" y="5716"/>
                    <a:pt x="10532" y="5710"/>
                    <a:pt x="10550" y="5698"/>
                  </a:cubicBezTo>
                  <a:lnTo>
                    <a:pt x="11252" y="5305"/>
                  </a:lnTo>
                  <a:cubicBezTo>
                    <a:pt x="11288" y="5281"/>
                    <a:pt x="11288" y="5257"/>
                    <a:pt x="11252" y="5233"/>
                  </a:cubicBezTo>
                  <a:lnTo>
                    <a:pt x="10562" y="4817"/>
                  </a:lnTo>
                  <a:cubicBezTo>
                    <a:pt x="10544" y="4811"/>
                    <a:pt x="10523" y="4808"/>
                    <a:pt x="10502" y="4808"/>
                  </a:cubicBezTo>
                  <a:close/>
                  <a:moveTo>
                    <a:pt x="4399" y="5204"/>
                  </a:moveTo>
                  <a:cubicBezTo>
                    <a:pt x="4379" y="5204"/>
                    <a:pt x="4358" y="5210"/>
                    <a:pt x="4335" y="5222"/>
                  </a:cubicBezTo>
                  <a:lnTo>
                    <a:pt x="3632" y="5614"/>
                  </a:lnTo>
                  <a:cubicBezTo>
                    <a:pt x="3596" y="5638"/>
                    <a:pt x="3596" y="5662"/>
                    <a:pt x="3632" y="5686"/>
                  </a:cubicBezTo>
                  <a:lnTo>
                    <a:pt x="4323" y="6103"/>
                  </a:lnTo>
                  <a:cubicBezTo>
                    <a:pt x="4341" y="6109"/>
                    <a:pt x="4361" y="6112"/>
                    <a:pt x="4382" y="6112"/>
                  </a:cubicBezTo>
                  <a:cubicBezTo>
                    <a:pt x="4403" y="6112"/>
                    <a:pt x="4424" y="6109"/>
                    <a:pt x="4442" y="6103"/>
                  </a:cubicBezTo>
                  <a:lnTo>
                    <a:pt x="5144" y="5698"/>
                  </a:lnTo>
                  <a:cubicBezTo>
                    <a:pt x="5180" y="5686"/>
                    <a:pt x="5180" y="5650"/>
                    <a:pt x="5144" y="5626"/>
                  </a:cubicBezTo>
                  <a:lnTo>
                    <a:pt x="4454" y="5222"/>
                  </a:lnTo>
                  <a:cubicBezTo>
                    <a:pt x="4436" y="5210"/>
                    <a:pt x="4418" y="5204"/>
                    <a:pt x="4399" y="5204"/>
                  </a:cubicBezTo>
                  <a:close/>
                  <a:moveTo>
                    <a:pt x="6121" y="5251"/>
                  </a:moveTo>
                  <a:cubicBezTo>
                    <a:pt x="6100" y="5251"/>
                    <a:pt x="6079" y="5257"/>
                    <a:pt x="6061" y="5269"/>
                  </a:cubicBezTo>
                  <a:lnTo>
                    <a:pt x="5359" y="5662"/>
                  </a:lnTo>
                  <a:cubicBezTo>
                    <a:pt x="5323" y="5686"/>
                    <a:pt x="5323" y="5710"/>
                    <a:pt x="5359" y="5734"/>
                  </a:cubicBezTo>
                  <a:lnTo>
                    <a:pt x="6049" y="6138"/>
                  </a:lnTo>
                  <a:cubicBezTo>
                    <a:pt x="6067" y="6150"/>
                    <a:pt x="6085" y="6156"/>
                    <a:pt x="6104" y="6156"/>
                  </a:cubicBezTo>
                  <a:cubicBezTo>
                    <a:pt x="6123" y="6156"/>
                    <a:pt x="6144" y="6150"/>
                    <a:pt x="6168" y="6138"/>
                  </a:cubicBezTo>
                  <a:lnTo>
                    <a:pt x="6871" y="5745"/>
                  </a:lnTo>
                  <a:cubicBezTo>
                    <a:pt x="6906" y="5722"/>
                    <a:pt x="6906" y="5698"/>
                    <a:pt x="6871" y="5674"/>
                  </a:cubicBezTo>
                  <a:lnTo>
                    <a:pt x="6180" y="5269"/>
                  </a:lnTo>
                  <a:cubicBezTo>
                    <a:pt x="6162" y="5257"/>
                    <a:pt x="6141" y="5251"/>
                    <a:pt x="6121" y="5251"/>
                  </a:cubicBezTo>
                  <a:close/>
                  <a:moveTo>
                    <a:pt x="7877" y="5263"/>
                  </a:moveTo>
                  <a:cubicBezTo>
                    <a:pt x="7859" y="5263"/>
                    <a:pt x="7841" y="5269"/>
                    <a:pt x="7823" y="5281"/>
                  </a:cubicBezTo>
                  <a:lnTo>
                    <a:pt x="7121" y="5686"/>
                  </a:lnTo>
                  <a:cubicBezTo>
                    <a:pt x="7097" y="5698"/>
                    <a:pt x="7097" y="5734"/>
                    <a:pt x="7121" y="5757"/>
                  </a:cubicBezTo>
                  <a:lnTo>
                    <a:pt x="7823" y="6162"/>
                  </a:lnTo>
                  <a:cubicBezTo>
                    <a:pt x="7841" y="6174"/>
                    <a:pt x="7859" y="6180"/>
                    <a:pt x="7877" y="6180"/>
                  </a:cubicBezTo>
                  <a:cubicBezTo>
                    <a:pt x="7895" y="6180"/>
                    <a:pt x="7912" y="6174"/>
                    <a:pt x="7930" y="6162"/>
                  </a:cubicBezTo>
                  <a:lnTo>
                    <a:pt x="8645" y="5769"/>
                  </a:lnTo>
                  <a:cubicBezTo>
                    <a:pt x="8680" y="5745"/>
                    <a:pt x="8680" y="5722"/>
                    <a:pt x="8645" y="5698"/>
                  </a:cubicBezTo>
                  <a:lnTo>
                    <a:pt x="7930" y="5281"/>
                  </a:lnTo>
                  <a:cubicBezTo>
                    <a:pt x="7912" y="5269"/>
                    <a:pt x="7895" y="5263"/>
                    <a:pt x="7877" y="5263"/>
                  </a:cubicBezTo>
                  <a:close/>
                  <a:moveTo>
                    <a:pt x="9609" y="5320"/>
                  </a:moveTo>
                  <a:cubicBezTo>
                    <a:pt x="9588" y="5320"/>
                    <a:pt x="9567" y="5323"/>
                    <a:pt x="9550" y="5329"/>
                  </a:cubicBezTo>
                  <a:lnTo>
                    <a:pt x="8847" y="5734"/>
                  </a:lnTo>
                  <a:cubicBezTo>
                    <a:pt x="8811" y="5745"/>
                    <a:pt x="8811" y="5781"/>
                    <a:pt x="8847" y="5793"/>
                  </a:cubicBezTo>
                  <a:lnTo>
                    <a:pt x="9538" y="6210"/>
                  </a:lnTo>
                  <a:cubicBezTo>
                    <a:pt x="9555" y="6222"/>
                    <a:pt x="9576" y="6228"/>
                    <a:pt x="9597" y="6228"/>
                  </a:cubicBezTo>
                  <a:cubicBezTo>
                    <a:pt x="9618" y="6228"/>
                    <a:pt x="9639" y="6222"/>
                    <a:pt x="9657" y="6210"/>
                  </a:cubicBezTo>
                  <a:lnTo>
                    <a:pt x="10359" y="5817"/>
                  </a:lnTo>
                  <a:cubicBezTo>
                    <a:pt x="10395" y="5793"/>
                    <a:pt x="10395" y="5769"/>
                    <a:pt x="10359" y="5745"/>
                  </a:cubicBezTo>
                  <a:lnTo>
                    <a:pt x="9669" y="5329"/>
                  </a:lnTo>
                  <a:cubicBezTo>
                    <a:pt x="9651" y="5323"/>
                    <a:pt x="9630" y="5320"/>
                    <a:pt x="9609" y="5320"/>
                  </a:cubicBezTo>
                  <a:close/>
                  <a:moveTo>
                    <a:pt x="3495" y="5739"/>
                  </a:moveTo>
                  <a:cubicBezTo>
                    <a:pt x="3477" y="5739"/>
                    <a:pt x="3459" y="5745"/>
                    <a:pt x="3442" y="5757"/>
                  </a:cubicBezTo>
                  <a:lnTo>
                    <a:pt x="2727" y="6150"/>
                  </a:lnTo>
                  <a:cubicBezTo>
                    <a:pt x="2703" y="6174"/>
                    <a:pt x="2703" y="6198"/>
                    <a:pt x="2727" y="6222"/>
                  </a:cubicBezTo>
                  <a:lnTo>
                    <a:pt x="3418" y="6638"/>
                  </a:lnTo>
                  <a:cubicBezTo>
                    <a:pt x="3442" y="6644"/>
                    <a:pt x="3462" y="6647"/>
                    <a:pt x="3482" y="6647"/>
                  </a:cubicBezTo>
                  <a:cubicBezTo>
                    <a:pt x="3501" y="6647"/>
                    <a:pt x="3519" y="6644"/>
                    <a:pt x="3537" y="6638"/>
                  </a:cubicBezTo>
                  <a:lnTo>
                    <a:pt x="4251" y="6234"/>
                  </a:lnTo>
                  <a:cubicBezTo>
                    <a:pt x="4287" y="6222"/>
                    <a:pt x="4287" y="6186"/>
                    <a:pt x="4251" y="6162"/>
                  </a:cubicBezTo>
                  <a:lnTo>
                    <a:pt x="3549" y="5757"/>
                  </a:lnTo>
                  <a:cubicBezTo>
                    <a:pt x="3531" y="5745"/>
                    <a:pt x="3513" y="5739"/>
                    <a:pt x="3495" y="5739"/>
                  </a:cubicBezTo>
                  <a:close/>
                  <a:moveTo>
                    <a:pt x="5228" y="5760"/>
                  </a:moveTo>
                  <a:cubicBezTo>
                    <a:pt x="5207" y="5760"/>
                    <a:pt x="5186" y="5763"/>
                    <a:pt x="5168" y="5769"/>
                  </a:cubicBezTo>
                  <a:lnTo>
                    <a:pt x="4466" y="6174"/>
                  </a:lnTo>
                  <a:cubicBezTo>
                    <a:pt x="4430" y="6186"/>
                    <a:pt x="4430" y="6222"/>
                    <a:pt x="4466" y="6245"/>
                  </a:cubicBezTo>
                  <a:lnTo>
                    <a:pt x="5156" y="6650"/>
                  </a:lnTo>
                  <a:cubicBezTo>
                    <a:pt x="5174" y="6662"/>
                    <a:pt x="5192" y="6668"/>
                    <a:pt x="5211" y="6668"/>
                  </a:cubicBezTo>
                  <a:cubicBezTo>
                    <a:pt x="5231" y="6668"/>
                    <a:pt x="5251" y="6662"/>
                    <a:pt x="5275" y="6650"/>
                  </a:cubicBezTo>
                  <a:lnTo>
                    <a:pt x="5978" y="6257"/>
                  </a:lnTo>
                  <a:cubicBezTo>
                    <a:pt x="6013" y="6234"/>
                    <a:pt x="6013" y="6210"/>
                    <a:pt x="5978" y="6186"/>
                  </a:cubicBezTo>
                  <a:lnTo>
                    <a:pt x="5287" y="5769"/>
                  </a:lnTo>
                  <a:cubicBezTo>
                    <a:pt x="5269" y="5763"/>
                    <a:pt x="5248" y="5760"/>
                    <a:pt x="5228" y="5760"/>
                  </a:cubicBezTo>
                  <a:close/>
                  <a:moveTo>
                    <a:pt x="7013" y="5784"/>
                  </a:moveTo>
                  <a:cubicBezTo>
                    <a:pt x="6993" y="5784"/>
                    <a:pt x="6972" y="5787"/>
                    <a:pt x="6954" y="5793"/>
                  </a:cubicBezTo>
                  <a:lnTo>
                    <a:pt x="6240" y="6198"/>
                  </a:lnTo>
                  <a:cubicBezTo>
                    <a:pt x="6216" y="6210"/>
                    <a:pt x="6216" y="6245"/>
                    <a:pt x="6240" y="6257"/>
                  </a:cubicBezTo>
                  <a:lnTo>
                    <a:pt x="6942" y="6674"/>
                  </a:lnTo>
                  <a:cubicBezTo>
                    <a:pt x="6960" y="6686"/>
                    <a:pt x="6978" y="6692"/>
                    <a:pt x="6996" y="6692"/>
                  </a:cubicBezTo>
                  <a:cubicBezTo>
                    <a:pt x="7013" y="6692"/>
                    <a:pt x="7031" y="6686"/>
                    <a:pt x="7049" y="6674"/>
                  </a:cubicBezTo>
                  <a:lnTo>
                    <a:pt x="7764" y="6281"/>
                  </a:lnTo>
                  <a:cubicBezTo>
                    <a:pt x="7799" y="6257"/>
                    <a:pt x="7799" y="6234"/>
                    <a:pt x="7764" y="6210"/>
                  </a:cubicBezTo>
                  <a:lnTo>
                    <a:pt x="7073" y="5793"/>
                  </a:lnTo>
                  <a:cubicBezTo>
                    <a:pt x="7055" y="5787"/>
                    <a:pt x="7034" y="5784"/>
                    <a:pt x="7013" y="5784"/>
                  </a:cubicBezTo>
                  <a:close/>
                  <a:moveTo>
                    <a:pt x="8716" y="5844"/>
                  </a:moveTo>
                  <a:cubicBezTo>
                    <a:pt x="8695" y="5844"/>
                    <a:pt x="8674" y="5847"/>
                    <a:pt x="8657" y="5853"/>
                  </a:cubicBezTo>
                  <a:lnTo>
                    <a:pt x="7954" y="6257"/>
                  </a:lnTo>
                  <a:cubicBezTo>
                    <a:pt x="7918" y="6269"/>
                    <a:pt x="7918" y="6305"/>
                    <a:pt x="7954" y="6317"/>
                  </a:cubicBezTo>
                  <a:lnTo>
                    <a:pt x="8645" y="6734"/>
                  </a:lnTo>
                  <a:cubicBezTo>
                    <a:pt x="8662" y="6746"/>
                    <a:pt x="8683" y="6751"/>
                    <a:pt x="8704" y="6751"/>
                  </a:cubicBezTo>
                  <a:cubicBezTo>
                    <a:pt x="8725" y="6751"/>
                    <a:pt x="8746" y="6746"/>
                    <a:pt x="8764" y="6734"/>
                  </a:cubicBezTo>
                  <a:lnTo>
                    <a:pt x="9478" y="6341"/>
                  </a:lnTo>
                  <a:cubicBezTo>
                    <a:pt x="9502" y="6317"/>
                    <a:pt x="9502" y="6293"/>
                    <a:pt x="9478" y="6269"/>
                  </a:cubicBezTo>
                  <a:lnTo>
                    <a:pt x="8776" y="5853"/>
                  </a:lnTo>
                  <a:cubicBezTo>
                    <a:pt x="8758" y="5847"/>
                    <a:pt x="8737" y="5844"/>
                    <a:pt x="8716" y="5844"/>
                  </a:cubicBezTo>
                  <a:close/>
                  <a:moveTo>
                    <a:pt x="2608" y="6240"/>
                  </a:moveTo>
                  <a:cubicBezTo>
                    <a:pt x="2587" y="6240"/>
                    <a:pt x="2566" y="6245"/>
                    <a:pt x="2549" y="6257"/>
                  </a:cubicBezTo>
                  <a:lnTo>
                    <a:pt x="1834" y="6650"/>
                  </a:lnTo>
                  <a:cubicBezTo>
                    <a:pt x="1810" y="6662"/>
                    <a:pt x="1810" y="6710"/>
                    <a:pt x="1834" y="6722"/>
                  </a:cubicBezTo>
                  <a:lnTo>
                    <a:pt x="2537" y="7138"/>
                  </a:lnTo>
                  <a:cubicBezTo>
                    <a:pt x="2555" y="7144"/>
                    <a:pt x="2572" y="7147"/>
                    <a:pt x="2590" y="7147"/>
                  </a:cubicBezTo>
                  <a:cubicBezTo>
                    <a:pt x="2608" y="7147"/>
                    <a:pt x="2626" y="7144"/>
                    <a:pt x="2644" y="7138"/>
                  </a:cubicBezTo>
                  <a:lnTo>
                    <a:pt x="3358" y="6734"/>
                  </a:lnTo>
                  <a:cubicBezTo>
                    <a:pt x="3394" y="6722"/>
                    <a:pt x="3394" y="6686"/>
                    <a:pt x="3358" y="6662"/>
                  </a:cubicBezTo>
                  <a:lnTo>
                    <a:pt x="2668" y="6257"/>
                  </a:lnTo>
                  <a:cubicBezTo>
                    <a:pt x="2650" y="6245"/>
                    <a:pt x="2629" y="6240"/>
                    <a:pt x="2608" y="6240"/>
                  </a:cubicBezTo>
                  <a:close/>
                  <a:moveTo>
                    <a:pt x="6109" y="6287"/>
                  </a:moveTo>
                  <a:cubicBezTo>
                    <a:pt x="6088" y="6287"/>
                    <a:pt x="6067" y="6293"/>
                    <a:pt x="6049" y="6305"/>
                  </a:cubicBezTo>
                  <a:lnTo>
                    <a:pt x="5347" y="6698"/>
                  </a:lnTo>
                  <a:cubicBezTo>
                    <a:pt x="5311" y="6722"/>
                    <a:pt x="5311" y="6746"/>
                    <a:pt x="5347" y="6769"/>
                  </a:cubicBezTo>
                  <a:lnTo>
                    <a:pt x="6037" y="7186"/>
                  </a:lnTo>
                  <a:cubicBezTo>
                    <a:pt x="6055" y="7192"/>
                    <a:pt x="6076" y="7195"/>
                    <a:pt x="6097" y="7195"/>
                  </a:cubicBezTo>
                  <a:cubicBezTo>
                    <a:pt x="6118" y="7195"/>
                    <a:pt x="6138" y="7192"/>
                    <a:pt x="6156" y="7186"/>
                  </a:cubicBezTo>
                  <a:lnTo>
                    <a:pt x="6859" y="6781"/>
                  </a:lnTo>
                  <a:cubicBezTo>
                    <a:pt x="6894" y="6769"/>
                    <a:pt x="6894" y="6734"/>
                    <a:pt x="6859" y="6710"/>
                  </a:cubicBezTo>
                  <a:lnTo>
                    <a:pt x="6168" y="6305"/>
                  </a:lnTo>
                  <a:cubicBezTo>
                    <a:pt x="6150" y="6293"/>
                    <a:pt x="6129" y="6287"/>
                    <a:pt x="6109" y="6287"/>
                  </a:cubicBezTo>
                  <a:close/>
                  <a:moveTo>
                    <a:pt x="4323" y="6296"/>
                  </a:moveTo>
                  <a:cubicBezTo>
                    <a:pt x="4302" y="6296"/>
                    <a:pt x="4281" y="6299"/>
                    <a:pt x="4263" y="6305"/>
                  </a:cubicBezTo>
                  <a:lnTo>
                    <a:pt x="3561" y="6710"/>
                  </a:lnTo>
                  <a:cubicBezTo>
                    <a:pt x="3525" y="6722"/>
                    <a:pt x="3525" y="6757"/>
                    <a:pt x="3561" y="6781"/>
                  </a:cubicBezTo>
                  <a:lnTo>
                    <a:pt x="4251" y="7186"/>
                  </a:lnTo>
                  <a:cubicBezTo>
                    <a:pt x="4269" y="7198"/>
                    <a:pt x="4290" y="7204"/>
                    <a:pt x="4311" y="7204"/>
                  </a:cubicBezTo>
                  <a:cubicBezTo>
                    <a:pt x="4332" y="7204"/>
                    <a:pt x="4352" y="7198"/>
                    <a:pt x="4370" y="7186"/>
                  </a:cubicBezTo>
                  <a:lnTo>
                    <a:pt x="5073" y="6793"/>
                  </a:lnTo>
                  <a:cubicBezTo>
                    <a:pt x="5108" y="6769"/>
                    <a:pt x="5108" y="6746"/>
                    <a:pt x="5073" y="6722"/>
                  </a:cubicBezTo>
                  <a:lnTo>
                    <a:pt x="4382" y="6305"/>
                  </a:lnTo>
                  <a:cubicBezTo>
                    <a:pt x="4364" y="6299"/>
                    <a:pt x="4343" y="6296"/>
                    <a:pt x="4323" y="6296"/>
                  </a:cubicBezTo>
                  <a:close/>
                  <a:moveTo>
                    <a:pt x="7823" y="6359"/>
                  </a:moveTo>
                  <a:cubicBezTo>
                    <a:pt x="7802" y="6359"/>
                    <a:pt x="7781" y="6365"/>
                    <a:pt x="7764" y="6376"/>
                  </a:cubicBezTo>
                  <a:lnTo>
                    <a:pt x="7061" y="6769"/>
                  </a:lnTo>
                  <a:cubicBezTo>
                    <a:pt x="7025" y="6793"/>
                    <a:pt x="7025" y="6817"/>
                    <a:pt x="7061" y="6841"/>
                  </a:cubicBezTo>
                  <a:lnTo>
                    <a:pt x="7752" y="7246"/>
                  </a:lnTo>
                  <a:cubicBezTo>
                    <a:pt x="7770" y="7258"/>
                    <a:pt x="7790" y="7263"/>
                    <a:pt x="7811" y="7263"/>
                  </a:cubicBezTo>
                  <a:cubicBezTo>
                    <a:pt x="7832" y="7263"/>
                    <a:pt x="7853" y="7258"/>
                    <a:pt x="7871" y="7246"/>
                  </a:cubicBezTo>
                  <a:lnTo>
                    <a:pt x="8585" y="6853"/>
                  </a:lnTo>
                  <a:cubicBezTo>
                    <a:pt x="8609" y="6829"/>
                    <a:pt x="8609" y="6805"/>
                    <a:pt x="8585" y="6781"/>
                  </a:cubicBezTo>
                  <a:lnTo>
                    <a:pt x="7883" y="6376"/>
                  </a:lnTo>
                  <a:cubicBezTo>
                    <a:pt x="7865" y="6365"/>
                    <a:pt x="7844" y="6359"/>
                    <a:pt x="7823" y="6359"/>
                  </a:cubicBezTo>
                  <a:close/>
                  <a:moveTo>
                    <a:pt x="1715" y="6737"/>
                  </a:moveTo>
                  <a:cubicBezTo>
                    <a:pt x="1694" y="6737"/>
                    <a:pt x="1674" y="6740"/>
                    <a:pt x="1656" y="6746"/>
                  </a:cubicBezTo>
                  <a:lnTo>
                    <a:pt x="941" y="7150"/>
                  </a:lnTo>
                  <a:cubicBezTo>
                    <a:pt x="917" y="7162"/>
                    <a:pt x="917" y="7198"/>
                    <a:pt x="941" y="7210"/>
                  </a:cubicBezTo>
                  <a:lnTo>
                    <a:pt x="1644" y="7627"/>
                  </a:lnTo>
                  <a:cubicBezTo>
                    <a:pt x="1662" y="7639"/>
                    <a:pt x="1679" y="7644"/>
                    <a:pt x="1697" y="7644"/>
                  </a:cubicBezTo>
                  <a:cubicBezTo>
                    <a:pt x="1715" y="7644"/>
                    <a:pt x="1733" y="7639"/>
                    <a:pt x="1751" y="7627"/>
                  </a:cubicBezTo>
                  <a:lnTo>
                    <a:pt x="2465" y="7234"/>
                  </a:lnTo>
                  <a:cubicBezTo>
                    <a:pt x="2501" y="7222"/>
                    <a:pt x="2501" y="7174"/>
                    <a:pt x="2465" y="7162"/>
                  </a:cubicBezTo>
                  <a:lnTo>
                    <a:pt x="1775" y="6746"/>
                  </a:lnTo>
                  <a:cubicBezTo>
                    <a:pt x="1757" y="6740"/>
                    <a:pt x="1736" y="6737"/>
                    <a:pt x="1715" y="6737"/>
                  </a:cubicBezTo>
                  <a:close/>
                  <a:moveTo>
                    <a:pt x="5216" y="6823"/>
                  </a:moveTo>
                  <a:cubicBezTo>
                    <a:pt x="5195" y="6823"/>
                    <a:pt x="5174" y="6829"/>
                    <a:pt x="5156" y="6841"/>
                  </a:cubicBezTo>
                  <a:lnTo>
                    <a:pt x="4454" y="7234"/>
                  </a:lnTo>
                  <a:cubicBezTo>
                    <a:pt x="4418" y="7258"/>
                    <a:pt x="4418" y="7281"/>
                    <a:pt x="4454" y="7305"/>
                  </a:cubicBezTo>
                  <a:lnTo>
                    <a:pt x="5144" y="7722"/>
                  </a:lnTo>
                  <a:cubicBezTo>
                    <a:pt x="5162" y="7728"/>
                    <a:pt x="5183" y="7731"/>
                    <a:pt x="5204" y="7731"/>
                  </a:cubicBezTo>
                  <a:cubicBezTo>
                    <a:pt x="5225" y="7731"/>
                    <a:pt x="5245" y="7728"/>
                    <a:pt x="5263" y="7722"/>
                  </a:cubicBezTo>
                  <a:lnTo>
                    <a:pt x="5966" y="7317"/>
                  </a:lnTo>
                  <a:cubicBezTo>
                    <a:pt x="6001" y="7305"/>
                    <a:pt x="6001" y="7269"/>
                    <a:pt x="5966" y="7246"/>
                  </a:cubicBezTo>
                  <a:lnTo>
                    <a:pt x="5275" y="6841"/>
                  </a:lnTo>
                  <a:cubicBezTo>
                    <a:pt x="5257" y="6829"/>
                    <a:pt x="5236" y="6823"/>
                    <a:pt x="5216" y="6823"/>
                  </a:cubicBezTo>
                  <a:close/>
                  <a:moveTo>
                    <a:pt x="6930" y="6868"/>
                  </a:moveTo>
                  <a:cubicBezTo>
                    <a:pt x="6909" y="6868"/>
                    <a:pt x="6888" y="6871"/>
                    <a:pt x="6871" y="6877"/>
                  </a:cubicBezTo>
                  <a:lnTo>
                    <a:pt x="6168" y="7281"/>
                  </a:lnTo>
                  <a:cubicBezTo>
                    <a:pt x="6132" y="7293"/>
                    <a:pt x="6132" y="7329"/>
                    <a:pt x="6168" y="7341"/>
                  </a:cubicBezTo>
                  <a:lnTo>
                    <a:pt x="6859" y="7758"/>
                  </a:lnTo>
                  <a:cubicBezTo>
                    <a:pt x="6877" y="7769"/>
                    <a:pt x="6897" y="7775"/>
                    <a:pt x="6918" y="7775"/>
                  </a:cubicBezTo>
                  <a:cubicBezTo>
                    <a:pt x="6939" y="7775"/>
                    <a:pt x="6960" y="7769"/>
                    <a:pt x="6978" y="7758"/>
                  </a:cubicBezTo>
                  <a:lnTo>
                    <a:pt x="7692" y="7365"/>
                  </a:lnTo>
                  <a:cubicBezTo>
                    <a:pt x="7716" y="7341"/>
                    <a:pt x="7716" y="7317"/>
                    <a:pt x="7692" y="7293"/>
                  </a:cubicBezTo>
                  <a:lnTo>
                    <a:pt x="6990" y="6877"/>
                  </a:lnTo>
                  <a:cubicBezTo>
                    <a:pt x="6972" y="6871"/>
                    <a:pt x="6951" y="6868"/>
                    <a:pt x="6930" y="6868"/>
                  </a:cubicBezTo>
                  <a:close/>
                  <a:moveTo>
                    <a:pt x="803" y="7237"/>
                  </a:moveTo>
                  <a:cubicBezTo>
                    <a:pt x="784" y="7237"/>
                    <a:pt x="763" y="7240"/>
                    <a:pt x="739" y="7246"/>
                  </a:cubicBezTo>
                  <a:lnTo>
                    <a:pt x="36" y="7650"/>
                  </a:lnTo>
                  <a:cubicBezTo>
                    <a:pt x="1" y="7650"/>
                    <a:pt x="1" y="7710"/>
                    <a:pt x="36" y="7710"/>
                  </a:cubicBezTo>
                  <a:lnTo>
                    <a:pt x="727" y="8127"/>
                  </a:lnTo>
                  <a:cubicBezTo>
                    <a:pt x="745" y="8139"/>
                    <a:pt x="766" y="8145"/>
                    <a:pt x="787" y="8145"/>
                  </a:cubicBezTo>
                  <a:cubicBezTo>
                    <a:pt x="807" y="8145"/>
                    <a:pt x="828" y="8139"/>
                    <a:pt x="846" y="8127"/>
                  </a:cubicBezTo>
                  <a:lnTo>
                    <a:pt x="1560" y="7734"/>
                  </a:lnTo>
                  <a:cubicBezTo>
                    <a:pt x="1584" y="7722"/>
                    <a:pt x="1584" y="7674"/>
                    <a:pt x="1560" y="7662"/>
                  </a:cubicBezTo>
                  <a:lnTo>
                    <a:pt x="858" y="7246"/>
                  </a:lnTo>
                  <a:cubicBezTo>
                    <a:pt x="840" y="7240"/>
                    <a:pt x="822" y="7237"/>
                    <a:pt x="803" y="7237"/>
                  </a:cubicBezTo>
                  <a:close/>
                  <a:moveTo>
                    <a:pt x="4323" y="7323"/>
                  </a:moveTo>
                  <a:cubicBezTo>
                    <a:pt x="4302" y="7323"/>
                    <a:pt x="4281" y="7329"/>
                    <a:pt x="4263" y="7341"/>
                  </a:cubicBezTo>
                  <a:lnTo>
                    <a:pt x="3561" y="7734"/>
                  </a:lnTo>
                  <a:cubicBezTo>
                    <a:pt x="3525" y="7758"/>
                    <a:pt x="3525" y="7781"/>
                    <a:pt x="3561" y="7805"/>
                  </a:cubicBezTo>
                  <a:lnTo>
                    <a:pt x="4251" y="8222"/>
                  </a:lnTo>
                  <a:cubicBezTo>
                    <a:pt x="4269" y="8228"/>
                    <a:pt x="4290" y="8231"/>
                    <a:pt x="4311" y="8231"/>
                  </a:cubicBezTo>
                  <a:cubicBezTo>
                    <a:pt x="4332" y="8231"/>
                    <a:pt x="4352" y="8228"/>
                    <a:pt x="4370" y="8222"/>
                  </a:cubicBezTo>
                  <a:lnTo>
                    <a:pt x="5073" y="7817"/>
                  </a:lnTo>
                  <a:cubicBezTo>
                    <a:pt x="5108" y="7805"/>
                    <a:pt x="5108" y="7758"/>
                    <a:pt x="5073" y="7746"/>
                  </a:cubicBezTo>
                  <a:lnTo>
                    <a:pt x="4382" y="7341"/>
                  </a:lnTo>
                  <a:cubicBezTo>
                    <a:pt x="4364" y="7329"/>
                    <a:pt x="4343" y="7323"/>
                    <a:pt x="4323" y="7323"/>
                  </a:cubicBezTo>
                  <a:close/>
                  <a:moveTo>
                    <a:pt x="6025" y="7394"/>
                  </a:moveTo>
                  <a:cubicBezTo>
                    <a:pt x="6004" y="7394"/>
                    <a:pt x="5984" y="7400"/>
                    <a:pt x="5966" y="7412"/>
                  </a:cubicBezTo>
                  <a:lnTo>
                    <a:pt x="5263" y="7817"/>
                  </a:lnTo>
                  <a:cubicBezTo>
                    <a:pt x="5228" y="7829"/>
                    <a:pt x="5228" y="7865"/>
                    <a:pt x="5263" y="7877"/>
                  </a:cubicBezTo>
                  <a:lnTo>
                    <a:pt x="5954" y="8293"/>
                  </a:lnTo>
                  <a:cubicBezTo>
                    <a:pt x="5972" y="8299"/>
                    <a:pt x="5993" y="8302"/>
                    <a:pt x="6013" y="8302"/>
                  </a:cubicBezTo>
                  <a:cubicBezTo>
                    <a:pt x="6034" y="8302"/>
                    <a:pt x="6055" y="8299"/>
                    <a:pt x="6073" y="8293"/>
                  </a:cubicBezTo>
                  <a:lnTo>
                    <a:pt x="6775" y="7889"/>
                  </a:lnTo>
                  <a:cubicBezTo>
                    <a:pt x="6811" y="7877"/>
                    <a:pt x="6811" y="7841"/>
                    <a:pt x="6775" y="7829"/>
                  </a:cubicBezTo>
                  <a:lnTo>
                    <a:pt x="6085" y="7412"/>
                  </a:lnTo>
                  <a:cubicBezTo>
                    <a:pt x="6067" y="7400"/>
                    <a:pt x="6046" y="7394"/>
                    <a:pt x="6025" y="7394"/>
                  </a:cubicBezTo>
                  <a:close/>
                  <a:moveTo>
                    <a:pt x="13098" y="4284"/>
                  </a:moveTo>
                  <a:cubicBezTo>
                    <a:pt x="13086" y="4284"/>
                    <a:pt x="13074" y="4287"/>
                    <a:pt x="13062" y="4293"/>
                  </a:cubicBezTo>
                  <a:lnTo>
                    <a:pt x="7073" y="7781"/>
                  </a:lnTo>
                  <a:cubicBezTo>
                    <a:pt x="7025" y="7805"/>
                    <a:pt x="7025" y="7877"/>
                    <a:pt x="7073" y="7900"/>
                  </a:cubicBezTo>
                  <a:lnTo>
                    <a:pt x="7752" y="8305"/>
                  </a:lnTo>
                  <a:cubicBezTo>
                    <a:pt x="7764" y="8311"/>
                    <a:pt x="7775" y="8314"/>
                    <a:pt x="7787" y="8314"/>
                  </a:cubicBezTo>
                  <a:cubicBezTo>
                    <a:pt x="7799" y="8314"/>
                    <a:pt x="7811" y="8311"/>
                    <a:pt x="7823" y="8305"/>
                  </a:cubicBezTo>
                  <a:lnTo>
                    <a:pt x="13812" y="4817"/>
                  </a:lnTo>
                  <a:cubicBezTo>
                    <a:pt x="13848" y="4793"/>
                    <a:pt x="13848" y="4721"/>
                    <a:pt x="13812" y="4698"/>
                  </a:cubicBezTo>
                  <a:lnTo>
                    <a:pt x="13133" y="4293"/>
                  </a:lnTo>
                  <a:cubicBezTo>
                    <a:pt x="13121" y="4287"/>
                    <a:pt x="13109" y="4284"/>
                    <a:pt x="13098" y="4284"/>
                  </a:cubicBezTo>
                  <a:close/>
                  <a:moveTo>
                    <a:pt x="3382" y="6799"/>
                  </a:moveTo>
                  <a:cubicBezTo>
                    <a:pt x="3373" y="6799"/>
                    <a:pt x="3364" y="6805"/>
                    <a:pt x="3358" y="6817"/>
                  </a:cubicBezTo>
                  <a:lnTo>
                    <a:pt x="3370" y="6817"/>
                  </a:lnTo>
                  <a:lnTo>
                    <a:pt x="858" y="8198"/>
                  </a:lnTo>
                  <a:cubicBezTo>
                    <a:pt x="822" y="8210"/>
                    <a:pt x="822" y="8258"/>
                    <a:pt x="858" y="8270"/>
                  </a:cubicBezTo>
                  <a:lnTo>
                    <a:pt x="1584" y="8710"/>
                  </a:lnTo>
                  <a:lnTo>
                    <a:pt x="1632" y="8710"/>
                  </a:lnTo>
                  <a:lnTo>
                    <a:pt x="4204" y="7317"/>
                  </a:lnTo>
                  <a:cubicBezTo>
                    <a:pt x="4227" y="7305"/>
                    <a:pt x="4227" y="7258"/>
                    <a:pt x="4204" y="7246"/>
                  </a:cubicBezTo>
                  <a:lnTo>
                    <a:pt x="3406" y="6817"/>
                  </a:lnTo>
                  <a:cubicBezTo>
                    <a:pt x="3400" y="6805"/>
                    <a:pt x="3391" y="6799"/>
                    <a:pt x="3382" y="6799"/>
                  </a:cubicBezTo>
                  <a:close/>
                  <a:moveTo>
                    <a:pt x="3394" y="7811"/>
                  </a:moveTo>
                  <a:cubicBezTo>
                    <a:pt x="3373" y="7811"/>
                    <a:pt x="3352" y="7817"/>
                    <a:pt x="3334" y="7829"/>
                  </a:cubicBezTo>
                  <a:lnTo>
                    <a:pt x="2668" y="8234"/>
                  </a:lnTo>
                  <a:cubicBezTo>
                    <a:pt x="2632" y="8246"/>
                    <a:pt x="2632" y="8281"/>
                    <a:pt x="2668" y="8293"/>
                  </a:cubicBezTo>
                  <a:lnTo>
                    <a:pt x="3358" y="8710"/>
                  </a:lnTo>
                  <a:cubicBezTo>
                    <a:pt x="3376" y="8722"/>
                    <a:pt x="3397" y="8728"/>
                    <a:pt x="3418" y="8728"/>
                  </a:cubicBezTo>
                  <a:cubicBezTo>
                    <a:pt x="3439" y="8728"/>
                    <a:pt x="3459" y="8722"/>
                    <a:pt x="3477" y="8710"/>
                  </a:cubicBezTo>
                  <a:lnTo>
                    <a:pt x="4180" y="8317"/>
                  </a:lnTo>
                  <a:cubicBezTo>
                    <a:pt x="4216" y="8305"/>
                    <a:pt x="4216" y="8258"/>
                    <a:pt x="4180" y="8246"/>
                  </a:cubicBezTo>
                  <a:lnTo>
                    <a:pt x="3454" y="7829"/>
                  </a:lnTo>
                  <a:cubicBezTo>
                    <a:pt x="3436" y="7817"/>
                    <a:pt x="3415" y="7811"/>
                    <a:pt x="3394" y="7811"/>
                  </a:cubicBezTo>
                  <a:close/>
                  <a:moveTo>
                    <a:pt x="5132" y="7903"/>
                  </a:moveTo>
                  <a:cubicBezTo>
                    <a:pt x="5111" y="7903"/>
                    <a:pt x="5091" y="7906"/>
                    <a:pt x="5073" y="7912"/>
                  </a:cubicBezTo>
                  <a:lnTo>
                    <a:pt x="4370" y="8317"/>
                  </a:lnTo>
                  <a:cubicBezTo>
                    <a:pt x="4335" y="8329"/>
                    <a:pt x="4335" y="8365"/>
                    <a:pt x="4370" y="8377"/>
                  </a:cubicBezTo>
                  <a:lnTo>
                    <a:pt x="5061" y="8793"/>
                  </a:lnTo>
                  <a:cubicBezTo>
                    <a:pt x="5079" y="8805"/>
                    <a:pt x="5100" y="8811"/>
                    <a:pt x="5120" y="8811"/>
                  </a:cubicBezTo>
                  <a:cubicBezTo>
                    <a:pt x="5141" y="8811"/>
                    <a:pt x="5162" y="8805"/>
                    <a:pt x="5180" y="8793"/>
                  </a:cubicBezTo>
                  <a:lnTo>
                    <a:pt x="5882" y="8389"/>
                  </a:lnTo>
                  <a:cubicBezTo>
                    <a:pt x="5918" y="8377"/>
                    <a:pt x="5918" y="8353"/>
                    <a:pt x="5882" y="8329"/>
                  </a:cubicBezTo>
                  <a:lnTo>
                    <a:pt x="5192" y="7912"/>
                  </a:lnTo>
                  <a:cubicBezTo>
                    <a:pt x="5174" y="7906"/>
                    <a:pt x="5153" y="7903"/>
                    <a:pt x="5132" y="7903"/>
                  </a:cubicBezTo>
                  <a:close/>
                  <a:moveTo>
                    <a:pt x="6911" y="7918"/>
                  </a:moveTo>
                  <a:cubicBezTo>
                    <a:pt x="6891" y="7918"/>
                    <a:pt x="6871" y="7924"/>
                    <a:pt x="6847" y="7936"/>
                  </a:cubicBezTo>
                  <a:lnTo>
                    <a:pt x="6144" y="8329"/>
                  </a:lnTo>
                  <a:cubicBezTo>
                    <a:pt x="6121" y="8353"/>
                    <a:pt x="6121" y="8377"/>
                    <a:pt x="6144" y="8401"/>
                  </a:cubicBezTo>
                  <a:lnTo>
                    <a:pt x="6835" y="8805"/>
                  </a:lnTo>
                  <a:cubicBezTo>
                    <a:pt x="6853" y="8817"/>
                    <a:pt x="6874" y="8823"/>
                    <a:pt x="6894" y="8823"/>
                  </a:cubicBezTo>
                  <a:cubicBezTo>
                    <a:pt x="6915" y="8823"/>
                    <a:pt x="6936" y="8817"/>
                    <a:pt x="6954" y="8805"/>
                  </a:cubicBezTo>
                  <a:lnTo>
                    <a:pt x="7668" y="8412"/>
                  </a:lnTo>
                  <a:cubicBezTo>
                    <a:pt x="7704" y="8389"/>
                    <a:pt x="7704" y="8365"/>
                    <a:pt x="7668" y="8341"/>
                  </a:cubicBezTo>
                  <a:lnTo>
                    <a:pt x="6966" y="7936"/>
                  </a:lnTo>
                  <a:cubicBezTo>
                    <a:pt x="6948" y="7924"/>
                    <a:pt x="6930" y="7918"/>
                    <a:pt x="6911" y="7918"/>
                  </a:cubicBezTo>
                  <a:close/>
                  <a:moveTo>
                    <a:pt x="2525" y="8311"/>
                  </a:moveTo>
                  <a:cubicBezTo>
                    <a:pt x="2504" y="8311"/>
                    <a:pt x="2483" y="8317"/>
                    <a:pt x="2465" y="8329"/>
                  </a:cubicBezTo>
                  <a:lnTo>
                    <a:pt x="1763" y="8734"/>
                  </a:lnTo>
                  <a:cubicBezTo>
                    <a:pt x="1727" y="8746"/>
                    <a:pt x="1727" y="8782"/>
                    <a:pt x="1763" y="8793"/>
                  </a:cubicBezTo>
                  <a:lnTo>
                    <a:pt x="2453" y="9210"/>
                  </a:lnTo>
                  <a:cubicBezTo>
                    <a:pt x="2471" y="9222"/>
                    <a:pt x="2489" y="9228"/>
                    <a:pt x="2508" y="9228"/>
                  </a:cubicBezTo>
                  <a:cubicBezTo>
                    <a:pt x="2528" y="9228"/>
                    <a:pt x="2549" y="9222"/>
                    <a:pt x="2572" y="9210"/>
                  </a:cubicBezTo>
                  <a:lnTo>
                    <a:pt x="3275" y="8817"/>
                  </a:lnTo>
                  <a:cubicBezTo>
                    <a:pt x="3311" y="8805"/>
                    <a:pt x="3311" y="8758"/>
                    <a:pt x="3275" y="8746"/>
                  </a:cubicBezTo>
                  <a:lnTo>
                    <a:pt x="2584" y="8329"/>
                  </a:lnTo>
                  <a:cubicBezTo>
                    <a:pt x="2566" y="8317"/>
                    <a:pt x="2546" y="8311"/>
                    <a:pt x="2525" y="8311"/>
                  </a:cubicBezTo>
                  <a:close/>
                  <a:moveTo>
                    <a:pt x="4227" y="8395"/>
                  </a:moveTo>
                  <a:cubicBezTo>
                    <a:pt x="4207" y="8395"/>
                    <a:pt x="4186" y="8401"/>
                    <a:pt x="4168" y="8412"/>
                  </a:cubicBezTo>
                  <a:lnTo>
                    <a:pt x="3477" y="8805"/>
                  </a:lnTo>
                  <a:cubicBezTo>
                    <a:pt x="3442" y="8817"/>
                    <a:pt x="3442" y="8853"/>
                    <a:pt x="3477" y="8877"/>
                  </a:cubicBezTo>
                  <a:lnTo>
                    <a:pt x="4168" y="9282"/>
                  </a:lnTo>
                  <a:cubicBezTo>
                    <a:pt x="4186" y="9293"/>
                    <a:pt x="4207" y="9299"/>
                    <a:pt x="4227" y="9299"/>
                  </a:cubicBezTo>
                  <a:cubicBezTo>
                    <a:pt x="4248" y="9299"/>
                    <a:pt x="4269" y="9293"/>
                    <a:pt x="4287" y="9282"/>
                  </a:cubicBezTo>
                  <a:lnTo>
                    <a:pt x="4989" y="8889"/>
                  </a:lnTo>
                  <a:cubicBezTo>
                    <a:pt x="5025" y="8865"/>
                    <a:pt x="5025" y="8841"/>
                    <a:pt x="4989" y="8817"/>
                  </a:cubicBezTo>
                  <a:lnTo>
                    <a:pt x="4287" y="8412"/>
                  </a:lnTo>
                  <a:cubicBezTo>
                    <a:pt x="4269" y="8401"/>
                    <a:pt x="4248" y="8395"/>
                    <a:pt x="4227" y="8395"/>
                  </a:cubicBezTo>
                  <a:close/>
                  <a:moveTo>
                    <a:pt x="6021" y="8418"/>
                  </a:moveTo>
                  <a:cubicBezTo>
                    <a:pt x="6001" y="8418"/>
                    <a:pt x="5984" y="8424"/>
                    <a:pt x="5966" y="8436"/>
                  </a:cubicBezTo>
                  <a:lnTo>
                    <a:pt x="5251" y="8829"/>
                  </a:lnTo>
                  <a:cubicBezTo>
                    <a:pt x="5228" y="8853"/>
                    <a:pt x="5228" y="8877"/>
                    <a:pt x="5251" y="8901"/>
                  </a:cubicBezTo>
                  <a:lnTo>
                    <a:pt x="5954" y="9305"/>
                  </a:lnTo>
                  <a:cubicBezTo>
                    <a:pt x="5972" y="9317"/>
                    <a:pt x="5990" y="9323"/>
                    <a:pt x="6007" y="9323"/>
                  </a:cubicBezTo>
                  <a:cubicBezTo>
                    <a:pt x="6025" y="9323"/>
                    <a:pt x="6043" y="9317"/>
                    <a:pt x="6061" y="9305"/>
                  </a:cubicBezTo>
                  <a:lnTo>
                    <a:pt x="6775" y="8912"/>
                  </a:lnTo>
                  <a:cubicBezTo>
                    <a:pt x="6811" y="8889"/>
                    <a:pt x="6811" y="8865"/>
                    <a:pt x="6775" y="8841"/>
                  </a:cubicBezTo>
                  <a:lnTo>
                    <a:pt x="6085" y="8436"/>
                  </a:lnTo>
                  <a:cubicBezTo>
                    <a:pt x="6061" y="8424"/>
                    <a:pt x="6040" y="8418"/>
                    <a:pt x="6021" y="8418"/>
                  </a:cubicBezTo>
                  <a:close/>
                  <a:moveTo>
                    <a:pt x="3323" y="8883"/>
                  </a:moveTo>
                  <a:cubicBezTo>
                    <a:pt x="3302" y="8883"/>
                    <a:pt x="3281" y="8889"/>
                    <a:pt x="3263" y="8901"/>
                  </a:cubicBezTo>
                  <a:lnTo>
                    <a:pt x="2561" y="9305"/>
                  </a:lnTo>
                  <a:cubicBezTo>
                    <a:pt x="2525" y="9317"/>
                    <a:pt x="2525" y="9353"/>
                    <a:pt x="2561" y="9365"/>
                  </a:cubicBezTo>
                  <a:lnTo>
                    <a:pt x="3251" y="9782"/>
                  </a:lnTo>
                  <a:cubicBezTo>
                    <a:pt x="3269" y="9788"/>
                    <a:pt x="3290" y="9791"/>
                    <a:pt x="3311" y="9791"/>
                  </a:cubicBezTo>
                  <a:cubicBezTo>
                    <a:pt x="3331" y="9791"/>
                    <a:pt x="3352" y="9788"/>
                    <a:pt x="3370" y="9782"/>
                  </a:cubicBezTo>
                  <a:lnTo>
                    <a:pt x="4085" y="9377"/>
                  </a:lnTo>
                  <a:cubicBezTo>
                    <a:pt x="4108" y="9365"/>
                    <a:pt x="4108" y="9329"/>
                    <a:pt x="4085" y="9317"/>
                  </a:cubicBezTo>
                  <a:lnTo>
                    <a:pt x="3382" y="8901"/>
                  </a:lnTo>
                  <a:cubicBezTo>
                    <a:pt x="3364" y="8889"/>
                    <a:pt x="3343" y="8883"/>
                    <a:pt x="3323" y="8883"/>
                  </a:cubicBezTo>
                  <a:close/>
                  <a:moveTo>
                    <a:pt x="5128" y="8907"/>
                  </a:moveTo>
                  <a:cubicBezTo>
                    <a:pt x="5108" y="8907"/>
                    <a:pt x="5091" y="8912"/>
                    <a:pt x="5073" y="8924"/>
                  </a:cubicBezTo>
                  <a:lnTo>
                    <a:pt x="4358" y="9317"/>
                  </a:lnTo>
                  <a:cubicBezTo>
                    <a:pt x="4335" y="9329"/>
                    <a:pt x="4335" y="9377"/>
                    <a:pt x="4358" y="9389"/>
                  </a:cubicBezTo>
                  <a:lnTo>
                    <a:pt x="5061" y="9805"/>
                  </a:lnTo>
                  <a:cubicBezTo>
                    <a:pt x="5079" y="9811"/>
                    <a:pt x="5097" y="9814"/>
                    <a:pt x="5114" y="9814"/>
                  </a:cubicBezTo>
                  <a:cubicBezTo>
                    <a:pt x="5132" y="9814"/>
                    <a:pt x="5150" y="9811"/>
                    <a:pt x="5168" y="9805"/>
                  </a:cubicBezTo>
                  <a:lnTo>
                    <a:pt x="5882" y="9401"/>
                  </a:lnTo>
                  <a:cubicBezTo>
                    <a:pt x="5918" y="9389"/>
                    <a:pt x="5918" y="9353"/>
                    <a:pt x="5882" y="9341"/>
                  </a:cubicBezTo>
                  <a:lnTo>
                    <a:pt x="5192" y="8924"/>
                  </a:lnTo>
                  <a:cubicBezTo>
                    <a:pt x="5168" y="8912"/>
                    <a:pt x="5147" y="8907"/>
                    <a:pt x="5128" y="8907"/>
                  </a:cubicBezTo>
                  <a:close/>
                  <a:moveTo>
                    <a:pt x="4216" y="9407"/>
                  </a:moveTo>
                  <a:cubicBezTo>
                    <a:pt x="4195" y="9407"/>
                    <a:pt x="4174" y="9413"/>
                    <a:pt x="4156" y="9424"/>
                  </a:cubicBezTo>
                  <a:lnTo>
                    <a:pt x="3454" y="9829"/>
                  </a:lnTo>
                  <a:cubicBezTo>
                    <a:pt x="3418" y="9841"/>
                    <a:pt x="3418" y="9877"/>
                    <a:pt x="3454" y="9889"/>
                  </a:cubicBezTo>
                  <a:lnTo>
                    <a:pt x="4144" y="10305"/>
                  </a:lnTo>
                  <a:cubicBezTo>
                    <a:pt x="4162" y="10311"/>
                    <a:pt x="4183" y="10314"/>
                    <a:pt x="4204" y="10314"/>
                  </a:cubicBezTo>
                  <a:cubicBezTo>
                    <a:pt x="4224" y="10314"/>
                    <a:pt x="4245" y="10311"/>
                    <a:pt x="4263" y="10305"/>
                  </a:cubicBezTo>
                  <a:lnTo>
                    <a:pt x="4978" y="9901"/>
                  </a:lnTo>
                  <a:cubicBezTo>
                    <a:pt x="5001" y="9889"/>
                    <a:pt x="5001" y="9853"/>
                    <a:pt x="4978" y="9841"/>
                  </a:cubicBezTo>
                  <a:lnTo>
                    <a:pt x="4275" y="9424"/>
                  </a:lnTo>
                  <a:cubicBezTo>
                    <a:pt x="4257" y="9413"/>
                    <a:pt x="4236" y="9407"/>
                    <a:pt x="4216" y="9407"/>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7"/>
            <p:cNvSpPr/>
            <p:nvPr/>
          </p:nvSpPr>
          <p:spPr>
            <a:xfrm>
              <a:off x="4010438" y="2155100"/>
              <a:ext cx="448300" cy="417025"/>
            </a:xfrm>
            <a:custGeom>
              <a:avLst/>
              <a:gdLst/>
              <a:ahLst/>
              <a:cxnLst/>
              <a:rect l="l" t="t" r="r" b="b"/>
              <a:pathLst>
                <a:path w="17932" h="16681" extrusionOk="0">
                  <a:moveTo>
                    <a:pt x="13717" y="1524"/>
                  </a:moveTo>
                  <a:cubicBezTo>
                    <a:pt x="16348" y="0"/>
                    <a:pt x="17848" y="6025"/>
                    <a:pt x="17931" y="6334"/>
                  </a:cubicBezTo>
                  <a:lnTo>
                    <a:pt x="10192" y="10799"/>
                  </a:lnTo>
                  <a:cubicBezTo>
                    <a:pt x="8014" y="12061"/>
                    <a:pt x="5823" y="13300"/>
                    <a:pt x="3644" y="14562"/>
                  </a:cubicBezTo>
                  <a:cubicBezTo>
                    <a:pt x="2537" y="15205"/>
                    <a:pt x="1417" y="15847"/>
                    <a:pt x="310" y="16502"/>
                  </a:cubicBezTo>
                  <a:lnTo>
                    <a:pt x="24" y="16681"/>
                  </a:lnTo>
                  <a:cubicBezTo>
                    <a:pt x="1" y="16681"/>
                    <a:pt x="394" y="14871"/>
                    <a:pt x="441" y="14716"/>
                  </a:cubicBezTo>
                  <a:cubicBezTo>
                    <a:pt x="489" y="14562"/>
                    <a:pt x="548" y="14395"/>
                    <a:pt x="608" y="14228"/>
                  </a:cubicBezTo>
                  <a:cubicBezTo>
                    <a:pt x="1084" y="12847"/>
                    <a:pt x="1846" y="11383"/>
                    <a:pt x="2930" y="10478"/>
                  </a:cubicBezTo>
                  <a:cubicBezTo>
                    <a:pt x="2977" y="10442"/>
                    <a:pt x="3025" y="10406"/>
                    <a:pt x="3084" y="10371"/>
                  </a:cubicBezTo>
                  <a:cubicBezTo>
                    <a:pt x="3608" y="10073"/>
                    <a:pt x="3763" y="10752"/>
                    <a:pt x="3977" y="11418"/>
                  </a:cubicBezTo>
                  <a:cubicBezTo>
                    <a:pt x="4204" y="12073"/>
                    <a:pt x="4477" y="12680"/>
                    <a:pt x="5239" y="12240"/>
                  </a:cubicBezTo>
                  <a:cubicBezTo>
                    <a:pt x="5275" y="12216"/>
                    <a:pt x="5311" y="12204"/>
                    <a:pt x="5347" y="12180"/>
                  </a:cubicBezTo>
                  <a:cubicBezTo>
                    <a:pt x="7073" y="11025"/>
                    <a:pt x="6109" y="7608"/>
                    <a:pt x="8204" y="6203"/>
                  </a:cubicBezTo>
                  <a:cubicBezTo>
                    <a:pt x="8275" y="6156"/>
                    <a:pt x="8347" y="6108"/>
                    <a:pt x="8406" y="6072"/>
                  </a:cubicBezTo>
                  <a:cubicBezTo>
                    <a:pt x="10966" y="4596"/>
                    <a:pt x="8787" y="10585"/>
                    <a:pt x="10847" y="9549"/>
                  </a:cubicBezTo>
                  <a:lnTo>
                    <a:pt x="10919" y="9501"/>
                  </a:lnTo>
                  <a:cubicBezTo>
                    <a:pt x="12883" y="8370"/>
                    <a:pt x="10514" y="4132"/>
                    <a:pt x="13336" y="1786"/>
                  </a:cubicBezTo>
                  <a:cubicBezTo>
                    <a:pt x="13455" y="1691"/>
                    <a:pt x="13574" y="1596"/>
                    <a:pt x="13717" y="1524"/>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7"/>
            <p:cNvSpPr/>
            <p:nvPr/>
          </p:nvSpPr>
          <p:spPr>
            <a:xfrm>
              <a:off x="4051513" y="2226225"/>
              <a:ext cx="410500" cy="322700"/>
            </a:xfrm>
            <a:custGeom>
              <a:avLst/>
              <a:gdLst/>
              <a:ahLst/>
              <a:cxnLst/>
              <a:rect l="l" t="t" r="r" b="b"/>
              <a:pathLst>
                <a:path w="16420" h="12908" extrusionOk="0">
                  <a:moveTo>
                    <a:pt x="3013" y="3918"/>
                  </a:moveTo>
                  <a:cubicBezTo>
                    <a:pt x="3132" y="3847"/>
                    <a:pt x="3251" y="3787"/>
                    <a:pt x="3370" y="3751"/>
                  </a:cubicBezTo>
                  <a:cubicBezTo>
                    <a:pt x="6192" y="2846"/>
                    <a:pt x="3858" y="9800"/>
                    <a:pt x="5823" y="8669"/>
                  </a:cubicBezTo>
                  <a:lnTo>
                    <a:pt x="5894" y="8609"/>
                  </a:lnTo>
                  <a:cubicBezTo>
                    <a:pt x="7978" y="7264"/>
                    <a:pt x="6442" y="3430"/>
                    <a:pt x="8442" y="2275"/>
                  </a:cubicBezTo>
                  <a:lnTo>
                    <a:pt x="8514" y="2239"/>
                  </a:lnTo>
                  <a:cubicBezTo>
                    <a:pt x="10609" y="1120"/>
                    <a:pt x="9657" y="5752"/>
                    <a:pt x="11383" y="4906"/>
                  </a:cubicBezTo>
                  <a:cubicBezTo>
                    <a:pt x="11419" y="4882"/>
                    <a:pt x="11454" y="4871"/>
                    <a:pt x="11490" y="4847"/>
                  </a:cubicBezTo>
                  <a:cubicBezTo>
                    <a:pt x="12252" y="4406"/>
                    <a:pt x="12526" y="3466"/>
                    <a:pt x="12740" y="2573"/>
                  </a:cubicBezTo>
                  <a:cubicBezTo>
                    <a:pt x="12955" y="1668"/>
                    <a:pt x="13109" y="799"/>
                    <a:pt x="13633" y="501"/>
                  </a:cubicBezTo>
                  <a:cubicBezTo>
                    <a:pt x="13681" y="465"/>
                    <a:pt x="13729" y="441"/>
                    <a:pt x="13788" y="429"/>
                  </a:cubicBezTo>
                  <a:cubicBezTo>
                    <a:pt x="15062" y="1"/>
                    <a:pt x="15788" y="1549"/>
                    <a:pt x="15824" y="1632"/>
                  </a:cubicBezTo>
                  <a:lnTo>
                    <a:pt x="16419" y="3418"/>
                  </a:lnTo>
                  <a:lnTo>
                    <a:pt x="1" y="12907"/>
                  </a:lnTo>
                  <a:cubicBezTo>
                    <a:pt x="24" y="12538"/>
                    <a:pt x="477" y="5382"/>
                    <a:pt x="3013" y="3918"/>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7"/>
            <p:cNvSpPr/>
            <p:nvPr/>
          </p:nvSpPr>
          <p:spPr>
            <a:xfrm>
              <a:off x="3968163" y="2370900"/>
              <a:ext cx="25" cy="284275"/>
            </a:xfrm>
            <a:custGeom>
              <a:avLst/>
              <a:gdLst/>
              <a:ahLst/>
              <a:cxnLst/>
              <a:rect l="l" t="t" r="r" b="b"/>
              <a:pathLst>
                <a:path w="1" h="11371" fill="none" extrusionOk="0">
                  <a:moveTo>
                    <a:pt x="1" y="0"/>
                  </a:moveTo>
                  <a:lnTo>
                    <a:pt x="1" y="1137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7"/>
            <p:cNvSpPr/>
            <p:nvPr/>
          </p:nvSpPr>
          <p:spPr>
            <a:xfrm>
              <a:off x="3952688" y="2330125"/>
              <a:ext cx="527775" cy="303325"/>
            </a:xfrm>
            <a:custGeom>
              <a:avLst/>
              <a:gdLst/>
              <a:ahLst/>
              <a:cxnLst/>
              <a:rect l="l" t="t" r="r" b="b"/>
              <a:pathLst>
                <a:path w="21111" h="12133" fill="none" extrusionOk="0">
                  <a:moveTo>
                    <a:pt x="1" y="12133"/>
                  </a:moveTo>
                  <a:lnTo>
                    <a:pt x="21111"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7"/>
            <p:cNvSpPr/>
            <p:nvPr/>
          </p:nvSpPr>
          <p:spPr>
            <a:xfrm>
              <a:off x="3646113" y="2778375"/>
              <a:ext cx="246175" cy="245375"/>
            </a:xfrm>
            <a:custGeom>
              <a:avLst/>
              <a:gdLst/>
              <a:ahLst/>
              <a:cxnLst/>
              <a:rect l="l" t="t" r="r" b="b"/>
              <a:pathLst>
                <a:path w="9847" h="9815" extrusionOk="0">
                  <a:moveTo>
                    <a:pt x="6769" y="0"/>
                  </a:moveTo>
                  <a:cubicBezTo>
                    <a:pt x="6484" y="0"/>
                    <a:pt x="6162" y="93"/>
                    <a:pt x="5823" y="287"/>
                  </a:cubicBezTo>
                  <a:cubicBezTo>
                    <a:pt x="4894" y="834"/>
                    <a:pt x="4096" y="2001"/>
                    <a:pt x="3822" y="3120"/>
                  </a:cubicBezTo>
                  <a:cubicBezTo>
                    <a:pt x="3667" y="3156"/>
                    <a:pt x="3525" y="3216"/>
                    <a:pt x="3382" y="3299"/>
                  </a:cubicBezTo>
                  <a:cubicBezTo>
                    <a:pt x="2477" y="3823"/>
                    <a:pt x="1751" y="5085"/>
                    <a:pt x="1751" y="6121"/>
                  </a:cubicBezTo>
                  <a:cubicBezTo>
                    <a:pt x="1751" y="6192"/>
                    <a:pt x="1762" y="6264"/>
                    <a:pt x="1762" y="6323"/>
                  </a:cubicBezTo>
                  <a:cubicBezTo>
                    <a:pt x="1620" y="6359"/>
                    <a:pt x="1477" y="6418"/>
                    <a:pt x="1358" y="6502"/>
                  </a:cubicBezTo>
                  <a:cubicBezTo>
                    <a:pt x="608" y="6930"/>
                    <a:pt x="0" y="7990"/>
                    <a:pt x="0" y="8847"/>
                  </a:cubicBezTo>
                  <a:cubicBezTo>
                    <a:pt x="0" y="9458"/>
                    <a:pt x="308" y="9815"/>
                    <a:pt x="757" y="9815"/>
                  </a:cubicBezTo>
                  <a:cubicBezTo>
                    <a:pt x="938" y="9815"/>
                    <a:pt x="1142" y="9756"/>
                    <a:pt x="1358" y="9633"/>
                  </a:cubicBezTo>
                  <a:lnTo>
                    <a:pt x="8275" y="5704"/>
                  </a:lnTo>
                  <a:cubicBezTo>
                    <a:pt x="9156" y="5144"/>
                    <a:pt x="9847" y="3894"/>
                    <a:pt x="9847" y="2870"/>
                  </a:cubicBezTo>
                  <a:cubicBezTo>
                    <a:pt x="9847" y="2121"/>
                    <a:pt x="9471" y="1687"/>
                    <a:pt x="8927" y="1687"/>
                  </a:cubicBezTo>
                  <a:cubicBezTo>
                    <a:pt x="8702" y="1687"/>
                    <a:pt x="8448" y="1761"/>
                    <a:pt x="8180" y="1918"/>
                  </a:cubicBezTo>
                  <a:cubicBezTo>
                    <a:pt x="8073" y="1977"/>
                    <a:pt x="7978" y="2049"/>
                    <a:pt x="7882" y="2120"/>
                  </a:cubicBezTo>
                  <a:cubicBezTo>
                    <a:pt x="7918" y="1918"/>
                    <a:pt x="7942" y="1704"/>
                    <a:pt x="7942" y="1501"/>
                  </a:cubicBezTo>
                  <a:cubicBezTo>
                    <a:pt x="7942" y="547"/>
                    <a:pt x="7463" y="0"/>
                    <a:pt x="6769"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7"/>
            <p:cNvSpPr/>
            <p:nvPr/>
          </p:nvSpPr>
          <p:spPr>
            <a:xfrm>
              <a:off x="3720513" y="2747725"/>
              <a:ext cx="80100" cy="162250"/>
            </a:xfrm>
            <a:custGeom>
              <a:avLst/>
              <a:gdLst/>
              <a:ahLst/>
              <a:cxnLst/>
              <a:rect l="l" t="t" r="r" b="b"/>
              <a:pathLst>
                <a:path w="3204" h="6490" extrusionOk="0">
                  <a:moveTo>
                    <a:pt x="1644" y="72"/>
                  </a:moveTo>
                  <a:cubicBezTo>
                    <a:pt x="1751" y="1"/>
                    <a:pt x="1858" y="1"/>
                    <a:pt x="1930" y="84"/>
                  </a:cubicBezTo>
                  <a:lnTo>
                    <a:pt x="3061" y="1560"/>
                  </a:lnTo>
                  <a:cubicBezTo>
                    <a:pt x="3204" y="1739"/>
                    <a:pt x="3037" y="2156"/>
                    <a:pt x="2787" y="2310"/>
                  </a:cubicBezTo>
                  <a:lnTo>
                    <a:pt x="2763" y="2322"/>
                  </a:lnTo>
                  <a:cubicBezTo>
                    <a:pt x="2561" y="2441"/>
                    <a:pt x="2442" y="2656"/>
                    <a:pt x="2430" y="2894"/>
                  </a:cubicBezTo>
                  <a:lnTo>
                    <a:pt x="2430" y="5227"/>
                  </a:lnTo>
                  <a:cubicBezTo>
                    <a:pt x="2418" y="5466"/>
                    <a:pt x="2299" y="5680"/>
                    <a:pt x="2108" y="5799"/>
                  </a:cubicBezTo>
                  <a:lnTo>
                    <a:pt x="1084" y="6394"/>
                  </a:lnTo>
                  <a:cubicBezTo>
                    <a:pt x="906" y="6489"/>
                    <a:pt x="751" y="6406"/>
                    <a:pt x="751" y="6204"/>
                  </a:cubicBezTo>
                  <a:lnTo>
                    <a:pt x="751" y="3858"/>
                  </a:lnTo>
                  <a:cubicBezTo>
                    <a:pt x="751" y="3644"/>
                    <a:pt x="608" y="3561"/>
                    <a:pt x="418" y="3668"/>
                  </a:cubicBezTo>
                  <a:cubicBezTo>
                    <a:pt x="156" y="3822"/>
                    <a:pt x="1" y="3572"/>
                    <a:pt x="144" y="3239"/>
                  </a:cubicBezTo>
                  <a:lnTo>
                    <a:pt x="1370" y="405"/>
                  </a:lnTo>
                  <a:cubicBezTo>
                    <a:pt x="1418" y="263"/>
                    <a:pt x="1513" y="143"/>
                    <a:pt x="1644" y="7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7"/>
            <p:cNvSpPr/>
            <p:nvPr/>
          </p:nvSpPr>
          <p:spPr>
            <a:xfrm>
              <a:off x="3621988" y="2435025"/>
              <a:ext cx="287575" cy="359850"/>
            </a:xfrm>
            <a:custGeom>
              <a:avLst/>
              <a:gdLst/>
              <a:ahLst/>
              <a:cxnLst/>
              <a:rect l="l" t="t" r="r" b="b"/>
              <a:pathLst>
                <a:path w="11503" h="14394" extrusionOk="0">
                  <a:moveTo>
                    <a:pt x="11347" y="0"/>
                  </a:moveTo>
                  <a:cubicBezTo>
                    <a:pt x="11308" y="0"/>
                    <a:pt x="11263" y="14"/>
                    <a:pt x="11217" y="43"/>
                  </a:cubicBezTo>
                  <a:lnTo>
                    <a:pt x="287" y="6353"/>
                  </a:lnTo>
                  <a:cubicBezTo>
                    <a:pt x="120" y="6460"/>
                    <a:pt x="13" y="6639"/>
                    <a:pt x="1" y="6841"/>
                  </a:cubicBezTo>
                  <a:cubicBezTo>
                    <a:pt x="1" y="6970"/>
                    <a:pt x="69" y="7043"/>
                    <a:pt x="164" y="7043"/>
                  </a:cubicBezTo>
                  <a:cubicBezTo>
                    <a:pt x="201" y="7043"/>
                    <a:pt x="243" y="7031"/>
                    <a:pt x="287" y="7008"/>
                  </a:cubicBezTo>
                  <a:lnTo>
                    <a:pt x="11217" y="698"/>
                  </a:lnTo>
                  <a:cubicBezTo>
                    <a:pt x="11383" y="590"/>
                    <a:pt x="11490" y="400"/>
                    <a:pt x="11502" y="198"/>
                  </a:cubicBezTo>
                  <a:cubicBezTo>
                    <a:pt x="11502" y="73"/>
                    <a:pt x="11439" y="0"/>
                    <a:pt x="11347" y="0"/>
                  </a:cubicBezTo>
                  <a:close/>
                  <a:moveTo>
                    <a:pt x="8868" y="2461"/>
                  </a:moveTo>
                  <a:cubicBezTo>
                    <a:pt x="8830" y="2461"/>
                    <a:pt x="8787" y="2472"/>
                    <a:pt x="8740" y="2495"/>
                  </a:cubicBezTo>
                  <a:lnTo>
                    <a:pt x="311" y="7377"/>
                  </a:lnTo>
                  <a:cubicBezTo>
                    <a:pt x="144" y="7484"/>
                    <a:pt x="37" y="7663"/>
                    <a:pt x="25" y="7865"/>
                  </a:cubicBezTo>
                  <a:cubicBezTo>
                    <a:pt x="25" y="7993"/>
                    <a:pt x="92" y="8066"/>
                    <a:pt x="188" y="8066"/>
                  </a:cubicBezTo>
                  <a:cubicBezTo>
                    <a:pt x="225" y="8066"/>
                    <a:pt x="267" y="8055"/>
                    <a:pt x="311" y="8032"/>
                  </a:cubicBezTo>
                  <a:lnTo>
                    <a:pt x="8752" y="3150"/>
                  </a:lnTo>
                  <a:cubicBezTo>
                    <a:pt x="8919" y="3043"/>
                    <a:pt x="9026" y="2865"/>
                    <a:pt x="9038" y="2662"/>
                  </a:cubicBezTo>
                  <a:cubicBezTo>
                    <a:pt x="9029" y="2534"/>
                    <a:pt x="8965" y="2461"/>
                    <a:pt x="8868" y="2461"/>
                  </a:cubicBezTo>
                  <a:close/>
                  <a:moveTo>
                    <a:pt x="11347" y="3679"/>
                  </a:moveTo>
                  <a:cubicBezTo>
                    <a:pt x="11308" y="3679"/>
                    <a:pt x="11263" y="3693"/>
                    <a:pt x="11217" y="3722"/>
                  </a:cubicBezTo>
                  <a:lnTo>
                    <a:pt x="287" y="10032"/>
                  </a:lnTo>
                  <a:cubicBezTo>
                    <a:pt x="120" y="10139"/>
                    <a:pt x="13" y="10318"/>
                    <a:pt x="1" y="10508"/>
                  </a:cubicBezTo>
                  <a:cubicBezTo>
                    <a:pt x="1" y="10642"/>
                    <a:pt x="65" y="10717"/>
                    <a:pt x="157" y="10717"/>
                  </a:cubicBezTo>
                  <a:cubicBezTo>
                    <a:pt x="196" y="10717"/>
                    <a:pt x="240" y="10703"/>
                    <a:pt x="287" y="10675"/>
                  </a:cubicBezTo>
                  <a:lnTo>
                    <a:pt x="11217" y="4365"/>
                  </a:lnTo>
                  <a:cubicBezTo>
                    <a:pt x="11383" y="4258"/>
                    <a:pt x="11490" y="4079"/>
                    <a:pt x="11502" y="3877"/>
                  </a:cubicBezTo>
                  <a:cubicBezTo>
                    <a:pt x="11502" y="3752"/>
                    <a:pt x="11439" y="3679"/>
                    <a:pt x="11347" y="3679"/>
                  </a:cubicBezTo>
                  <a:close/>
                  <a:moveTo>
                    <a:pt x="8881" y="6132"/>
                  </a:moveTo>
                  <a:cubicBezTo>
                    <a:pt x="8842" y="6132"/>
                    <a:pt x="8798" y="6146"/>
                    <a:pt x="8752" y="6174"/>
                  </a:cubicBezTo>
                  <a:lnTo>
                    <a:pt x="311" y="11044"/>
                  </a:lnTo>
                  <a:cubicBezTo>
                    <a:pt x="144" y="11151"/>
                    <a:pt x="37" y="11342"/>
                    <a:pt x="25" y="11532"/>
                  </a:cubicBezTo>
                  <a:cubicBezTo>
                    <a:pt x="25" y="11661"/>
                    <a:pt x="86" y="11734"/>
                    <a:pt x="183" y="11734"/>
                  </a:cubicBezTo>
                  <a:cubicBezTo>
                    <a:pt x="220" y="11734"/>
                    <a:pt x="264" y="11722"/>
                    <a:pt x="311" y="11699"/>
                  </a:cubicBezTo>
                  <a:lnTo>
                    <a:pt x="8752" y="6829"/>
                  </a:lnTo>
                  <a:cubicBezTo>
                    <a:pt x="8919" y="6710"/>
                    <a:pt x="9026" y="6532"/>
                    <a:pt x="9038" y="6341"/>
                  </a:cubicBezTo>
                  <a:cubicBezTo>
                    <a:pt x="9038" y="6208"/>
                    <a:pt x="8973" y="6132"/>
                    <a:pt x="8881" y="6132"/>
                  </a:cubicBezTo>
                  <a:close/>
                  <a:moveTo>
                    <a:pt x="11341" y="6330"/>
                  </a:moveTo>
                  <a:cubicBezTo>
                    <a:pt x="11303" y="6330"/>
                    <a:pt x="11261" y="6341"/>
                    <a:pt x="11217" y="6365"/>
                  </a:cubicBezTo>
                  <a:lnTo>
                    <a:pt x="287" y="12675"/>
                  </a:lnTo>
                  <a:cubicBezTo>
                    <a:pt x="120" y="12782"/>
                    <a:pt x="13" y="12961"/>
                    <a:pt x="1" y="13163"/>
                  </a:cubicBezTo>
                  <a:cubicBezTo>
                    <a:pt x="1" y="13292"/>
                    <a:pt x="69" y="13365"/>
                    <a:pt x="164" y="13365"/>
                  </a:cubicBezTo>
                  <a:cubicBezTo>
                    <a:pt x="201" y="13365"/>
                    <a:pt x="243" y="13354"/>
                    <a:pt x="287" y="13330"/>
                  </a:cubicBezTo>
                  <a:lnTo>
                    <a:pt x="11217" y="7020"/>
                  </a:lnTo>
                  <a:cubicBezTo>
                    <a:pt x="11383" y="6913"/>
                    <a:pt x="11490" y="6722"/>
                    <a:pt x="11502" y="6520"/>
                  </a:cubicBezTo>
                  <a:cubicBezTo>
                    <a:pt x="11502" y="6401"/>
                    <a:pt x="11435" y="6330"/>
                    <a:pt x="11341" y="6330"/>
                  </a:cubicBezTo>
                  <a:close/>
                  <a:moveTo>
                    <a:pt x="8875" y="8788"/>
                  </a:moveTo>
                  <a:cubicBezTo>
                    <a:pt x="8835" y="8788"/>
                    <a:pt x="8790" y="8801"/>
                    <a:pt x="8740" y="8830"/>
                  </a:cubicBezTo>
                  <a:lnTo>
                    <a:pt x="8752" y="8830"/>
                  </a:lnTo>
                  <a:lnTo>
                    <a:pt x="311" y="13711"/>
                  </a:lnTo>
                  <a:cubicBezTo>
                    <a:pt x="144" y="13818"/>
                    <a:pt x="37" y="13997"/>
                    <a:pt x="25" y="14187"/>
                  </a:cubicBezTo>
                  <a:cubicBezTo>
                    <a:pt x="25" y="14315"/>
                    <a:pt x="92" y="14394"/>
                    <a:pt x="186" y="14394"/>
                  </a:cubicBezTo>
                  <a:cubicBezTo>
                    <a:pt x="224" y="14394"/>
                    <a:pt x="266" y="14381"/>
                    <a:pt x="311" y="14354"/>
                  </a:cubicBezTo>
                  <a:lnTo>
                    <a:pt x="8752" y="9484"/>
                  </a:lnTo>
                  <a:cubicBezTo>
                    <a:pt x="8919" y="9377"/>
                    <a:pt x="9026" y="9187"/>
                    <a:pt x="9038" y="8996"/>
                  </a:cubicBezTo>
                  <a:cubicBezTo>
                    <a:pt x="9029" y="8863"/>
                    <a:pt x="8968" y="8788"/>
                    <a:pt x="8875" y="8788"/>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7"/>
            <p:cNvSpPr/>
            <p:nvPr/>
          </p:nvSpPr>
          <p:spPr>
            <a:xfrm>
              <a:off x="3982463" y="2408100"/>
              <a:ext cx="489075" cy="431025"/>
            </a:xfrm>
            <a:custGeom>
              <a:avLst/>
              <a:gdLst/>
              <a:ahLst/>
              <a:cxnLst/>
              <a:rect l="l" t="t" r="r" b="b"/>
              <a:pathLst>
                <a:path w="19563" h="17241" extrusionOk="0">
                  <a:moveTo>
                    <a:pt x="8799" y="6347"/>
                  </a:moveTo>
                  <a:cubicBezTo>
                    <a:pt x="8787" y="6501"/>
                    <a:pt x="8704" y="6632"/>
                    <a:pt x="8585" y="6716"/>
                  </a:cubicBezTo>
                  <a:lnTo>
                    <a:pt x="215" y="11550"/>
                  </a:lnTo>
                  <a:cubicBezTo>
                    <a:pt x="96" y="11621"/>
                    <a:pt x="0" y="11562"/>
                    <a:pt x="0" y="11431"/>
                  </a:cubicBezTo>
                  <a:cubicBezTo>
                    <a:pt x="0" y="11276"/>
                    <a:pt x="84" y="11133"/>
                    <a:pt x="215" y="11050"/>
                  </a:cubicBezTo>
                  <a:lnTo>
                    <a:pt x="8585" y="6216"/>
                  </a:lnTo>
                  <a:cubicBezTo>
                    <a:pt x="8704" y="6156"/>
                    <a:pt x="8799" y="6204"/>
                    <a:pt x="8799" y="6347"/>
                  </a:cubicBezTo>
                  <a:close/>
                  <a:moveTo>
                    <a:pt x="227" y="12335"/>
                  </a:moveTo>
                  <a:lnTo>
                    <a:pt x="6692" y="8609"/>
                  </a:lnTo>
                  <a:cubicBezTo>
                    <a:pt x="6811" y="8525"/>
                    <a:pt x="6894" y="8383"/>
                    <a:pt x="6906" y="8228"/>
                  </a:cubicBezTo>
                  <a:cubicBezTo>
                    <a:pt x="6906" y="8097"/>
                    <a:pt x="6811" y="8037"/>
                    <a:pt x="6692" y="8109"/>
                  </a:cubicBezTo>
                  <a:lnTo>
                    <a:pt x="227" y="11835"/>
                  </a:lnTo>
                  <a:cubicBezTo>
                    <a:pt x="96" y="11919"/>
                    <a:pt x="24" y="12050"/>
                    <a:pt x="12" y="12204"/>
                  </a:cubicBezTo>
                  <a:cubicBezTo>
                    <a:pt x="12" y="12347"/>
                    <a:pt x="108" y="12407"/>
                    <a:pt x="227" y="12335"/>
                  </a:cubicBezTo>
                  <a:close/>
                  <a:moveTo>
                    <a:pt x="8585" y="9025"/>
                  </a:moveTo>
                  <a:lnTo>
                    <a:pt x="215" y="13859"/>
                  </a:lnTo>
                  <a:cubicBezTo>
                    <a:pt x="84" y="13943"/>
                    <a:pt x="0" y="14086"/>
                    <a:pt x="0" y="14240"/>
                  </a:cubicBezTo>
                  <a:cubicBezTo>
                    <a:pt x="0" y="14371"/>
                    <a:pt x="96" y="14431"/>
                    <a:pt x="215" y="14359"/>
                  </a:cubicBezTo>
                  <a:lnTo>
                    <a:pt x="8585" y="9526"/>
                  </a:lnTo>
                  <a:cubicBezTo>
                    <a:pt x="8704" y="9442"/>
                    <a:pt x="8787" y="9311"/>
                    <a:pt x="8799" y="9156"/>
                  </a:cubicBezTo>
                  <a:cubicBezTo>
                    <a:pt x="8799" y="9014"/>
                    <a:pt x="8704" y="8966"/>
                    <a:pt x="8585" y="9025"/>
                  </a:cubicBezTo>
                  <a:close/>
                  <a:moveTo>
                    <a:pt x="227" y="15145"/>
                  </a:moveTo>
                  <a:lnTo>
                    <a:pt x="6692" y="11419"/>
                  </a:lnTo>
                  <a:cubicBezTo>
                    <a:pt x="6811" y="11335"/>
                    <a:pt x="6894" y="11192"/>
                    <a:pt x="6906" y="11038"/>
                  </a:cubicBezTo>
                  <a:cubicBezTo>
                    <a:pt x="6906" y="10907"/>
                    <a:pt x="6811" y="10847"/>
                    <a:pt x="6692" y="10919"/>
                  </a:cubicBezTo>
                  <a:lnTo>
                    <a:pt x="227" y="14645"/>
                  </a:lnTo>
                  <a:cubicBezTo>
                    <a:pt x="96" y="14729"/>
                    <a:pt x="24" y="14860"/>
                    <a:pt x="12" y="15014"/>
                  </a:cubicBezTo>
                  <a:cubicBezTo>
                    <a:pt x="12" y="15157"/>
                    <a:pt x="108" y="15217"/>
                    <a:pt x="227" y="15145"/>
                  </a:cubicBezTo>
                  <a:close/>
                  <a:moveTo>
                    <a:pt x="8585" y="11061"/>
                  </a:moveTo>
                  <a:lnTo>
                    <a:pt x="215" y="15895"/>
                  </a:lnTo>
                  <a:cubicBezTo>
                    <a:pt x="84" y="15979"/>
                    <a:pt x="0" y="16110"/>
                    <a:pt x="0" y="16264"/>
                  </a:cubicBezTo>
                  <a:cubicBezTo>
                    <a:pt x="0" y="16407"/>
                    <a:pt x="96" y="16467"/>
                    <a:pt x="215" y="16395"/>
                  </a:cubicBezTo>
                  <a:lnTo>
                    <a:pt x="8585" y="11562"/>
                  </a:lnTo>
                  <a:cubicBezTo>
                    <a:pt x="8704" y="11478"/>
                    <a:pt x="8787" y="11335"/>
                    <a:pt x="8799" y="11181"/>
                  </a:cubicBezTo>
                  <a:cubicBezTo>
                    <a:pt x="8799" y="11050"/>
                    <a:pt x="8704" y="10990"/>
                    <a:pt x="8585" y="11061"/>
                  </a:cubicBezTo>
                  <a:close/>
                  <a:moveTo>
                    <a:pt x="6692" y="12943"/>
                  </a:moveTo>
                  <a:lnTo>
                    <a:pt x="227" y="16669"/>
                  </a:lnTo>
                  <a:cubicBezTo>
                    <a:pt x="96" y="16753"/>
                    <a:pt x="24" y="16896"/>
                    <a:pt x="12" y="17050"/>
                  </a:cubicBezTo>
                  <a:cubicBezTo>
                    <a:pt x="12" y="17181"/>
                    <a:pt x="108" y="17241"/>
                    <a:pt x="227" y="17169"/>
                  </a:cubicBezTo>
                  <a:lnTo>
                    <a:pt x="6692" y="13443"/>
                  </a:lnTo>
                  <a:cubicBezTo>
                    <a:pt x="6811" y="13359"/>
                    <a:pt x="6894" y="13216"/>
                    <a:pt x="6906" y="13062"/>
                  </a:cubicBezTo>
                  <a:cubicBezTo>
                    <a:pt x="6906" y="12931"/>
                    <a:pt x="6811" y="12871"/>
                    <a:pt x="6692" y="12943"/>
                  </a:cubicBezTo>
                  <a:close/>
                  <a:moveTo>
                    <a:pt x="10978" y="5394"/>
                  </a:moveTo>
                  <a:lnTo>
                    <a:pt x="19348" y="560"/>
                  </a:lnTo>
                  <a:cubicBezTo>
                    <a:pt x="19467" y="477"/>
                    <a:pt x="19550" y="334"/>
                    <a:pt x="19562" y="191"/>
                  </a:cubicBezTo>
                  <a:cubicBezTo>
                    <a:pt x="19562" y="48"/>
                    <a:pt x="19467" y="1"/>
                    <a:pt x="19348" y="60"/>
                  </a:cubicBezTo>
                  <a:lnTo>
                    <a:pt x="10978" y="4894"/>
                  </a:lnTo>
                  <a:cubicBezTo>
                    <a:pt x="10847" y="4977"/>
                    <a:pt x="10764" y="5120"/>
                    <a:pt x="10764" y="5275"/>
                  </a:cubicBezTo>
                  <a:cubicBezTo>
                    <a:pt x="10764" y="5406"/>
                    <a:pt x="10859" y="5466"/>
                    <a:pt x="10978" y="5394"/>
                  </a:cubicBezTo>
                  <a:close/>
                  <a:moveTo>
                    <a:pt x="17455" y="1953"/>
                  </a:moveTo>
                  <a:lnTo>
                    <a:pt x="10990" y="5680"/>
                  </a:lnTo>
                  <a:cubicBezTo>
                    <a:pt x="10871" y="5763"/>
                    <a:pt x="10787" y="5894"/>
                    <a:pt x="10776" y="6049"/>
                  </a:cubicBezTo>
                  <a:cubicBezTo>
                    <a:pt x="10776" y="6192"/>
                    <a:pt x="10871" y="6251"/>
                    <a:pt x="11002" y="6180"/>
                  </a:cubicBezTo>
                  <a:lnTo>
                    <a:pt x="17455" y="2453"/>
                  </a:lnTo>
                  <a:cubicBezTo>
                    <a:pt x="17574" y="2370"/>
                    <a:pt x="17657" y="2227"/>
                    <a:pt x="17669" y="2084"/>
                  </a:cubicBezTo>
                  <a:cubicBezTo>
                    <a:pt x="17669" y="1929"/>
                    <a:pt x="17574" y="1870"/>
                    <a:pt x="17455" y="1941"/>
                  </a:cubicBezTo>
                  <a:close/>
                  <a:moveTo>
                    <a:pt x="19348" y="2882"/>
                  </a:moveTo>
                  <a:lnTo>
                    <a:pt x="10978" y="7704"/>
                  </a:lnTo>
                  <a:cubicBezTo>
                    <a:pt x="10847" y="7787"/>
                    <a:pt x="10764" y="7930"/>
                    <a:pt x="10764" y="8085"/>
                  </a:cubicBezTo>
                  <a:cubicBezTo>
                    <a:pt x="10764" y="8216"/>
                    <a:pt x="10859" y="8275"/>
                    <a:pt x="10978" y="8204"/>
                  </a:cubicBezTo>
                  <a:lnTo>
                    <a:pt x="19348" y="3370"/>
                  </a:lnTo>
                  <a:cubicBezTo>
                    <a:pt x="19467" y="3287"/>
                    <a:pt x="19550" y="3156"/>
                    <a:pt x="19562" y="3001"/>
                  </a:cubicBezTo>
                  <a:cubicBezTo>
                    <a:pt x="19562" y="2858"/>
                    <a:pt x="19467" y="2799"/>
                    <a:pt x="19348" y="2882"/>
                  </a:cubicBezTo>
                  <a:close/>
                  <a:moveTo>
                    <a:pt x="11002" y="8978"/>
                  </a:moveTo>
                  <a:lnTo>
                    <a:pt x="17455" y="5263"/>
                  </a:lnTo>
                  <a:cubicBezTo>
                    <a:pt x="17586" y="5180"/>
                    <a:pt x="17657" y="5037"/>
                    <a:pt x="17669" y="4882"/>
                  </a:cubicBezTo>
                  <a:cubicBezTo>
                    <a:pt x="17669" y="4751"/>
                    <a:pt x="17574" y="4692"/>
                    <a:pt x="17455" y="4763"/>
                  </a:cubicBezTo>
                  <a:lnTo>
                    <a:pt x="10990" y="8490"/>
                  </a:lnTo>
                  <a:cubicBezTo>
                    <a:pt x="10871" y="8573"/>
                    <a:pt x="10787" y="8704"/>
                    <a:pt x="10776" y="8859"/>
                  </a:cubicBezTo>
                  <a:cubicBezTo>
                    <a:pt x="10776" y="9002"/>
                    <a:pt x="10871" y="9049"/>
                    <a:pt x="11002" y="8978"/>
                  </a:cubicBezTo>
                  <a:close/>
                  <a:moveTo>
                    <a:pt x="19348" y="4894"/>
                  </a:moveTo>
                  <a:lnTo>
                    <a:pt x="10978" y="9728"/>
                  </a:lnTo>
                  <a:cubicBezTo>
                    <a:pt x="10847" y="9811"/>
                    <a:pt x="10764" y="9942"/>
                    <a:pt x="10764" y="10097"/>
                  </a:cubicBezTo>
                  <a:cubicBezTo>
                    <a:pt x="10764" y="10240"/>
                    <a:pt x="10859" y="10299"/>
                    <a:pt x="10978" y="10228"/>
                  </a:cubicBezTo>
                  <a:lnTo>
                    <a:pt x="19348" y="5406"/>
                  </a:lnTo>
                  <a:cubicBezTo>
                    <a:pt x="19467" y="5323"/>
                    <a:pt x="19550" y="5180"/>
                    <a:pt x="19562" y="5037"/>
                  </a:cubicBezTo>
                  <a:cubicBezTo>
                    <a:pt x="19562" y="4882"/>
                    <a:pt x="19467" y="4835"/>
                    <a:pt x="19348" y="4894"/>
                  </a:cubicBezTo>
                  <a:close/>
                  <a:moveTo>
                    <a:pt x="17455" y="6775"/>
                  </a:moveTo>
                  <a:lnTo>
                    <a:pt x="10990" y="10514"/>
                  </a:lnTo>
                  <a:cubicBezTo>
                    <a:pt x="10871" y="10597"/>
                    <a:pt x="10787" y="10740"/>
                    <a:pt x="10776" y="10883"/>
                  </a:cubicBezTo>
                  <a:cubicBezTo>
                    <a:pt x="10776" y="11026"/>
                    <a:pt x="10871" y="11085"/>
                    <a:pt x="11002" y="11014"/>
                  </a:cubicBezTo>
                  <a:lnTo>
                    <a:pt x="17455" y="7287"/>
                  </a:lnTo>
                  <a:cubicBezTo>
                    <a:pt x="17586" y="7204"/>
                    <a:pt x="17657" y="7061"/>
                    <a:pt x="17669" y="6906"/>
                  </a:cubicBezTo>
                  <a:cubicBezTo>
                    <a:pt x="17669" y="6775"/>
                    <a:pt x="17574" y="6716"/>
                    <a:pt x="17455" y="6787"/>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7"/>
            <p:cNvSpPr/>
            <p:nvPr/>
          </p:nvSpPr>
          <p:spPr>
            <a:xfrm>
              <a:off x="3308863" y="2388488"/>
              <a:ext cx="674525" cy="1025150"/>
            </a:xfrm>
            <a:custGeom>
              <a:avLst/>
              <a:gdLst/>
              <a:ahLst/>
              <a:cxnLst/>
              <a:rect l="l" t="t" r="r" b="b"/>
              <a:pathLst>
                <a:path w="26981" h="41006" extrusionOk="0">
                  <a:moveTo>
                    <a:pt x="72" y="41006"/>
                  </a:moveTo>
                  <a:lnTo>
                    <a:pt x="1" y="15538"/>
                  </a:lnTo>
                  <a:lnTo>
                    <a:pt x="26909" y="1"/>
                  </a:lnTo>
                  <a:lnTo>
                    <a:pt x="26980" y="25468"/>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7"/>
            <p:cNvSpPr/>
            <p:nvPr/>
          </p:nvSpPr>
          <p:spPr>
            <a:xfrm>
              <a:off x="3743438" y="2542050"/>
              <a:ext cx="131900" cy="95575"/>
            </a:xfrm>
            <a:custGeom>
              <a:avLst/>
              <a:gdLst/>
              <a:ahLst/>
              <a:cxnLst/>
              <a:rect l="l" t="t" r="r" b="b"/>
              <a:pathLst>
                <a:path w="5276" h="3823" extrusionOk="0">
                  <a:moveTo>
                    <a:pt x="4835" y="143"/>
                  </a:moveTo>
                  <a:cubicBezTo>
                    <a:pt x="5073" y="0"/>
                    <a:pt x="5275" y="108"/>
                    <a:pt x="5275" y="393"/>
                  </a:cubicBezTo>
                  <a:cubicBezTo>
                    <a:pt x="5251" y="691"/>
                    <a:pt x="5097" y="965"/>
                    <a:pt x="4847" y="1131"/>
                  </a:cubicBezTo>
                  <a:lnTo>
                    <a:pt x="429" y="3679"/>
                  </a:lnTo>
                  <a:cubicBezTo>
                    <a:pt x="191" y="3822"/>
                    <a:pt x="1" y="3703"/>
                    <a:pt x="1" y="3429"/>
                  </a:cubicBezTo>
                  <a:cubicBezTo>
                    <a:pt x="13" y="3132"/>
                    <a:pt x="179" y="2846"/>
                    <a:pt x="429" y="2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7"/>
            <p:cNvSpPr/>
            <p:nvPr/>
          </p:nvSpPr>
          <p:spPr>
            <a:xfrm>
              <a:off x="4301838" y="1738075"/>
              <a:ext cx="535825" cy="814425"/>
            </a:xfrm>
            <a:custGeom>
              <a:avLst/>
              <a:gdLst/>
              <a:ahLst/>
              <a:cxnLst/>
              <a:rect l="l" t="t" r="r" b="b"/>
              <a:pathLst>
                <a:path w="21433" h="32577" extrusionOk="0">
                  <a:moveTo>
                    <a:pt x="60" y="32576"/>
                  </a:moveTo>
                  <a:lnTo>
                    <a:pt x="1" y="12347"/>
                  </a:lnTo>
                  <a:lnTo>
                    <a:pt x="21373" y="1"/>
                  </a:lnTo>
                  <a:lnTo>
                    <a:pt x="21432" y="20229"/>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7"/>
            <p:cNvSpPr/>
            <p:nvPr/>
          </p:nvSpPr>
          <p:spPr>
            <a:xfrm>
              <a:off x="4321788" y="1809825"/>
              <a:ext cx="430425" cy="672725"/>
            </a:xfrm>
            <a:custGeom>
              <a:avLst/>
              <a:gdLst/>
              <a:ahLst/>
              <a:cxnLst/>
              <a:rect l="l" t="t" r="r" b="b"/>
              <a:pathLst>
                <a:path w="17217" h="26909" extrusionOk="0">
                  <a:moveTo>
                    <a:pt x="12" y="13585"/>
                  </a:moveTo>
                  <a:lnTo>
                    <a:pt x="1" y="13514"/>
                  </a:lnTo>
                  <a:lnTo>
                    <a:pt x="1" y="13430"/>
                  </a:lnTo>
                  <a:lnTo>
                    <a:pt x="24" y="13335"/>
                  </a:lnTo>
                  <a:lnTo>
                    <a:pt x="60" y="13252"/>
                  </a:lnTo>
                  <a:lnTo>
                    <a:pt x="96" y="13168"/>
                  </a:lnTo>
                  <a:lnTo>
                    <a:pt x="143" y="13085"/>
                  </a:lnTo>
                  <a:lnTo>
                    <a:pt x="203" y="13025"/>
                  </a:lnTo>
                  <a:lnTo>
                    <a:pt x="274" y="12954"/>
                  </a:lnTo>
                  <a:lnTo>
                    <a:pt x="346" y="12906"/>
                  </a:lnTo>
                  <a:lnTo>
                    <a:pt x="11276" y="6596"/>
                  </a:lnTo>
                  <a:lnTo>
                    <a:pt x="11347" y="6572"/>
                  </a:lnTo>
                  <a:lnTo>
                    <a:pt x="11407" y="6548"/>
                  </a:lnTo>
                  <a:lnTo>
                    <a:pt x="11466" y="6548"/>
                  </a:lnTo>
                  <a:lnTo>
                    <a:pt x="11514" y="6572"/>
                  </a:lnTo>
                  <a:lnTo>
                    <a:pt x="11514" y="6572"/>
                  </a:lnTo>
                  <a:lnTo>
                    <a:pt x="11562" y="6608"/>
                  </a:lnTo>
                  <a:lnTo>
                    <a:pt x="11597" y="6656"/>
                  </a:lnTo>
                  <a:lnTo>
                    <a:pt x="11597" y="6656"/>
                  </a:lnTo>
                  <a:lnTo>
                    <a:pt x="11609" y="6715"/>
                  </a:lnTo>
                  <a:lnTo>
                    <a:pt x="11621" y="6799"/>
                  </a:lnTo>
                  <a:lnTo>
                    <a:pt x="11609" y="6882"/>
                  </a:lnTo>
                  <a:lnTo>
                    <a:pt x="11597" y="6965"/>
                  </a:lnTo>
                  <a:lnTo>
                    <a:pt x="11562" y="7049"/>
                  </a:lnTo>
                  <a:lnTo>
                    <a:pt x="11514" y="7132"/>
                  </a:lnTo>
                  <a:lnTo>
                    <a:pt x="11466" y="7203"/>
                  </a:lnTo>
                  <a:lnTo>
                    <a:pt x="11407" y="7275"/>
                  </a:lnTo>
                  <a:lnTo>
                    <a:pt x="11407" y="7275"/>
                  </a:lnTo>
                  <a:lnTo>
                    <a:pt x="11347" y="7334"/>
                  </a:lnTo>
                  <a:lnTo>
                    <a:pt x="11276" y="7382"/>
                  </a:lnTo>
                  <a:lnTo>
                    <a:pt x="346" y="13716"/>
                  </a:lnTo>
                  <a:lnTo>
                    <a:pt x="286" y="13740"/>
                  </a:lnTo>
                  <a:lnTo>
                    <a:pt x="215" y="13752"/>
                  </a:lnTo>
                  <a:lnTo>
                    <a:pt x="215" y="13752"/>
                  </a:lnTo>
                  <a:lnTo>
                    <a:pt x="155" y="13752"/>
                  </a:lnTo>
                  <a:lnTo>
                    <a:pt x="108" y="13740"/>
                  </a:lnTo>
                  <a:lnTo>
                    <a:pt x="108" y="13740"/>
                  </a:lnTo>
                  <a:lnTo>
                    <a:pt x="60" y="13704"/>
                  </a:lnTo>
                  <a:lnTo>
                    <a:pt x="36" y="13657"/>
                  </a:lnTo>
                  <a:close/>
                  <a:moveTo>
                    <a:pt x="48" y="17085"/>
                  </a:moveTo>
                  <a:lnTo>
                    <a:pt x="48" y="17085"/>
                  </a:lnTo>
                  <a:lnTo>
                    <a:pt x="72" y="17133"/>
                  </a:lnTo>
                  <a:lnTo>
                    <a:pt x="120" y="17169"/>
                  </a:lnTo>
                  <a:lnTo>
                    <a:pt x="167" y="17181"/>
                  </a:lnTo>
                  <a:lnTo>
                    <a:pt x="227" y="17181"/>
                  </a:lnTo>
                  <a:lnTo>
                    <a:pt x="286" y="17169"/>
                  </a:lnTo>
                  <a:lnTo>
                    <a:pt x="358" y="17133"/>
                  </a:lnTo>
                  <a:lnTo>
                    <a:pt x="10347" y="11371"/>
                  </a:lnTo>
                  <a:lnTo>
                    <a:pt x="10419" y="11335"/>
                  </a:lnTo>
                  <a:lnTo>
                    <a:pt x="10490" y="11263"/>
                  </a:lnTo>
                  <a:lnTo>
                    <a:pt x="10538" y="11204"/>
                  </a:lnTo>
                  <a:lnTo>
                    <a:pt x="10597" y="11120"/>
                  </a:lnTo>
                  <a:lnTo>
                    <a:pt x="10597" y="11120"/>
                  </a:lnTo>
                  <a:lnTo>
                    <a:pt x="10633" y="11037"/>
                  </a:lnTo>
                  <a:lnTo>
                    <a:pt x="10669" y="10954"/>
                  </a:lnTo>
                  <a:lnTo>
                    <a:pt x="10680" y="10870"/>
                  </a:lnTo>
                  <a:lnTo>
                    <a:pt x="10680" y="10787"/>
                  </a:lnTo>
                  <a:lnTo>
                    <a:pt x="10680" y="10704"/>
                  </a:lnTo>
                  <a:lnTo>
                    <a:pt x="10657" y="10644"/>
                  </a:lnTo>
                  <a:lnTo>
                    <a:pt x="10657" y="10644"/>
                  </a:lnTo>
                  <a:lnTo>
                    <a:pt x="10621" y="10597"/>
                  </a:lnTo>
                  <a:lnTo>
                    <a:pt x="10585" y="10561"/>
                  </a:lnTo>
                  <a:lnTo>
                    <a:pt x="10585" y="10561"/>
                  </a:lnTo>
                  <a:lnTo>
                    <a:pt x="10538" y="10549"/>
                  </a:lnTo>
                  <a:lnTo>
                    <a:pt x="10478" y="10549"/>
                  </a:lnTo>
                  <a:lnTo>
                    <a:pt x="10407" y="10561"/>
                  </a:lnTo>
                  <a:lnTo>
                    <a:pt x="10335" y="10597"/>
                  </a:lnTo>
                  <a:lnTo>
                    <a:pt x="358" y="16347"/>
                  </a:lnTo>
                  <a:lnTo>
                    <a:pt x="286" y="16395"/>
                  </a:lnTo>
                  <a:lnTo>
                    <a:pt x="227" y="16454"/>
                  </a:lnTo>
                  <a:lnTo>
                    <a:pt x="167" y="16526"/>
                  </a:lnTo>
                  <a:lnTo>
                    <a:pt x="120" y="16609"/>
                  </a:lnTo>
                  <a:lnTo>
                    <a:pt x="120" y="16609"/>
                  </a:lnTo>
                  <a:lnTo>
                    <a:pt x="72" y="16693"/>
                  </a:lnTo>
                  <a:lnTo>
                    <a:pt x="48" y="16776"/>
                  </a:lnTo>
                  <a:lnTo>
                    <a:pt x="24" y="16859"/>
                  </a:lnTo>
                  <a:lnTo>
                    <a:pt x="12" y="16943"/>
                  </a:lnTo>
                  <a:lnTo>
                    <a:pt x="24" y="17014"/>
                  </a:lnTo>
                  <a:close/>
                  <a:moveTo>
                    <a:pt x="8133" y="16800"/>
                  </a:moveTo>
                  <a:lnTo>
                    <a:pt x="8097" y="16764"/>
                  </a:lnTo>
                  <a:lnTo>
                    <a:pt x="8049" y="16752"/>
                  </a:lnTo>
                  <a:lnTo>
                    <a:pt x="7990" y="16752"/>
                  </a:lnTo>
                  <a:lnTo>
                    <a:pt x="7918" y="16764"/>
                  </a:lnTo>
                  <a:lnTo>
                    <a:pt x="7859" y="16788"/>
                  </a:lnTo>
                  <a:lnTo>
                    <a:pt x="370" y="21110"/>
                  </a:lnTo>
                  <a:lnTo>
                    <a:pt x="298" y="21157"/>
                  </a:lnTo>
                  <a:lnTo>
                    <a:pt x="239" y="21217"/>
                  </a:lnTo>
                  <a:lnTo>
                    <a:pt x="179" y="21288"/>
                  </a:lnTo>
                  <a:lnTo>
                    <a:pt x="132" y="21360"/>
                  </a:lnTo>
                  <a:lnTo>
                    <a:pt x="132" y="21360"/>
                  </a:lnTo>
                  <a:lnTo>
                    <a:pt x="84" y="21443"/>
                  </a:lnTo>
                  <a:lnTo>
                    <a:pt x="48" y="21527"/>
                  </a:lnTo>
                  <a:lnTo>
                    <a:pt x="48" y="21527"/>
                  </a:lnTo>
                  <a:lnTo>
                    <a:pt x="36" y="21610"/>
                  </a:lnTo>
                  <a:lnTo>
                    <a:pt x="24" y="21693"/>
                  </a:lnTo>
                  <a:lnTo>
                    <a:pt x="36" y="21777"/>
                  </a:lnTo>
                  <a:lnTo>
                    <a:pt x="60" y="21836"/>
                  </a:lnTo>
                  <a:lnTo>
                    <a:pt x="84" y="21884"/>
                  </a:lnTo>
                  <a:lnTo>
                    <a:pt x="132" y="21919"/>
                  </a:lnTo>
                  <a:lnTo>
                    <a:pt x="179" y="21943"/>
                  </a:lnTo>
                  <a:lnTo>
                    <a:pt x="239" y="21943"/>
                  </a:lnTo>
                  <a:lnTo>
                    <a:pt x="298" y="21931"/>
                  </a:lnTo>
                  <a:lnTo>
                    <a:pt x="370" y="21896"/>
                  </a:lnTo>
                  <a:lnTo>
                    <a:pt x="7859" y="17574"/>
                  </a:lnTo>
                  <a:lnTo>
                    <a:pt x="7918" y="17526"/>
                  </a:lnTo>
                  <a:lnTo>
                    <a:pt x="7990" y="17466"/>
                  </a:lnTo>
                  <a:lnTo>
                    <a:pt x="8049" y="17395"/>
                  </a:lnTo>
                  <a:lnTo>
                    <a:pt x="8097" y="17324"/>
                  </a:lnTo>
                  <a:lnTo>
                    <a:pt x="8133" y="17240"/>
                  </a:lnTo>
                  <a:lnTo>
                    <a:pt x="8168" y="17145"/>
                  </a:lnTo>
                  <a:lnTo>
                    <a:pt x="8192" y="17062"/>
                  </a:lnTo>
                  <a:lnTo>
                    <a:pt x="8192" y="16978"/>
                  </a:lnTo>
                  <a:lnTo>
                    <a:pt x="8180" y="16907"/>
                  </a:lnTo>
                  <a:lnTo>
                    <a:pt x="8168" y="16847"/>
                  </a:lnTo>
                  <a:close/>
                  <a:moveTo>
                    <a:pt x="11371" y="14049"/>
                  </a:moveTo>
                  <a:lnTo>
                    <a:pt x="11442" y="13990"/>
                  </a:lnTo>
                  <a:lnTo>
                    <a:pt x="11442" y="13990"/>
                  </a:lnTo>
                  <a:lnTo>
                    <a:pt x="11490" y="13918"/>
                  </a:lnTo>
                  <a:lnTo>
                    <a:pt x="11550" y="13835"/>
                  </a:lnTo>
                  <a:lnTo>
                    <a:pt x="11585" y="13752"/>
                  </a:lnTo>
                  <a:lnTo>
                    <a:pt x="11621" y="13668"/>
                  </a:lnTo>
                  <a:lnTo>
                    <a:pt x="11633" y="13585"/>
                  </a:lnTo>
                  <a:lnTo>
                    <a:pt x="11633" y="13502"/>
                  </a:lnTo>
                  <a:lnTo>
                    <a:pt x="11633" y="13430"/>
                  </a:lnTo>
                  <a:lnTo>
                    <a:pt x="11609" y="13359"/>
                  </a:lnTo>
                  <a:lnTo>
                    <a:pt x="11573" y="13311"/>
                  </a:lnTo>
                  <a:lnTo>
                    <a:pt x="11538" y="13276"/>
                  </a:lnTo>
                  <a:lnTo>
                    <a:pt x="11538" y="13276"/>
                  </a:lnTo>
                  <a:lnTo>
                    <a:pt x="11490" y="13264"/>
                  </a:lnTo>
                  <a:lnTo>
                    <a:pt x="11431" y="13264"/>
                  </a:lnTo>
                  <a:lnTo>
                    <a:pt x="11359" y="13276"/>
                  </a:lnTo>
                  <a:lnTo>
                    <a:pt x="11288" y="13311"/>
                  </a:lnTo>
                  <a:lnTo>
                    <a:pt x="358" y="19622"/>
                  </a:lnTo>
                  <a:lnTo>
                    <a:pt x="298" y="19669"/>
                  </a:lnTo>
                  <a:lnTo>
                    <a:pt x="239" y="19729"/>
                  </a:lnTo>
                  <a:lnTo>
                    <a:pt x="239" y="19729"/>
                  </a:lnTo>
                  <a:lnTo>
                    <a:pt x="179" y="19788"/>
                  </a:lnTo>
                  <a:lnTo>
                    <a:pt x="132" y="19872"/>
                  </a:lnTo>
                  <a:lnTo>
                    <a:pt x="84" y="19955"/>
                  </a:lnTo>
                  <a:lnTo>
                    <a:pt x="48" y="20038"/>
                  </a:lnTo>
                  <a:lnTo>
                    <a:pt x="36" y="20122"/>
                  </a:lnTo>
                  <a:lnTo>
                    <a:pt x="24" y="20205"/>
                  </a:lnTo>
                  <a:lnTo>
                    <a:pt x="36" y="20288"/>
                  </a:lnTo>
                  <a:lnTo>
                    <a:pt x="48" y="20348"/>
                  </a:lnTo>
                  <a:lnTo>
                    <a:pt x="84" y="20395"/>
                  </a:lnTo>
                  <a:lnTo>
                    <a:pt x="132" y="20431"/>
                  </a:lnTo>
                  <a:lnTo>
                    <a:pt x="132" y="20431"/>
                  </a:lnTo>
                  <a:lnTo>
                    <a:pt x="179" y="20455"/>
                  </a:lnTo>
                  <a:lnTo>
                    <a:pt x="239" y="20455"/>
                  </a:lnTo>
                  <a:lnTo>
                    <a:pt x="239" y="20455"/>
                  </a:lnTo>
                  <a:lnTo>
                    <a:pt x="298" y="20431"/>
                  </a:lnTo>
                  <a:lnTo>
                    <a:pt x="370" y="20407"/>
                  </a:lnTo>
                  <a:lnTo>
                    <a:pt x="11300" y="14097"/>
                  </a:lnTo>
                  <a:close/>
                  <a:moveTo>
                    <a:pt x="15812" y="9287"/>
                  </a:moveTo>
                  <a:lnTo>
                    <a:pt x="358" y="18217"/>
                  </a:lnTo>
                  <a:cubicBezTo>
                    <a:pt x="155" y="18348"/>
                    <a:pt x="24" y="18562"/>
                    <a:pt x="24" y="18812"/>
                  </a:cubicBezTo>
                  <a:cubicBezTo>
                    <a:pt x="24" y="19026"/>
                    <a:pt x="167" y="19110"/>
                    <a:pt x="370" y="19002"/>
                  </a:cubicBezTo>
                  <a:lnTo>
                    <a:pt x="15812" y="10085"/>
                  </a:lnTo>
                  <a:cubicBezTo>
                    <a:pt x="16014" y="9954"/>
                    <a:pt x="16145" y="9727"/>
                    <a:pt x="16157" y="9489"/>
                  </a:cubicBezTo>
                  <a:cubicBezTo>
                    <a:pt x="16157" y="9275"/>
                    <a:pt x="16003" y="9180"/>
                    <a:pt x="15812" y="9287"/>
                  </a:cubicBezTo>
                  <a:close/>
                  <a:moveTo>
                    <a:pt x="8168" y="21812"/>
                  </a:moveTo>
                  <a:lnTo>
                    <a:pt x="8133" y="21765"/>
                  </a:lnTo>
                  <a:lnTo>
                    <a:pt x="8097" y="21729"/>
                  </a:lnTo>
                  <a:lnTo>
                    <a:pt x="8049" y="21717"/>
                  </a:lnTo>
                  <a:lnTo>
                    <a:pt x="7990" y="21717"/>
                  </a:lnTo>
                  <a:lnTo>
                    <a:pt x="7918" y="21729"/>
                  </a:lnTo>
                  <a:lnTo>
                    <a:pt x="7859" y="21753"/>
                  </a:lnTo>
                  <a:lnTo>
                    <a:pt x="370" y="26075"/>
                  </a:lnTo>
                  <a:lnTo>
                    <a:pt x="298" y="26122"/>
                  </a:lnTo>
                  <a:lnTo>
                    <a:pt x="239" y="26182"/>
                  </a:lnTo>
                  <a:lnTo>
                    <a:pt x="179" y="26253"/>
                  </a:lnTo>
                  <a:lnTo>
                    <a:pt x="132" y="26337"/>
                  </a:lnTo>
                  <a:lnTo>
                    <a:pt x="132" y="26337"/>
                  </a:lnTo>
                  <a:lnTo>
                    <a:pt x="84" y="26408"/>
                  </a:lnTo>
                  <a:lnTo>
                    <a:pt x="60" y="26503"/>
                  </a:lnTo>
                  <a:lnTo>
                    <a:pt x="36" y="26587"/>
                  </a:lnTo>
                  <a:lnTo>
                    <a:pt x="24" y="26670"/>
                  </a:lnTo>
                  <a:lnTo>
                    <a:pt x="36" y="26741"/>
                  </a:lnTo>
                  <a:lnTo>
                    <a:pt x="60" y="26813"/>
                  </a:lnTo>
                  <a:lnTo>
                    <a:pt x="84" y="26861"/>
                  </a:lnTo>
                  <a:lnTo>
                    <a:pt x="132" y="26896"/>
                  </a:lnTo>
                  <a:lnTo>
                    <a:pt x="179" y="26908"/>
                  </a:lnTo>
                  <a:lnTo>
                    <a:pt x="239" y="26908"/>
                  </a:lnTo>
                  <a:lnTo>
                    <a:pt x="310" y="26896"/>
                  </a:lnTo>
                  <a:lnTo>
                    <a:pt x="370" y="26861"/>
                  </a:lnTo>
                  <a:lnTo>
                    <a:pt x="7859" y="22550"/>
                  </a:lnTo>
                  <a:lnTo>
                    <a:pt x="7930" y="22503"/>
                  </a:lnTo>
                  <a:lnTo>
                    <a:pt x="7990" y="22443"/>
                  </a:lnTo>
                  <a:lnTo>
                    <a:pt x="8049" y="22372"/>
                  </a:lnTo>
                  <a:lnTo>
                    <a:pt x="8097" y="22289"/>
                  </a:lnTo>
                  <a:lnTo>
                    <a:pt x="8144" y="22205"/>
                  </a:lnTo>
                  <a:lnTo>
                    <a:pt x="8168" y="22122"/>
                  </a:lnTo>
                  <a:lnTo>
                    <a:pt x="8192" y="22038"/>
                  </a:lnTo>
                  <a:lnTo>
                    <a:pt x="8192" y="21955"/>
                  </a:lnTo>
                  <a:lnTo>
                    <a:pt x="8180" y="21872"/>
                  </a:lnTo>
                  <a:close/>
                  <a:moveTo>
                    <a:pt x="11621" y="18324"/>
                  </a:moveTo>
                  <a:lnTo>
                    <a:pt x="11585" y="18276"/>
                  </a:lnTo>
                  <a:lnTo>
                    <a:pt x="11550" y="18240"/>
                  </a:lnTo>
                  <a:lnTo>
                    <a:pt x="11490" y="18217"/>
                  </a:lnTo>
                  <a:lnTo>
                    <a:pt x="11431" y="18217"/>
                  </a:lnTo>
                  <a:lnTo>
                    <a:pt x="11371" y="18240"/>
                  </a:lnTo>
                  <a:lnTo>
                    <a:pt x="11300" y="18264"/>
                  </a:lnTo>
                  <a:lnTo>
                    <a:pt x="370" y="24575"/>
                  </a:lnTo>
                  <a:lnTo>
                    <a:pt x="298" y="24622"/>
                  </a:lnTo>
                  <a:lnTo>
                    <a:pt x="227" y="24682"/>
                  </a:lnTo>
                  <a:lnTo>
                    <a:pt x="227" y="24682"/>
                  </a:lnTo>
                  <a:lnTo>
                    <a:pt x="179" y="24753"/>
                  </a:lnTo>
                  <a:lnTo>
                    <a:pt x="120" y="24836"/>
                  </a:lnTo>
                  <a:lnTo>
                    <a:pt x="84" y="24920"/>
                  </a:lnTo>
                  <a:lnTo>
                    <a:pt x="48" y="25003"/>
                  </a:lnTo>
                  <a:lnTo>
                    <a:pt x="36" y="25086"/>
                  </a:lnTo>
                  <a:lnTo>
                    <a:pt x="24" y="25170"/>
                  </a:lnTo>
                  <a:lnTo>
                    <a:pt x="36" y="25241"/>
                  </a:lnTo>
                  <a:lnTo>
                    <a:pt x="48" y="25313"/>
                  </a:lnTo>
                  <a:lnTo>
                    <a:pt x="84" y="25360"/>
                  </a:lnTo>
                  <a:lnTo>
                    <a:pt x="132" y="25396"/>
                  </a:lnTo>
                  <a:lnTo>
                    <a:pt x="132" y="25396"/>
                  </a:lnTo>
                  <a:lnTo>
                    <a:pt x="179" y="25408"/>
                  </a:lnTo>
                  <a:lnTo>
                    <a:pt x="239" y="25408"/>
                  </a:lnTo>
                  <a:lnTo>
                    <a:pt x="298" y="25396"/>
                  </a:lnTo>
                  <a:lnTo>
                    <a:pt x="370" y="25360"/>
                  </a:lnTo>
                  <a:lnTo>
                    <a:pt x="11300" y="19074"/>
                  </a:lnTo>
                  <a:lnTo>
                    <a:pt x="11371" y="19014"/>
                  </a:lnTo>
                  <a:lnTo>
                    <a:pt x="11442" y="18955"/>
                  </a:lnTo>
                  <a:lnTo>
                    <a:pt x="11442" y="18955"/>
                  </a:lnTo>
                  <a:lnTo>
                    <a:pt x="11490" y="18883"/>
                  </a:lnTo>
                  <a:lnTo>
                    <a:pt x="11550" y="18812"/>
                  </a:lnTo>
                  <a:lnTo>
                    <a:pt x="11550" y="18812"/>
                  </a:lnTo>
                  <a:lnTo>
                    <a:pt x="11585" y="18729"/>
                  </a:lnTo>
                  <a:lnTo>
                    <a:pt x="11621" y="18645"/>
                  </a:lnTo>
                  <a:lnTo>
                    <a:pt x="11633" y="18550"/>
                  </a:lnTo>
                  <a:lnTo>
                    <a:pt x="11633" y="18467"/>
                  </a:lnTo>
                  <a:lnTo>
                    <a:pt x="11633" y="18395"/>
                  </a:lnTo>
                  <a:close/>
                  <a:moveTo>
                    <a:pt x="15812" y="14252"/>
                  </a:moveTo>
                  <a:lnTo>
                    <a:pt x="358" y="23181"/>
                  </a:lnTo>
                  <a:cubicBezTo>
                    <a:pt x="155" y="23312"/>
                    <a:pt x="36" y="23527"/>
                    <a:pt x="24" y="23777"/>
                  </a:cubicBezTo>
                  <a:cubicBezTo>
                    <a:pt x="24" y="23991"/>
                    <a:pt x="167" y="24074"/>
                    <a:pt x="370" y="23967"/>
                  </a:cubicBezTo>
                  <a:lnTo>
                    <a:pt x="15812" y="15050"/>
                  </a:lnTo>
                  <a:cubicBezTo>
                    <a:pt x="16014" y="14919"/>
                    <a:pt x="16145" y="14692"/>
                    <a:pt x="16157" y="14454"/>
                  </a:cubicBezTo>
                  <a:cubicBezTo>
                    <a:pt x="16157" y="14240"/>
                    <a:pt x="16003" y="14145"/>
                    <a:pt x="15812" y="14252"/>
                  </a:cubicBezTo>
                  <a:close/>
                  <a:moveTo>
                    <a:pt x="36" y="15133"/>
                  </a:moveTo>
                  <a:lnTo>
                    <a:pt x="72" y="15180"/>
                  </a:lnTo>
                  <a:lnTo>
                    <a:pt x="108" y="15216"/>
                  </a:lnTo>
                  <a:lnTo>
                    <a:pt x="108" y="15216"/>
                  </a:lnTo>
                  <a:lnTo>
                    <a:pt x="167" y="15240"/>
                  </a:lnTo>
                  <a:lnTo>
                    <a:pt x="215" y="15240"/>
                  </a:lnTo>
                  <a:lnTo>
                    <a:pt x="215" y="15240"/>
                  </a:lnTo>
                  <a:lnTo>
                    <a:pt x="286" y="15228"/>
                  </a:lnTo>
                  <a:lnTo>
                    <a:pt x="358" y="15192"/>
                  </a:lnTo>
                  <a:lnTo>
                    <a:pt x="7835" y="10870"/>
                  </a:lnTo>
                  <a:lnTo>
                    <a:pt x="7906" y="10835"/>
                  </a:lnTo>
                  <a:lnTo>
                    <a:pt x="7966" y="10763"/>
                  </a:lnTo>
                  <a:lnTo>
                    <a:pt x="8025" y="10704"/>
                  </a:lnTo>
                  <a:lnTo>
                    <a:pt x="8073" y="10620"/>
                  </a:lnTo>
                  <a:lnTo>
                    <a:pt x="8121" y="10537"/>
                  </a:lnTo>
                  <a:lnTo>
                    <a:pt x="8144" y="10454"/>
                  </a:lnTo>
                  <a:lnTo>
                    <a:pt x="8168" y="10370"/>
                  </a:lnTo>
                  <a:lnTo>
                    <a:pt x="8168" y="10287"/>
                  </a:lnTo>
                  <a:lnTo>
                    <a:pt x="8168" y="10204"/>
                  </a:lnTo>
                  <a:lnTo>
                    <a:pt x="8144" y="10144"/>
                  </a:lnTo>
                  <a:lnTo>
                    <a:pt x="8144" y="10144"/>
                  </a:lnTo>
                  <a:lnTo>
                    <a:pt x="8121" y="10097"/>
                  </a:lnTo>
                  <a:lnTo>
                    <a:pt x="8073" y="10061"/>
                  </a:lnTo>
                  <a:lnTo>
                    <a:pt x="8073" y="10061"/>
                  </a:lnTo>
                  <a:lnTo>
                    <a:pt x="8025" y="10037"/>
                  </a:lnTo>
                  <a:lnTo>
                    <a:pt x="7966" y="10037"/>
                  </a:lnTo>
                  <a:lnTo>
                    <a:pt x="7906" y="10061"/>
                  </a:lnTo>
                  <a:lnTo>
                    <a:pt x="7835" y="10085"/>
                  </a:lnTo>
                  <a:lnTo>
                    <a:pt x="346" y="14407"/>
                  </a:lnTo>
                  <a:lnTo>
                    <a:pt x="286" y="14454"/>
                  </a:lnTo>
                  <a:lnTo>
                    <a:pt x="215" y="14514"/>
                  </a:lnTo>
                  <a:lnTo>
                    <a:pt x="155" y="14585"/>
                  </a:lnTo>
                  <a:lnTo>
                    <a:pt x="108" y="14657"/>
                  </a:lnTo>
                  <a:lnTo>
                    <a:pt x="72" y="14740"/>
                  </a:lnTo>
                  <a:lnTo>
                    <a:pt x="36" y="14823"/>
                  </a:lnTo>
                  <a:lnTo>
                    <a:pt x="12" y="14919"/>
                  </a:lnTo>
                  <a:lnTo>
                    <a:pt x="12" y="15002"/>
                  </a:lnTo>
                  <a:lnTo>
                    <a:pt x="12" y="15073"/>
                  </a:lnTo>
                  <a:close/>
                  <a:moveTo>
                    <a:pt x="17217" y="6929"/>
                  </a:moveTo>
                  <a:lnTo>
                    <a:pt x="17193" y="6870"/>
                  </a:lnTo>
                  <a:lnTo>
                    <a:pt x="17157" y="6822"/>
                  </a:lnTo>
                  <a:lnTo>
                    <a:pt x="17122" y="6787"/>
                  </a:lnTo>
                  <a:lnTo>
                    <a:pt x="17062" y="6763"/>
                  </a:lnTo>
                  <a:lnTo>
                    <a:pt x="17003" y="6763"/>
                  </a:lnTo>
                  <a:lnTo>
                    <a:pt x="16943" y="6787"/>
                  </a:lnTo>
                  <a:lnTo>
                    <a:pt x="16872" y="6810"/>
                  </a:lnTo>
                  <a:lnTo>
                    <a:pt x="13371" y="8834"/>
                  </a:lnTo>
                  <a:lnTo>
                    <a:pt x="13300" y="8882"/>
                  </a:lnTo>
                  <a:lnTo>
                    <a:pt x="13240" y="8942"/>
                  </a:lnTo>
                  <a:lnTo>
                    <a:pt x="13240" y="8942"/>
                  </a:lnTo>
                  <a:lnTo>
                    <a:pt x="13181" y="9013"/>
                  </a:lnTo>
                  <a:lnTo>
                    <a:pt x="13133" y="9096"/>
                  </a:lnTo>
                  <a:lnTo>
                    <a:pt x="13086" y="9180"/>
                  </a:lnTo>
                  <a:lnTo>
                    <a:pt x="13050" y="9263"/>
                  </a:lnTo>
                  <a:lnTo>
                    <a:pt x="13050" y="9263"/>
                  </a:lnTo>
                  <a:lnTo>
                    <a:pt x="13038" y="9346"/>
                  </a:lnTo>
                  <a:lnTo>
                    <a:pt x="13026" y="9430"/>
                  </a:lnTo>
                  <a:lnTo>
                    <a:pt x="13038" y="9501"/>
                  </a:lnTo>
                  <a:lnTo>
                    <a:pt x="13062" y="9573"/>
                  </a:lnTo>
                  <a:lnTo>
                    <a:pt x="13086" y="9620"/>
                  </a:lnTo>
                  <a:lnTo>
                    <a:pt x="13133" y="9656"/>
                  </a:lnTo>
                  <a:lnTo>
                    <a:pt x="13133" y="9656"/>
                  </a:lnTo>
                  <a:lnTo>
                    <a:pt x="13181" y="9668"/>
                  </a:lnTo>
                  <a:lnTo>
                    <a:pt x="13240" y="9668"/>
                  </a:lnTo>
                  <a:lnTo>
                    <a:pt x="13300" y="9656"/>
                  </a:lnTo>
                  <a:lnTo>
                    <a:pt x="13371" y="9620"/>
                  </a:lnTo>
                  <a:lnTo>
                    <a:pt x="16872" y="7608"/>
                  </a:lnTo>
                  <a:lnTo>
                    <a:pt x="16943" y="7561"/>
                  </a:lnTo>
                  <a:lnTo>
                    <a:pt x="17015" y="7501"/>
                  </a:lnTo>
                  <a:lnTo>
                    <a:pt x="17062" y="7430"/>
                  </a:lnTo>
                  <a:lnTo>
                    <a:pt x="17122" y="7358"/>
                  </a:lnTo>
                  <a:lnTo>
                    <a:pt x="17157" y="7275"/>
                  </a:lnTo>
                  <a:lnTo>
                    <a:pt x="17193" y="7180"/>
                  </a:lnTo>
                  <a:lnTo>
                    <a:pt x="17217" y="7096"/>
                  </a:lnTo>
                  <a:lnTo>
                    <a:pt x="17217" y="7013"/>
                  </a:lnTo>
                  <a:close/>
                  <a:moveTo>
                    <a:pt x="346" y="12299"/>
                  </a:moveTo>
                  <a:lnTo>
                    <a:pt x="15800" y="3381"/>
                  </a:lnTo>
                  <a:cubicBezTo>
                    <a:pt x="16003" y="3250"/>
                    <a:pt x="16122" y="3024"/>
                    <a:pt x="16134" y="2786"/>
                  </a:cubicBezTo>
                  <a:cubicBezTo>
                    <a:pt x="16134" y="2572"/>
                    <a:pt x="15991" y="2477"/>
                    <a:pt x="15788" y="2596"/>
                  </a:cubicBezTo>
                  <a:lnTo>
                    <a:pt x="346" y="11513"/>
                  </a:lnTo>
                  <a:cubicBezTo>
                    <a:pt x="143" y="11644"/>
                    <a:pt x="12" y="11859"/>
                    <a:pt x="1" y="12109"/>
                  </a:cubicBezTo>
                  <a:cubicBezTo>
                    <a:pt x="1" y="12323"/>
                    <a:pt x="155" y="12406"/>
                    <a:pt x="346" y="12299"/>
                  </a:cubicBezTo>
                  <a:close/>
                  <a:moveTo>
                    <a:pt x="346" y="10442"/>
                  </a:moveTo>
                  <a:lnTo>
                    <a:pt x="10335" y="4667"/>
                  </a:lnTo>
                  <a:cubicBezTo>
                    <a:pt x="10538" y="4536"/>
                    <a:pt x="10657" y="4322"/>
                    <a:pt x="10669" y="4072"/>
                  </a:cubicBezTo>
                  <a:cubicBezTo>
                    <a:pt x="10669" y="3858"/>
                    <a:pt x="10526" y="3774"/>
                    <a:pt x="10323" y="3881"/>
                  </a:cubicBezTo>
                  <a:lnTo>
                    <a:pt x="346" y="9644"/>
                  </a:lnTo>
                  <a:cubicBezTo>
                    <a:pt x="143" y="9775"/>
                    <a:pt x="12" y="10001"/>
                    <a:pt x="1" y="10239"/>
                  </a:cubicBezTo>
                  <a:cubicBezTo>
                    <a:pt x="1" y="10454"/>
                    <a:pt x="155" y="10549"/>
                    <a:pt x="346" y="10442"/>
                  </a:cubicBezTo>
                  <a:close/>
                  <a:moveTo>
                    <a:pt x="13359" y="2929"/>
                  </a:moveTo>
                  <a:lnTo>
                    <a:pt x="16860" y="905"/>
                  </a:lnTo>
                  <a:cubicBezTo>
                    <a:pt x="17062" y="774"/>
                    <a:pt x="17193" y="548"/>
                    <a:pt x="17205" y="310"/>
                  </a:cubicBezTo>
                  <a:cubicBezTo>
                    <a:pt x="17205" y="83"/>
                    <a:pt x="17050" y="0"/>
                    <a:pt x="16860" y="107"/>
                  </a:cubicBezTo>
                  <a:lnTo>
                    <a:pt x="13347" y="2131"/>
                  </a:lnTo>
                  <a:cubicBezTo>
                    <a:pt x="13145" y="2262"/>
                    <a:pt x="13026" y="2488"/>
                    <a:pt x="13014" y="2727"/>
                  </a:cubicBezTo>
                  <a:cubicBezTo>
                    <a:pt x="13014" y="2941"/>
                    <a:pt x="13169" y="3036"/>
                    <a:pt x="13359" y="29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7"/>
            <p:cNvSpPr/>
            <p:nvPr/>
          </p:nvSpPr>
          <p:spPr>
            <a:xfrm>
              <a:off x="3871438" y="1749437"/>
              <a:ext cx="1060575" cy="832750"/>
            </a:xfrm>
            <a:custGeom>
              <a:avLst/>
              <a:gdLst/>
              <a:ahLst/>
              <a:cxnLst/>
              <a:rect l="l" t="t" r="r" b="b"/>
              <a:pathLst>
                <a:path w="42423" h="33310" extrusionOk="0">
                  <a:moveTo>
                    <a:pt x="2867" y="1"/>
                  </a:moveTo>
                  <a:cubicBezTo>
                    <a:pt x="1359" y="1"/>
                    <a:pt x="0" y="1217"/>
                    <a:pt x="0" y="2877"/>
                  </a:cubicBezTo>
                  <a:lnTo>
                    <a:pt x="0" y="22224"/>
                  </a:lnTo>
                  <a:cubicBezTo>
                    <a:pt x="0" y="22344"/>
                    <a:pt x="90" y="22403"/>
                    <a:pt x="179" y="22403"/>
                  </a:cubicBezTo>
                  <a:cubicBezTo>
                    <a:pt x="268" y="22403"/>
                    <a:pt x="358" y="22344"/>
                    <a:pt x="358" y="22224"/>
                  </a:cubicBezTo>
                  <a:lnTo>
                    <a:pt x="358" y="2877"/>
                  </a:lnTo>
                  <a:cubicBezTo>
                    <a:pt x="367" y="1432"/>
                    <a:pt x="1552" y="371"/>
                    <a:pt x="2864" y="371"/>
                  </a:cubicBezTo>
                  <a:cubicBezTo>
                    <a:pt x="3217" y="371"/>
                    <a:pt x="3579" y="448"/>
                    <a:pt x="3929" y="615"/>
                  </a:cubicBezTo>
                  <a:lnTo>
                    <a:pt x="40636" y="18022"/>
                  </a:lnTo>
                  <a:cubicBezTo>
                    <a:pt x="41506" y="18438"/>
                    <a:pt x="42065" y="19319"/>
                    <a:pt x="42065" y="20284"/>
                  </a:cubicBezTo>
                  <a:lnTo>
                    <a:pt x="42065" y="33119"/>
                  </a:lnTo>
                  <a:cubicBezTo>
                    <a:pt x="42065" y="33226"/>
                    <a:pt x="42149" y="33309"/>
                    <a:pt x="42244" y="33309"/>
                  </a:cubicBezTo>
                  <a:cubicBezTo>
                    <a:pt x="42339" y="33297"/>
                    <a:pt x="42422" y="33214"/>
                    <a:pt x="42422" y="33119"/>
                  </a:cubicBezTo>
                  <a:lnTo>
                    <a:pt x="42422" y="20272"/>
                  </a:lnTo>
                  <a:cubicBezTo>
                    <a:pt x="42422" y="19165"/>
                    <a:pt x="41779" y="18164"/>
                    <a:pt x="40791" y="17688"/>
                  </a:cubicBezTo>
                  <a:lnTo>
                    <a:pt x="4096" y="281"/>
                  </a:lnTo>
                  <a:cubicBezTo>
                    <a:pt x="3691" y="89"/>
                    <a:pt x="3274" y="1"/>
                    <a:pt x="2867" y="1"/>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7"/>
            <p:cNvSpPr/>
            <p:nvPr/>
          </p:nvSpPr>
          <p:spPr>
            <a:xfrm>
              <a:off x="3992588" y="1644937"/>
              <a:ext cx="1060875" cy="836925"/>
            </a:xfrm>
            <a:custGeom>
              <a:avLst/>
              <a:gdLst/>
              <a:ahLst/>
              <a:cxnLst/>
              <a:rect l="l" t="t" r="r" b="b"/>
              <a:pathLst>
                <a:path w="42435" h="33477" extrusionOk="0">
                  <a:moveTo>
                    <a:pt x="2563" y="0"/>
                  </a:moveTo>
                  <a:cubicBezTo>
                    <a:pt x="1215" y="0"/>
                    <a:pt x="0" y="1082"/>
                    <a:pt x="0" y="2556"/>
                  </a:cubicBezTo>
                  <a:lnTo>
                    <a:pt x="0" y="23797"/>
                  </a:lnTo>
                  <a:cubicBezTo>
                    <a:pt x="0" y="23916"/>
                    <a:pt x="92" y="23976"/>
                    <a:pt x="185" y="23976"/>
                  </a:cubicBezTo>
                  <a:cubicBezTo>
                    <a:pt x="277" y="23976"/>
                    <a:pt x="369" y="23916"/>
                    <a:pt x="369" y="23797"/>
                  </a:cubicBezTo>
                  <a:lnTo>
                    <a:pt x="369" y="2556"/>
                  </a:lnTo>
                  <a:cubicBezTo>
                    <a:pt x="369" y="1291"/>
                    <a:pt x="1410" y="365"/>
                    <a:pt x="2561" y="365"/>
                  </a:cubicBezTo>
                  <a:cubicBezTo>
                    <a:pt x="2872" y="365"/>
                    <a:pt x="3191" y="433"/>
                    <a:pt x="3501" y="580"/>
                  </a:cubicBezTo>
                  <a:lnTo>
                    <a:pt x="40815" y="18273"/>
                  </a:lnTo>
                  <a:cubicBezTo>
                    <a:pt x="41577" y="18642"/>
                    <a:pt x="42065" y="19416"/>
                    <a:pt x="42065" y="20261"/>
                  </a:cubicBezTo>
                  <a:lnTo>
                    <a:pt x="42065" y="33298"/>
                  </a:lnTo>
                  <a:cubicBezTo>
                    <a:pt x="42065" y="33393"/>
                    <a:pt x="42148" y="33477"/>
                    <a:pt x="42256" y="33477"/>
                  </a:cubicBezTo>
                  <a:cubicBezTo>
                    <a:pt x="42351" y="33477"/>
                    <a:pt x="42434" y="33393"/>
                    <a:pt x="42434" y="33298"/>
                  </a:cubicBezTo>
                  <a:lnTo>
                    <a:pt x="42434" y="20261"/>
                  </a:lnTo>
                  <a:cubicBezTo>
                    <a:pt x="42434" y="19273"/>
                    <a:pt x="41863" y="18368"/>
                    <a:pt x="40982" y="17951"/>
                  </a:cubicBezTo>
                  <a:lnTo>
                    <a:pt x="3655" y="246"/>
                  </a:lnTo>
                  <a:cubicBezTo>
                    <a:pt x="3296" y="78"/>
                    <a:pt x="2925" y="0"/>
                    <a:pt x="2563" y="0"/>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7"/>
            <p:cNvSpPr/>
            <p:nvPr/>
          </p:nvSpPr>
          <p:spPr>
            <a:xfrm>
              <a:off x="3871438" y="1749437"/>
              <a:ext cx="1060575" cy="832750"/>
            </a:xfrm>
            <a:custGeom>
              <a:avLst/>
              <a:gdLst/>
              <a:ahLst/>
              <a:cxnLst/>
              <a:rect l="l" t="t" r="r" b="b"/>
              <a:pathLst>
                <a:path w="42423" h="33310" extrusionOk="0">
                  <a:moveTo>
                    <a:pt x="2867" y="1"/>
                  </a:moveTo>
                  <a:cubicBezTo>
                    <a:pt x="1359" y="1"/>
                    <a:pt x="0" y="1217"/>
                    <a:pt x="0" y="2877"/>
                  </a:cubicBezTo>
                  <a:lnTo>
                    <a:pt x="0" y="22224"/>
                  </a:lnTo>
                  <a:cubicBezTo>
                    <a:pt x="0" y="22344"/>
                    <a:pt x="90" y="22403"/>
                    <a:pt x="179" y="22403"/>
                  </a:cubicBezTo>
                  <a:cubicBezTo>
                    <a:pt x="268" y="22403"/>
                    <a:pt x="358" y="22344"/>
                    <a:pt x="358" y="22224"/>
                  </a:cubicBezTo>
                  <a:lnTo>
                    <a:pt x="358" y="2877"/>
                  </a:lnTo>
                  <a:cubicBezTo>
                    <a:pt x="367" y="1432"/>
                    <a:pt x="1552" y="371"/>
                    <a:pt x="2864" y="371"/>
                  </a:cubicBezTo>
                  <a:cubicBezTo>
                    <a:pt x="3217" y="371"/>
                    <a:pt x="3579" y="448"/>
                    <a:pt x="3929" y="615"/>
                  </a:cubicBezTo>
                  <a:lnTo>
                    <a:pt x="40636" y="18022"/>
                  </a:lnTo>
                  <a:cubicBezTo>
                    <a:pt x="41506" y="18438"/>
                    <a:pt x="42065" y="19319"/>
                    <a:pt x="42065" y="20284"/>
                  </a:cubicBezTo>
                  <a:lnTo>
                    <a:pt x="42065" y="33119"/>
                  </a:lnTo>
                  <a:cubicBezTo>
                    <a:pt x="42065" y="33226"/>
                    <a:pt x="42149" y="33309"/>
                    <a:pt x="42244" y="33309"/>
                  </a:cubicBezTo>
                  <a:cubicBezTo>
                    <a:pt x="42339" y="33297"/>
                    <a:pt x="42422" y="33214"/>
                    <a:pt x="42422" y="33119"/>
                  </a:cubicBezTo>
                  <a:lnTo>
                    <a:pt x="42422" y="20272"/>
                  </a:lnTo>
                  <a:cubicBezTo>
                    <a:pt x="42422" y="19165"/>
                    <a:pt x="41779" y="18164"/>
                    <a:pt x="40791" y="17688"/>
                  </a:cubicBezTo>
                  <a:lnTo>
                    <a:pt x="4096" y="281"/>
                  </a:lnTo>
                  <a:cubicBezTo>
                    <a:pt x="3691" y="89"/>
                    <a:pt x="3274" y="1"/>
                    <a:pt x="2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7"/>
            <p:cNvSpPr/>
            <p:nvPr/>
          </p:nvSpPr>
          <p:spPr>
            <a:xfrm>
              <a:off x="3992588" y="1644937"/>
              <a:ext cx="1060875" cy="836925"/>
            </a:xfrm>
            <a:custGeom>
              <a:avLst/>
              <a:gdLst/>
              <a:ahLst/>
              <a:cxnLst/>
              <a:rect l="l" t="t" r="r" b="b"/>
              <a:pathLst>
                <a:path w="42435" h="33477" extrusionOk="0">
                  <a:moveTo>
                    <a:pt x="2563" y="0"/>
                  </a:moveTo>
                  <a:cubicBezTo>
                    <a:pt x="1215" y="0"/>
                    <a:pt x="0" y="1082"/>
                    <a:pt x="0" y="2556"/>
                  </a:cubicBezTo>
                  <a:lnTo>
                    <a:pt x="0" y="23797"/>
                  </a:lnTo>
                  <a:cubicBezTo>
                    <a:pt x="0" y="23916"/>
                    <a:pt x="92" y="23976"/>
                    <a:pt x="185" y="23976"/>
                  </a:cubicBezTo>
                  <a:cubicBezTo>
                    <a:pt x="277" y="23976"/>
                    <a:pt x="369" y="23916"/>
                    <a:pt x="369" y="23797"/>
                  </a:cubicBezTo>
                  <a:lnTo>
                    <a:pt x="369" y="2556"/>
                  </a:lnTo>
                  <a:cubicBezTo>
                    <a:pt x="369" y="1291"/>
                    <a:pt x="1410" y="365"/>
                    <a:pt x="2561" y="365"/>
                  </a:cubicBezTo>
                  <a:cubicBezTo>
                    <a:pt x="2872" y="365"/>
                    <a:pt x="3191" y="433"/>
                    <a:pt x="3501" y="580"/>
                  </a:cubicBezTo>
                  <a:lnTo>
                    <a:pt x="40815" y="18273"/>
                  </a:lnTo>
                  <a:cubicBezTo>
                    <a:pt x="41577" y="18642"/>
                    <a:pt x="42065" y="19416"/>
                    <a:pt x="42065" y="20261"/>
                  </a:cubicBezTo>
                  <a:lnTo>
                    <a:pt x="42065" y="33298"/>
                  </a:lnTo>
                  <a:cubicBezTo>
                    <a:pt x="42065" y="33393"/>
                    <a:pt x="42148" y="33477"/>
                    <a:pt x="42256" y="33477"/>
                  </a:cubicBezTo>
                  <a:cubicBezTo>
                    <a:pt x="42351" y="33477"/>
                    <a:pt x="42434" y="33393"/>
                    <a:pt x="42434" y="33298"/>
                  </a:cubicBezTo>
                  <a:lnTo>
                    <a:pt x="42434" y="20261"/>
                  </a:lnTo>
                  <a:cubicBezTo>
                    <a:pt x="42434" y="19273"/>
                    <a:pt x="41863" y="18368"/>
                    <a:pt x="40982" y="17951"/>
                  </a:cubicBezTo>
                  <a:lnTo>
                    <a:pt x="3655" y="246"/>
                  </a:lnTo>
                  <a:cubicBezTo>
                    <a:pt x="3296" y="78"/>
                    <a:pt x="2925" y="0"/>
                    <a:pt x="2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7"/>
            <p:cNvSpPr/>
            <p:nvPr/>
          </p:nvSpPr>
          <p:spPr>
            <a:xfrm>
              <a:off x="3369288" y="2576313"/>
              <a:ext cx="508725" cy="768875"/>
            </a:xfrm>
            <a:custGeom>
              <a:avLst/>
              <a:gdLst/>
              <a:ahLst/>
              <a:cxnLst/>
              <a:rect l="l" t="t" r="r" b="b"/>
              <a:pathLst>
                <a:path w="20349" h="30755" extrusionOk="0">
                  <a:moveTo>
                    <a:pt x="24" y="13979"/>
                  </a:moveTo>
                  <a:lnTo>
                    <a:pt x="12" y="13883"/>
                  </a:lnTo>
                  <a:lnTo>
                    <a:pt x="24" y="13788"/>
                  </a:lnTo>
                  <a:lnTo>
                    <a:pt x="48" y="13669"/>
                  </a:lnTo>
                  <a:lnTo>
                    <a:pt x="84" y="13562"/>
                  </a:lnTo>
                  <a:lnTo>
                    <a:pt x="132" y="13467"/>
                  </a:lnTo>
                  <a:lnTo>
                    <a:pt x="203" y="13359"/>
                  </a:lnTo>
                  <a:lnTo>
                    <a:pt x="274" y="13276"/>
                  </a:lnTo>
                  <a:lnTo>
                    <a:pt x="358" y="13193"/>
                  </a:lnTo>
                  <a:lnTo>
                    <a:pt x="441" y="13133"/>
                  </a:lnTo>
                  <a:lnTo>
                    <a:pt x="14205" y="5192"/>
                  </a:lnTo>
                  <a:lnTo>
                    <a:pt x="14300" y="5144"/>
                  </a:lnTo>
                  <a:lnTo>
                    <a:pt x="14371" y="5132"/>
                  </a:lnTo>
                  <a:lnTo>
                    <a:pt x="14455" y="5132"/>
                  </a:lnTo>
                  <a:lnTo>
                    <a:pt x="14514" y="5156"/>
                  </a:lnTo>
                  <a:lnTo>
                    <a:pt x="14574" y="5204"/>
                  </a:lnTo>
                  <a:lnTo>
                    <a:pt x="14610" y="5263"/>
                  </a:lnTo>
                  <a:lnTo>
                    <a:pt x="14633" y="5347"/>
                  </a:lnTo>
                  <a:lnTo>
                    <a:pt x="14645" y="5442"/>
                  </a:lnTo>
                  <a:lnTo>
                    <a:pt x="14633" y="5537"/>
                  </a:lnTo>
                  <a:lnTo>
                    <a:pt x="14610" y="5644"/>
                  </a:lnTo>
                  <a:lnTo>
                    <a:pt x="14574" y="5763"/>
                  </a:lnTo>
                  <a:lnTo>
                    <a:pt x="14514" y="5858"/>
                  </a:lnTo>
                  <a:lnTo>
                    <a:pt x="14455" y="5966"/>
                  </a:lnTo>
                  <a:lnTo>
                    <a:pt x="14383" y="6049"/>
                  </a:lnTo>
                  <a:lnTo>
                    <a:pt x="14300" y="6120"/>
                  </a:lnTo>
                  <a:lnTo>
                    <a:pt x="14205" y="6180"/>
                  </a:lnTo>
                  <a:lnTo>
                    <a:pt x="453" y="14133"/>
                  </a:lnTo>
                  <a:lnTo>
                    <a:pt x="358" y="14181"/>
                  </a:lnTo>
                  <a:lnTo>
                    <a:pt x="274" y="14193"/>
                  </a:lnTo>
                  <a:lnTo>
                    <a:pt x="203" y="14193"/>
                  </a:lnTo>
                  <a:lnTo>
                    <a:pt x="143" y="14169"/>
                  </a:lnTo>
                  <a:lnTo>
                    <a:pt x="84" y="14121"/>
                  </a:lnTo>
                  <a:lnTo>
                    <a:pt x="48" y="14062"/>
                  </a:lnTo>
                  <a:close/>
                  <a:moveTo>
                    <a:pt x="60" y="18384"/>
                  </a:moveTo>
                  <a:lnTo>
                    <a:pt x="96" y="18455"/>
                  </a:lnTo>
                  <a:lnTo>
                    <a:pt x="155" y="18491"/>
                  </a:lnTo>
                  <a:lnTo>
                    <a:pt x="215" y="18515"/>
                  </a:lnTo>
                  <a:lnTo>
                    <a:pt x="286" y="18515"/>
                  </a:lnTo>
                  <a:lnTo>
                    <a:pt x="370" y="18503"/>
                  </a:lnTo>
                  <a:lnTo>
                    <a:pt x="453" y="18455"/>
                  </a:lnTo>
                  <a:lnTo>
                    <a:pt x="13026" y="11204"/>
                  </a:lnTo>
                  <a:lnTo>
                    <a:pt x="13109" y="11145"/>
                  </a:lnTo>
                  <a:lnTo>
                    <a:pt x="13193" y="11062"/>
                  </a:lnTo>
                  <a:lnTo>
                    <a:pt x="13264" y="10978"/>
                  </a:lnTo>
                  <a:lnTo>
                    <a:pt x="13336" y="10883"/>
                  </a:lnTo>
                  <a:lnTo>
                    <a:pt x="13383" y="10776"/>
                  </a:lnTo>
                  <a:lnTo>
                    <a:pt x="13431" y="10669"/>
                  </a:lnTo>
                  <a:lnTo>
                    <a:pt x="13455" y="10561"/>
                  </a:lnTo>
                  <a:lnTo>
                    <a:pt x="13455" y="10454"/>
                  </a:lnTo>
                  <a:lnTo>
                    <a:pt x="13455" y="10359"/>
                  </a:lnTo>
                  <a:lnTo>
                    <a:pt x="13431" y="10276"/>
                  </a:lnTo>
                  <a:lnTo>
                    <a:pt x="13383" y="10216"/>
                  </a:lnTo>
                  <a:lnTo>
                    <a:pt x="13336" y="10169"/>
                  </a:lnTo>
                  <a:lnTo>
                    <a:pt x="13264" y="10145"/>
                  </a:lnTo>
                  <a:lnTo>
                    <a:pt x="13193" y="10145"/>
                  </a:lnTo>
                  <a:lnTo>
                    <a:pt x="13109" y="10169"/>
                  </a:lnTo>
                  <a:lnTo>
                    <a:pt x="13026" y="10204"/>
                  </a:lnTo>
                  <a:lnTo>
                    <a:pt x="453" y="17467"/>
                  </a:lnTo>
                  <a:lnTo>
                    <a:pt x="370" y="17527"/>
                  </a:lnTo>
                  <a:lnTo>
                    <a:pt x="286" y="17598"/>
                  </a:lnTo>
                  <a:lnTo>
                    <a:pt x="215" y="17693"/>
                  </a:lnTo>
                  <a:lnTo>
                    <a:pt x="143" y="17789"/>
                  </a:lnTo>
                  <a:lnTo>
                    <a:pt x="96" y="17896"/>
                  </a:lnTo>
                  <a:lnTo>
                    <a:pt x="60" y="18003"/>
                  </a:lnTo>
                  <a:lnTo>
                    <a:pt x="24" y="18110"/>
                  </a:lnTo>
                  <a:lnTo>
                    <a:pt x="24" y="18217"/>
                  </a:lnTo>
                  <a:lnTo>
                    <a:pt x="36" y="18312"/>
                  </a:lnTo>
                  <a:close/>
                  <a:moveTo>
                    <a:pt x="10252" y="18027"/>
                  </a:moveTo>
                  <a:lnTo>
                    <a:pt x="10192" y="17991"/>
                  </a:lnTo>
                  <a:lnTo>
                    <a:pt x="10133" y="17967"/>
                  </a:lnTo>
                  <a:lnTo>
                    <a:pt x="10061" y="17967"/>
                  </a:lnTo>
                  <a:lnTo>
                    <a:pt x="9978" y="17979"/>
                  </a:lnTo>
                  <a:lnTo>
                    <a:pt x="9895" y="18027"/>
                  </a:lnTo>
                  <a:lnTo>
                    <a:pt x="477" y="23456"/>
                  </a:lnTo>
                  <a:lnTo>
                    <a:pt x="382" y="23515"/>
                  </a:lnTo>
                  <a:lnTo>
                    <a:pt x="298" y="23599"/>
                  </a:lnTo>
                  <a:lnTo>
                    <a:pt x="227" y="23682"/>
                  </a:lnTo>
                  <a:lnTo>
                    <a:pt x="167" y="23777"/>
                  </a:lnTo>
                  <a:lnTo>
                    <a:pt x="108" y="23885"/>
                  </a:lnTo>
                  <a:lnTo>
                    <a:pt x="72" y="23992"/>
                  </a:lnTo>
                  <a:lnTo>
                    <a:pt x="48" y="24099"/>
                  </a:lnTo>
                  <a:lnTo>
                    <a:pt x="36" y="24206"/>
                  </a:lnTo>
                  <a:lnTo>
                    <a:pt x="48" y="24301"/>
                  </a:lnTo>
                  <a:lnTo>
                    <a:pt x="72" y="24385"/>
                  </a:lnTo>
                  <a:lnTo>
                    <a:pt x="120" y="24444"/>
                  </a:lnTo>
                  <a:lnTo>
                    <a:pt x="167" y="24492"/>
                  </a:lnTo>
                  <a:lnTo>
                    <a:pt x="227" y="24516"/>
                  </a:lnTo>
                  <a:lnTo>
                    <a:pt x="310" y="24516"/>
                  </a:lnTo>
                  <a:lnTo>
                    <a:pt x="393" y="24492"/>
                  </a:lnTo>
                  <a:lnTo>
                    <a:pt x="477" y="24456"/>
                  </a:lnTo>
                  <a:lnTo>
                    <a:pt x="9895" y="19015"/>
                  </a:lnTo>
                  <a:lnTo>
                    <a:pt x="9978" y="18955"/>
                  </a:lnTo>
                  <a:lnTo>
                    <a:pt x="10061" y="18872"/>
                  </a:lnTo>
                  <a:lnTo>
                    <a:pt x="10133" y="18789"/>
                  </a:lnTo>
                  <a:lnTo>
                    <a:pt x="10204" y="18693"/>
                  </a:lnTo>
                  <a:lnTo>
                    <a:pt x="10252" y="18586"/>
                  </a:lnTo>
                  <a:lnTo>
                    <a:pt x="10288" y="18479"/>
                  </a:lnTo>
                  <a:lnTo>
                    <a:pt x="10323" y="18372"/>
                  </a:lnTo>
                  <a:lnTo>
                    <a:pt x="10323" y="18265"/>
                  </a:lnTo>
                  <a:lnTo>
                    <a:pt x="10323" y="18170"/>
                  </a:lnTo>
                  <a:lnTo>
                    <a:pt x="10288" y="18086"/>
                  </a:lnTo>
                  <a:close/>
                  <a:moveTo>
                    <a:pt x="14324" y="14562"/>
                  </a:moveTo>
                  <a:lnTo>
                    <a:pt x="14407" y="14490"/>
                  </a:lnTo>
                  <a:lnTo>
                    <a:pt x="14479" y="14395"/>
                  </a:lnTo>
                  <a:lnTo>
                    <a:pt x="14538" y="14300"/>
                  </a:lnTo>
                  <a:lnTo>
                    <a:pt x="14598" y="14205"/>
                  </a:lnTo>
                  <a:lnTo>
                    <a:pt x="14633" y="14098"/>
                  </a:lnTo>
                  <a:lnTo>
                    <a:pt x="14657" y="13979"/>
                  </a:lnTo>
                  <a:lnTo>
                    <a:pt x="14669" y="13883"/>
                  </a:lnTo>
                  <a:lnTo>
                    <a:pt x="14657" y="13788"/>
                  </a:lnTo>
                  <a:lnTo>
                    <a:pt x="14633" y="13705"/>
                  </a:lnTo>
                  <a:lnTo>
                    <a:pt x="14598" y="13645"/>
                  </a:lnTo>
                  <a:lnTo>
                    <a:pt x="14538" y="13598"/>
                  </a:lnTo>
                  <a:lnTo>
                    <a:pt x="14479" y="13574"/>
                  </a:lnTo>
                  <a:lnTo>
                    <a:pt x="14395" y="13574"/>
                  </a:lnTo>
                  <a:lnTo>
                    <a:pt x="14324" y="13598"/>
                  </a:lnTo>
                  <a:lnTo>
                    <a:pt x="14229" y="13633"/>
                  </a:lnTo>
                  <a:lnTo>
                    <a:pt x="465" y="21575"/>
                  </a:lnTo>
                  <a:lnTo>
                    <a:pt x="382" y="21634"/>
                  </a:lnTo>
                  <a:lnTo>
                    <a:pt x="298" y="21718"/>
                  </a:lnTo>
                  <a:lnTo>
                    <a:pt x="227" y="21801"/>
                  </a:lnTo>
                  <a:lnTo>
                    <a:pt x="155" y="21896"/>
                  </a:lnTo>
                  <a:lnTo>
                    <a:pt x="108" y="22003"/>
                  </a:lnTo>
                  <a:lnTo>
                    <a:pt x="72" y="22110"/>
                  </a:lnTo>
                  <a:lnTo>
                    <a:pt x="48" y="22218"/>
                  </a:lnTo>
                  <a:lnTo>
                    <a:pt x="48" y="22325"/>
                  </a:lnTo>
                  <a:lnTo>
                    <a:pt x="48" y="22420"/>
                  </a:lnTo>
                  <a:lnTo>
                    <a:pt x="72" y="22503"/>
                  </a:lnTo>
                  <a:lnTo>
                    <a:pt x="120" y="22563"/>
                  </a:lnTo>
                  <a:lnTo>
                    <a:pt x="167" y="22599"/>
                  </a:lnTo>
                  <a:lnTo>
                    <a:pt x="239" y="22634"/>
                  </a:lnTo>
                  <a:lnTo>
                    <a:pt x="310" y="22634"/>
                  </a:lnTo>
                  <a:lnTo>
                    <a:pt x="393" y="22611"/>
                  </a:lnTo>
                  <a:lnTo>
                    <a:pt x="477" y="22575"/>
                  </a:lnTo>
                  <a:lnTo>
                    <a:pt x="14240" y="14621"/>
                  </a:lnTo>
                  <a:close/>
                  <a:moveTo>
                    <a:pt x="20348" y="8823"/>
                  </a:moveTo>
                  <a:cubicBezTo>
                    <a:pt x="20348" y="8549"/>
                    <a:pt x="20158" y="8442"/>
                    <a:pt x="19908" y="8573"/>
                  </a:cubicBezTo>
                  <a:lnTo>
                    <a:pt x="465" y="19813"/>
                  </a:lnTo>
                  <a:cubicBezTo>
                    <a:pt x="203" y="19967"/>
                    <a:pt x="48" y="20253"/>
                    <a:pt x="24" y="20551"/>
                  </a:cubicBezTo>
                  <a:cubicBezTo>
                    <a:pt x="24" y="20825"/>
                    <a:pt x="227" y="20932"/>
                    <a:pt x="465" y="20801"/>
                  </a:cubicBezTo>
                  <a:lnTo>
                    <a:pt x="19920" y="9573"/>
                  </a:lnTo>
                  <a:cubicBezTo>
                    <a:pt x="20170" y="9407"/>
                    <a:pt x="20325" y="9133"/>
                    <a:pt x="20348" y="8823"/>
                  </a:cubicBezTo>
                  <a:close/>
                  <a:moveTo>
                    <a:pt x="10288" y="24349"/>
                  </a:moveTo>
                  <a:lnTo>
                    <a:pt x="10252" y="24277"/>
                  </a:lnTo>
                  <a:lnTo>
                    <a:pt x="10192" y="24242"/>
                  </a:lnTo>
                  <a:lnTo>
                    <a:pt x="10133" y="24218"/>
                  </a:lnTo>
                  <a:lnTo>
                    <a:pt x="10061" y="24218"/>
                  </a:lnTo>
                  <a:lnTo>
                    <a:pt x="9978" y="24230"/>
                  </a:lnTo>
                  <a:lnTo>
                    <a:pt x="9895" y="24277"/>
                  </a:lnTo>
                  <a:lnTo>
                    <a:pt x="477" y="29707"/>
                  </a:lnTo>
                  <a:lnTo>
                    <a:pt x="382" y="29766"/>
                  </a:lnTo>
                  <a:lnTo>
                    <a:pt x="298" y="29838"/>
                  </a:lnTo>
                  <a:lnTo>
                    <a:pt x="227" y="29933"/>
                  </a:lnTo>
                  <a:lnTo>
                    <a:pt x="167" y="30028"/>
                  </a:lnTo>
                  <a:lnTo>
                    <a:pt x="108" y="30135"/>
                  </a:lnTo>
                  <a:lnTo>
                    <a:pt x="72" y="30242"/>
                  </a:lnTo>
                  <a:lnTo>
                    <a:pt x="48" y="30350"/>
                  </a:lnTo>
                  <a:lnTo>
                    <a:pt x="36" y="30457"/>
                  </a:lnTo>
                  <a:lnTo>
                    <a:pt x="48" y="30552"/>
                  </a:lnTo>
                  <a:lnTo>
                    <a:pt x="72" y="30635"/>
                  </a:lnTo>
                  <a:lnTo>
                    <a:pt x="120" y="30695"/>
                  </a:lnTo>
                  <a:lnTo>
                    <a:pt x="167" y="30731"/>
                  </a:lnTo>
                  <a:lnTo>
                    <a:pt x="227" y="30754"/>
                  </a:lnTo>
                  <a:lnTo>
                    <a:pt x="310" y="30754"/>
                  </a:lnTo>
                  <a:lnTo>
                    <a:pt x="393" y="30742"/>
                  </a:lnTo>
                  <a:lnTo>
                    <a:pt x="477" y="30707"/>
                  </a:lnTo>
                  <a:lnTo>
                    <a:pt x="9895" y="25266"/>
                  </a:lnTo>
                  <a:lnTo>
                    <a:pt x="9978" y="25206"/>
                  </a:lnTo>
                  <a:lnTo>
                    <a:pt x="10061" y="25123"/>
                  </a:lnTo>
                  <a:lnTo>
                    <a:pt x="10133" y="25039"/>
                  </a:lnTo>
                  <a:lnTo>
                    <a:pt x="10204" y="24944"/>
                  </a:lnTo>
                  <a:lnTo>
                    <a:pt x="10252" y="24837"/>
                  </a:lnTo>
                  <a:lnTo>
                    <a:pt x="10288" y="24730"/>
                  </a:lnTo>
                  <a:lnTo>
                    <a:pt x="10323" y="24623"/>
                  </a:lnTo>
                  <a:lnTo>
                    <a:pt x="10323" y="24516"/>
                  </a:lnTo>
                  <a:lnTo>
                    <a:pt x="10323" y="24420"/>
                  </a:lnTo>
                  <a:close/>
                  <a:moveTo>
                    <a:pt x="14312" y="19836"/>
                  </a:moveTo>
                  <a:cubicBezTo>
                    <a:pt x="14229" y="19860"/>
                    <a:pt x="548" y="27790"/>
                    <a:pt x="465" y="27825"/>
                  </a:cubicBezTo>
                  <a:cubicBezTo>
                    <a:pt x="203" y="27992"/>
                    <a:pt x="48" y="28266"/>
                    <a:pt x="24" y="28576"/>
                  </a:cubicBezTo>
                  <a:cubicBezTo>
                    <a:pt x="1" y="28766"/>
                    <a:pt x="191" y="28933"/>
                    <a:pt x="370" y="28861"/>
                  </a:cubicBezTo>
                  <a:cubicBezTo>
                    <a:pt x="453" y="28849"/>
                    <a:pt x="14145" y="20908"/>
                    <a:pt x="14229" y="20872"/>
                  </a:cubicBezTo>
                  <a:cubicBezTo>
                    <a:pt x="14455" y="20729"/>
                    <a:pt x="14598" y="20491"/>
                    <a:pt x="14645" y="20229"/>
                  </a:cubicBezTo>
                  <a:cubicBezTo>
                    <a:pt x="14717" y="20015"/>
                    <a:pt x="14562" y="19741"/>
                    <a:pt x="14324" y="19836"/>
                  </a:cubicBezTo>
                  <a:close/>
                  <a:moveTo>
                    <a:pt x="19908" y="14836"/>
                  </a:moveTo>
                  <a:lnTo>
                    <a:pt x="465" y="26063"/>
                  </a:lnTo>
                  <a:cubicBezTo>
                    <a:pt x="203" y="26218"/>
                    <a:pt x="48" y="26504"/>
                    <a:pt x="24" y="26802"/>
                  </a:cubicBezTo>
                  <a:cubicBezTo>
                    <a:pt x="24" y="27075"/>
                    <a:pt x="227" y="27194"/>
                    <a:pt x="465" y="27052"/>
                  </a:cubicBezTo>
                  <a:lnTo>
                    <a:pt x="19920" y="15824"/>
                  </a:lnTo>
                  <a:cubicBezTo>
                    <a:pt x="20170" y="15657"/>
                    <a:pt x="20325" y="15383"/>
                    <a:pt x="20348" y="15074"/>
                  </a:cubicBezTo>
                  <a:cubicBezTo>
                    <a:pt x="20348" y="14800"/>
                    <a:pt x="20158" y="14693"/>
                    <a:pt x="19908" y="14836"/>
                  </a:cubicBezTo>
                  <a:close/>
                  <a:moveTo>
                    <a:pt x="48" y="15943"/>
                  </a:moveTo>
                  <a:lnTo>
                    <a:pt x="96" y="16003"/>
                  </a:lnTo>
                  <a:lnTo>
                    <a:pt x="143" y="16038"/>
                  </a:lnTo>
                  <a:lnTo>
                    <a:pt x="203" y="16062"/>
                  </a:lnTo>
                  <a:lnTo>
                    <a:pt x="286" y="16062"/>
                  </a:lnTo>
                  <a:lnTo>
                    <a:pt x="358" y="16050"/>
                  </a:lnTo>
                  <a:lnTo>
                    <a:pt x="453" y="16003"/>
                  </a:lnTo>
                  <a:lnTo>
                    <a:pt x="9871" y="10585"/>
                  </a:lnTo>
                  <a:lnTo>
                    <a:pt x="9954" y="10526"/>
                  </a:lnTo>
                  <a:lnTo>
                    <a:pt x="10038" y="10442"/>
                  </a:lnTo>
                  <a:lnTo>
                    <a:pt x="10109" y="10359"/>
                  </a:lnTo>
                  <a:lnTo>
                    <a:pt x="10180" y="10252"/>
                  </a:lnTo>
                  <a:lnTo>
                    <a:pt x="10228" y="10157"/>
                  </a:lnTo>
                  <a:lnTo>
                    <a:pt x="10264" y="10049"/>
                  </a:lnTo>
                  <a:lnTo>
                    <a:pt x="10299" y="9942"/>
                  </a:lnTo>
                  <a:lnTo>
                    <a:pt x="10299" y="9835"/>
                  </a:lnTo>
                  <a:lnTo>
                    <a:pt x="10299" y="9740"/>
                  </a:lnTo>
                  <a:lnTo>
                    <a:pt x="10264" y="9657"/>
                  </a:lnTo>
                  <a:lnTo>
                    <a:pt x="10228" y="9597"/>
                  </a:lnTo>
                  <a:lnTo>
                    <a:pt x="10180" y="9549"/>
                  </a:lnTo>
                  <a:lnTo>
                    <a:pt x="10109" y="9526"/>
                  </a:lnTo>
                  <a:lnTo>
                    <a:pt x="10038" y="9526"/>
                  </a:lnTo>
                  <a:lnTo>
                    <a:pt x="9954" y="9549"/>
                  </a:lnTo>
                  <a:lnTo>
                    <a:pt x="9871" y="9585"/>
                  </a:lnTo>
                  <a:lnTo>
                    <a:pt x="453" y="15014"/>
                  </a:lnTo>
                  <a:lnTo>
                    <a:pt x="358" y="15074"/>
                  </a:lnTo>
                  <a:lnTo>
                    <a:pt x="274" y="15157"/>
                  </a:lnTo>
                  <a:lnTo>
                    <a:pt x="203" y="15241"/>
                  </a:lnTo>
                  <a:lnTo>
                    <a:pt x="155" y="15348"/>
                  </a:lnTo>
                  <a:lnTo>
                    <a:pt x="96" y="15443"/>
                  </a:lnTo>
                  <a:lnTo>
                    <a:pt x="60" y="15550"/>
                  </a:lnTo>
                  <a:lnTo>
                    <a:pt x="36" y="15657"/>
                  </a:lnTo>
                  <a:lnTo>
                    <a:pt x="24" y="15764"/>
                  </a:lnTo>
                  <a:lnTo>
                    <a:pt x="36" y="15860"/>
                  </a:lnTo>
                  <a:close/>
                  <a:moveTo>
                    <a:pt x="453" y="12371"/>
                  </a:moveTo>
                  <a:lnTo>
                    <a:pt x="19896" y="1132"/>
                  </a:lnTo>
                  <a:cubicBezTo>
                    <a:pt x="20158" y="965"/>
                    <a:pt x="20313" y="691"/>
                    <a:pt x="20336" y="382"/>
                  </a:cubicBezTo>
                  <a:cubicBezTo>
                    <a:pt x="20336" y="108"/>
                    <a:pt x="20134" y="1"/>
                    <a:pt x="19896" y="132"/>
                  </a:cubicBezTo>
                  <a:lnTo>
                    <a:pt x="441" y="11371"/>
                  </a:lnTo>
                  <a:cubicBezTo>
                    <a:pt x="179" y="11538"/>
                    <a:pt x="24" y="11812"/>
                    <a:pt x="1" y="12109"/>
                  </a:cubicBezTo>
                  <a:cubicBezTo>
                    <a:pt x="1" y="12395"/>
                    <a:pt x="203" y="12514"/>
                    <a:pt x="453" y="12371"/>
                  </a:cubicBezTo>
                  <a:close/>
                  <a:moveTo>
                    <a:pt x="453" y="10014"/>
                  </a:moveTo>
                  <a:lnTo>
                    <a:pt x="13014" y="2763"/>
                  </a:lnTo>
                  <a:cubicBezTo>
                    <a:pt x="13276" y="2596"/>
                    <a:pt x="13431" y="2322"/>
                    <a:pt x="13455" y="2013"/>
                  </a:cubicBezTo>
                  <a:cubicBezTo>
                    <a:pt x="13455" y="1739"/>
                    <a:pt x="13252" y="1632"/>
                    <a:pt x="13014" y="1775"/>
                  </a:cubicBezTo>
                  <a:lnTo>
                    <a:pt x="429" y="9026"/>
                  </a:lnTo>
                  <a:cubicBezTo>
                    <a:pt x="179" y="9192"/>
                    <a:pt x="12" y="9466"/>
                    <a:pt x="1" y="9764"/>
                  </a:cubicBezTo>
                  <a:cubicBezTo>
                    <a:pt x="1" y="10049"/>
                    <a:pt x="191" y="10157"/>
                    <a:pt x="429" y="1002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8" name="Google Shape;1688;p27"/>
          <p:cNvGrpSpPr/>
          <p:nvPr/>
        </p:nvGrpSpPr>
        <p:grpSpPr>
          <a:xfrm>
            <a:off x="448504" y="1171925"/>
            <a:ext cx="2554887" cy="1201936"/>
            <a:chOff x="690476" y="1286797"/>
            <a:chExt cx="2278500" cy="1201936"/>
          </a:xfrm>
        </p:grpSpPr>
        <p:sp>
          <p:nvSpPr>
            <p:cNvPr id="1689" name="Google Shape;1689;p27"/>
            <p:cNvSpPr txBox="1"/>
            <p:nvPr/>
          </p:nvSpPr>
          <p:spPr>
            <a:xfrm>
              <a:off x="690476" y="1286797"/>
              <a:ext cx="2278500" cy="32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chemeClr val="lt2"/>
                  </a:solidFill>
                  <a:latin typeface="Fira Sans Extra Condensed SemiBold"/>
                  <a:ea typeface="Fira Sans Extra Condensed SemiBold"/>
                  <a:cs typeface="Fira Sans Extra Condensed SemiBold"/>
                  <a:sym typeface="Fira Sans Extra Condensed SemiBold"/>
                </a:rPr>
                <a:t>Azure CLI</a:t>
              </a:r>
              <a:endParaRPr sz="24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690" name="Google Shape;1690;p27"/>
            <p:cNvSpPr txBox="1"/>
            <p:nvPr/>
          </p:nvSpPr>
          <p:spPr>
            <a:xfrm>
              <a:off x="897177" y="1641533"/>
              <a:ext cx="1793295" cy="84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Roboto"/>
                  <a:ea typeface="Roboto"/>
                  <a:cs typeface="Roboto"/>
                  <a:sym typeface="Roboto"/>
                </a:rPr>
                <a:t> is a command-line tool to create and manage resources.</a:t>
              </a:r>
              <a:endParaRPr sz="1600" dirty="0">
                <a:latin typeface="Roboto"/>
                <a:ea typeface="Roboto"/>
                <a:cs typeface="Roboto"/>
                <a:sym typeface="Roboto"/>
              </a:endParaRPr>
            </a:p>
          </p:txBody>
        </p:sp>
      </p:grpSp>
      <p:sp>
        <p:nvSpPr>
          <p:cNvPr id="1693" name="Google Shape;1693;p27"/>
          <p:cNvSpPr txBox="1"/>
          <p:nvPr/>
        </p:nvSpPr>
        <p:spPr>
          <a:xfrm>
            <a:off x="6437436" y="2514557"/>
            <a:ext cx="2377638" cy="19194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Roboto"/>
                <a:ea typeface="Roboto"/>
                <a:cs typeface="Roboto"/>
                <a:sym typeface="Roboto"/>
              </a:rPr>
              <a:t>Azure CLI interacts with the Azure Resource Manager (ARM) service, which is the management layer to interact with resources in your account.</a:t>
            </a:r>
            <a:endParaRPr sz="1600" dirty="0">
              <a:latin typeface="Roboto"/>
              <a:ea typeface="Roboto"/>
              <a:cs typeface="Roboto"/>
              <a:sym typeface="Roboto"/>
            </a:endParaRPr>
          </a:p>
        </p:txBody>
      </p:sp>
      <p:grpSp>
        <p:nvGrpSpPr>
          <p:cNvPr id="1694" name="Google Shape;1694;p27"/>
          <p:cNvGrpSpPr/>
          <p:nvPr/>
        </p:nvGrpSpPr>
        <p:grpSpPr>
          <a:xfrm>
            <a:off x="1845163" y="2461293"/>
            <a:ext cx="1070200" cy="1008825"/>
            <a:chOff x="1828850" y="2765150"/>
            <a:chExt cx="1070200" cy="1008825"/>
          </a:xfrm>
        </p:grpSpPr>
        <p:sp>
          <p:nvSpPr>
            <p:cNvPr id="1695" name="Google Shape;1695;p27"/>
            <p:cNvSpPr/>
            <p:nvPr/>
          </p:nvSpPr>
          <p:spPr>
            <a:xfrm>
              <a:off x="1828850" y="2766100"/>
              <a:ext cx="1070200" cy="1007875"/>
            </a:xfrm>
            <a:custGeom>
              <a:avLst/>
              <a:gdLst/>
              <a:ahLst/>
              <a:cxnLst/>
              <a:rect l="l" t="t" r="r" b="b"/>
              <a:pathLst>
                <a:path w="42808" h="40315" extrusionOk="0">
                  <a:moveTo>
                    <a:pt x="42808" y="14416"/>
                  </a:moveTo>
                  <a:lnTo>
                    <a:pt x="0" y="40315"/>
                  </a:lnTo>
                  <a:lnTo>
                    <a:pt x="108" y="0"/>
                  </a:lnTo>
                </a:path>
              </a:pathLst>
            </a:custGeom>
            <a:noFill/>
            <a:ln w="76200" cap="flat" cmpd="sng">
              <a:solidFill>
                <a:schemeClr val="accent2"/>
              </a:solidFill>
              <a:prstDash val="solid"/>
              <a:round/>
              <a:headEnd type="none" w="med" len="med"/>
              <a:tailEnd type="none" w="med" len="med"/>
            </a:ln>
          </p:spPr>
          <p:txBody>
            <a:bodyPr/>
            <a:lstStyle/>
            <a:p>
              <a:endParaRPr lang="en-US"/>
            </a:p>
          </p:txBody>
        </p:sp>
        <p:sp>
          <p:nvSpPr>
            <p:cNvPr id="1696" name="Google Shape;1696;p27"/>
            <p:cNvSpPr/>
            <p:nvPr/>
          </p:nvSpPr>
          <p:spPr>
            <a:xfrm>
              <a:off x="1828850" y="2765150"/>
              <a:ext cx="1070200" cy="1004800"/>
            </a:xfrm>
            <a:custGeom>
              <a:avLst/>
              <a:gdLst/>
              <a:ahLst/>
              <a:cxnLst/>
              <a:rect l="l" t="t" r="r" b="b"/>
              <a:pathLst>
                <a:path w="42808" h="40192" extrusionOk="0">
                  <a:moveTo>
                    <a:pt x="42808" y="14293"/>
                  </a:moveTo>
                  <a:lnTo>
                    <a:pt x="0" y="40192"/>
                  </a:lnTo>
                  <a:lnTo>
                    <a:pt x="108" y="0"/>
                  </a:lnTo>
                </a:path>
              </a:pathLst>
            </a:custGeom>
            <a:noFill/>
            <a:ln w="28575" cap="flat" cmpd="sng">
              <a:solidFill>
                <a:schemeClr val="accent4"/>
              </a:solidFill>
              <a:prstDash val="solid"/>
              <a:round/>
              <a:headEnd type="none" w="med" len="med"/>
              <a:tailEnd type="none" w="med" len="med"/>
            </a:ln>
          </p:spPr>
          <p:txBody>
            <a:bodyPr/>
            <a:lstStyle/>
            <a:p>
              <a:endParaRPr lang="en-US"/>
            </a:p>
          </p:txBody>
        </p:sp>
      </p:grpSp>
      <p:grpSp>
        <p:nvGrpSpPr>
          <p:cNvPr id="1697" name="Google Shape;1697;p27"/>
          <p:cNvGrpSpPr/>
          <p:nvPr/>
        </p:nvGrpSpPr>
        <p:grpSpPr>
          <a:xfrm>
            <a:off x="5676038" y="1438243"/>
            <a:ext cx="1895800" cy="1151888"/>
            <a:chOff x="5659725" y="1742100"/>
            <a:chExt cx="1895800" cy="1151888"/>
          </a:xfrm>
        </p:grpSpPr>
        <p:sp>
          <p:nvSpPr>
            <p:cNvPr id="1698" name="Google Shape;1698;p27"/>
            <p:cNvSpPr/>
            <p:nvPr/>
          </p:nvSpPr>
          <p:spPr>
            <a:xfrm>
              <a:off x="5659725" y="1746113"/>
              <a:ext cx="1895800" cy="1147875"/>
            </a:xfrm>
            <a:custGeom>
              <a:avLst/>
              <a:gdLst/>
              <a:ahLst/>
              <a:cxnLst/>
              <a:rect l="l" t="t" r="r" b="b"/>
              <a:pathLst>
                <a:path w="75832" h="45915" extrusionOk="0">
                  <a:moveTo>
                    <a:pt x="0" y="45915"/>
                  </a:moveTo>
                  <a:lnTo>
                    <a:pt x="75832" y="0"/>
                  </a:lnTo>
                  <a:lnTo>
                    <a:pt x="75594" y="39804"/>
                  </a:lnTo>
                </a:path>
              </a:pathLst>
            </a:custGeom>
            <a:noFill/>
            <a:ln w="76200" cap="flat" cmpd="sng">
              <a:solidFill>
                <a:schemeClr val="accent2"/>
              </a:solidFill>
              <a:prstDash val="solid"/>
              <a:round/>
              <a:headEnd type="none" w="med" len="med"/>
              <a:tailEnd type="none" w="med" len="med"/>
            </a:ln>
          </p:spPr>
          <p:txBody>
            <a:bodyPr/>
            <a:lstStyle/>
            <a:p>
              <a:endParaRPr lang="en-US"/>
            </a:p>
          </p:txBody>
        </p:sp>
        <p:sp>
          <p:nvSpPr>
            <p:cNvPr id="1699" name="Google Shape;1699;p27"/>
            <p:cNvSpPr/>
            <p:nvPr/>
          </p:nvSpPr>
          <p:spPr>
            <a:xfrm>
              <a:off x="5659725" y="1742100"/>
              <a:ext cx="1895800" cy="1147875"/>
            </a:xfrm>
            <a:custGeom>
              <a:avLst/>
              <a:gdLst/>
              <a:ahLst/>
              <a:cxnLst/>
              <a:rect l="l" t="t" r="r" b="b"/>
              <a:pathLst>
                <a:path w="75832" h="45915" extrusionOk="0">
                  <a:moveTo>
                    <a:pt x="0" y="45915"/>
                  </a:moveTo>
                  <a:lnTo>
                    <a:pt x="75832" y="0"/>
                  </a:lnTo>
                  <a:lnTo>
                    <a:pt x="75594" y="39804"/>
                  </a:lnTo>
                </a:path>
              </a:pathLst>
            </a:custGeom>
            <a:noFill/>
            <a:ln w="28575" cap="flat" cmpd="sng">
              <a:solidFill>
                <a:schemeClr val="accent4"/>
              </a:solidFill>
              <a:prstDash val="solid"/>
              <a:round/>
              <a:headEnd type="none" w="med" len="med"/>
              <a:tailEnd type="none" w="med" len="med"/>
            </a:ln>
          </p:spPr>
          <p:txBody>
            <a:bodyPr/>
            <a:lstStyle/>
            <a:p>
              <a:endParaRPr lang="en-US"/>
            </a:p>
          </p:txBody>
        </p:sp>
      </p:grpSp>
      <p:pic>
        <p:nvPicPr>
          <p:cNvPr id="2050" name="Picture 2">
            <a:extLst>
              <a:ext uri="{FF2B5EF4-FFF2-40B4-BE49-F238E27FC236}">
                <a16:creationId xmlns:a16="http://schemas.microsoft.com/office/drawing/2014/main" id="{9A94B0ED-604A-3DBF-C1BB-DFAE1E11F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6" y="3727324"/>
            <a:ext cx="3928760" cy="140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41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19">
          <a:extLst>
            <a:ext uri="{FF2B5EF4-FFF2-40B4-BE49-F238E27FC236}">
              <a16:creationId xmlns:a16="http://schemas.microsoft.com/office/drawing/2014/main" id="{602E05D0-D8EF-3BE9-3ED5-2A1DA8F43A8B}"/>
            </a:ext>
          </a:extLst>
        </p:cNvPr>
        <p:cNvGrpSpPr/>
        <p:nvPr/>
      </p:nvGrpSpPr>
      <p:grpSpPr>
        <a:xfrm>
          <a:off x="0" y="0"/>
          <a:ext cx="0" cy="0"/>
          <a:chOff x="0" y="0"/>
          <a:chExt cx="0" cy="0"/>
        </a:xfrm>
      </p:grpSpPr>
      <p:sp>
        <p:nvSpPr>
          <p:cNvPr id="4043" name="Google Shape;4043;p45">
            <a:extLst>
              <a:ext uri="{FF2B5EF4-FFF2-40B4-BE49-F238E27FC236}">
                <a16:creationId xmlns:a16="http://schemas.microsoft.com/office/drawing/2014/main" id="{018323B0-40E8-6B06-D8DE-68821EF00CB1}"/>
              </a:ext>
            </a:extLst>
          </p:cNvPr>
          <p:cNvSpPr txBox="1">
            <a:spLocks noGrp="1"/>
          </p:cNvSpPr>
          <p:nvPr>
            <p:ph type="title"/>
          </p:nvPr>
        </p:nvSpPr>
        <p:spPr>
          <a:xfrm>
            <a:off x="2030309" y="352570"/>
            <a:ext cx="5301825" cy="513000"/>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GB" dirty="0"/>
              <a:t>How Terraform works</a:t>
            </a:r>
          </a:p>
        </p:txBody>
      </p:sp>
      <p:pic>
        <p:nvPicPr>
          <p:cNvPr id="2" name="Picture 2" descr="Terraform : Mastering the open source Infrastructure as Code tool | by  Serigne DIAW | Medium">
            <a:extLst>
              <a:ext uri="{FF2B5EF4-FFF2-40B4-BE49-F238E27FC236}">
                <a16:creationId xmlns:a16="http://schemas.microsoft.com/office/drawing/2014/main" id="{77FBEEB6-C330-6C2B-2D65-4E8DD492D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2417"/>
            <a:ext cx="9144000" cy="3402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10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2"/>
        <p:cNvGrpSpPr/>
        <p:nvPr/>
      </p:nvGrpSpPr>
      <p:grpSpPr>
        <a:xfrm>
          <a:off x="0" y="0"/>
          <a:ext cx="0" cy="0"/>
          <a:chOff x="0" y="0"/>
          <a:chExt cx="0" cy="0"/>
        </a:xfrm>
      </p:grpSpPr>
      <p:sp>
        <p:nvSpPr>
          <p:cNvPr id="2523" name="Google Shape;2523;p32"/>
          <p:cNvSpPr txBox="1">
            <a:spLocks noGrp="1"/>
          </p:cNvSpPr>
          <p:nvPr>
            <p:ph type="title"/>
          </p:nvPr>
        </p:nvSpPr>
        <p:spPr>
          <a:xfrm>
            <a:off x="1131685" y="247868"/>
            <a:ext cx="3627884"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2800" b="1" dirty="0"/>
              <a:t>Azure key components</a:t>
            </a:r>
            <a:endParaRPr sz="2800" b="1" dirty="0"/>
          </a:p>
        </p:txBody>
      </p:sp>
      <p:grpSp>
        <p:nvGrpSpPr>
          <p:cNvPr id="2524" name="Google Shape;2524;p32"/>
          <p:cNvGrpSpPr/>
          <p:nvPr/>
        </p:nvGrpSpPr>
        <p:grpSpPr>
          <a:xfrm>
            <a:off x="6413323" y="1274888"/>
            <a:ext cx="1448126" cy="1208784"/>
            <a:chOff x="3447842" y="1065021"/>
            <a:chExt cx="2103875" cy="1894171"/>
          </a:xfrm>
        </p:grpSpPr>
        <p:grpSp>
          <p:nvGrpSpPr>
            <p:cNvPr id="2525" name="Google Shape;2525;p32"/>
            <p:cNvGrpSpPr/>
            <p:nvPr/>
          </p:nvGrpSpPr>
          <p:grpSpPr>
            <a:xfrm>
              <a:off x="3447842" y="1065021"/>
              <a:ext cx="2103875" cy="1278963"/>
              <a:chOff x="961647" y="2401547"/>
              <a:chExt cx="1302628" cy="791878"/>
            </a:xfrm>
          </p:grpSpPr>
          <p:sp>
            <p:nvSpPr>
              <p:cNvPr id="2526" name="Google Shape;2526;p32"/>
              <p:cNvSpPr/>
              <p:nvPr/>
            </p:nvSpPr>
            <p:spPr>
              <a:xfrm>
                <a:off x="961647" y="2476847"/>
                <a:ext cx="595925" cy="698925"/>
              </a:xfrm>
              <a:custGeom>
                <a:avLst/>
                <a:gdLst/>
                <a:ahLst/>
                <a:cxnLst/>
                <a:rect l="l" t="t" r="r" b="b"/>
                <a:pathLst>
                  <a:path w="23837" h="27957" extrusionOk="0">
                    <a:moveTo>
                      <a:pt x="18848" y="1"/>
                    </a:moveTo>
                    <a:cubicBezTo>
                      <a:pt x="18598" y="1"/>
                      <a:pt x="18336" y="13"/>
                      <a:pt x="18074" y="25"/>
                    </a:cubicBezTo>
                    <a:lnTo>
                      <a:pt x="17908" y="25"/>
                    </a:lnTo>
                    <a:cubicBezTo>
                      <a:pt x="17872" y="25"/>
                      <a:pt x="17836" y="48"/>
                      <a:pt x="17800" y="48"/>
                    </a:cubicBezTo>
                    <a:cubicBezTo>
                      <a:pt x="17396" y="96"/>
                      <a:pt x="16979" y="168"/>
                      <a:pt x="16586" y="275"/>
                    </a:cubicBezTo>
                    <a:cubicBezTo>
                      <a:pt x="16550" y="275"/>
                      <a:pt x="16526" y="275"/>
                      <a:pt x="16503" y="287"/>
                    </a:cubicBezTo>
                    <a:cubicBezTo>
                      <a:pt x="16360" y="322"/>
                      <a:pt x="16229" y="370"/>
                      <a:pt x="16086" y="418"/>
                    </a:cubicBezTo>
                    <a:cubicBezTo>
                      <a:pt x="15991" y="441"/>
                      <a:pt x="15907" y="465"/>
                      <a:pt x="15824" y="501"/>
                    </a:cubicBezTo>
                    <a:cubicBezTo>
                      <a:pt x="15550" y="596"/>
                      <a:pt x="15276" y="703"/>
                      <a:pt x="15002" y="822"/>
                    </a:cubicBezTo>
                    <a:cubicBezTo>
                      <a:pt x="14538" y="1025"/>
                      <a:pt x="14086" y="1263"/>
                      <a:pt x="13645" y="1537"/>
                    </a:cubicBezTo>
                    <a:lnTo>
                      <a:pt x="13502" y="1620"/>
                    </a:lnTo>
                    <a:lnTo>
                      <a:pt x="13395" y="1680"/>
                    </a:lnTo>
                    <a:cubicBezTo>
                      <a:pt x="13300" y="1751"/>
                      <a:pt x="13193" y="1811"/>
                      <a:pt x="13086" y="1882"/>
                    </a:cubicBezTo>
                    <a:cubicBezTo>
                      <a:pt x="12943" y="1977"/>
                      <a:pt x="12824" y="2096"/>
                      <a:pt x="12693" y="2192"/>
                    </a:cubicBezTo>
                    <a:cubicBezTo>
                      <a:pt x="12407" y="2394"/>
                      <a:pt x="12133" y="2608"/>
                      <a:pt x="11859" y="2835"/>
                    </a:cubicBezTo>
                    <a:cubicBezTo>
                      <a:pt x="11669" y="3001"/>
                      <a:pt x="11466" y="3168"/>
                      <a:pt x="11276" y="3347"/>
                    </a:cubicBezTo>
                    <a:cubicBezTo>
                      <a:pt x="11014" y="3597"/>
                      <a:pt x="10764" y="3835"/>
                      <a:pt x="10514" y="4097"/>
                    </a:cubicBezTo>
                    <a:cubicBezTo>
                      <a:pt x="10419" y="4192"/>
                      <a:pt x="10323" y="4287"/>
                      <a:pt x="10216" y="4394"/>
                    </a:cubicBezTo>
                    <a:cubicBezTo>
                      <a:pt x="10121" y="4501"/>
                      <a:pt x="10049" y="4609"/>
                      <a:pt x="9954" y="4716"/>
                    </a:cubicBezTo>
                    <a:cubicBezTo>
                      <a:pt x="9752" y="4954"/>
                      <a:pt x="9549" y="5204"/>
                      <a:pt x="9359" y="5454"/>
                    </a:cubicBezTo>
                    <a:cubicBezTo>
                      <a:pt x="9252" y="5585"/>
                      <a:pt x="9145" y="5704"/>
                      <a:pt x="9049" y="5835"/>
                    </a:cubicBezTo>
                    <a:cubicBezTo>
                      <a:pt x="8954" y="5966"/>
                      <a:pt x="8871" y="6097"/>
                      <a:pt x="8787" y="6216"/>
                    </a:cubicBezTo>
                    <a:cubicBezTo>
                      <a:pt x="8656" y="6395"/>
                      <a:pt x="8537" y="6573"/>
                      <a:pt x="8418" y="6764"/>
                    </a:cubicBezTo>
                    <a:cubicBezTo>
                      <a:pt x="8335" y="6883"/>
                      <a:pt x="8252" y="6990"/>
                      <a:pt x="8180" y="7121"/>
                    </a:cubicBezTo>
                    <a:cubicBezTo>
                      <a:pt x="8037" y="7335"/>
                      <a:pt x="7918" y="7561"/>
                      <a:pt x="7787" y="7788"/>
                    </a:cubicBezTo>
                    <a:cubicBezTo>
                      <a:pt x="7704" y="7919"/>
                      <a:pt x="7632" y="8049"/>
                      <a:pt x="7561" y="8180"/>
                    </a:cubicBezTo>
                    <a:cubicBezTo>
                      <a:pt x="7525" y="8240"/>
                      <a:pt x="7490" y="8288"/>
                      <a:pt x="7466" y="8335"/>
                    </a:cubicBezTo>
                    <a:cubicBezTo>
                      <a:pt x="7251" y="8740"/>
                      <a:pt x="7049" y="9145"/>
                      <a:pt x="6859" y="9550"/>
                    </a:cubicBezTo>
                    <a:cubicBezTo>
                      <a:pt x="6847" y="9585"/>
                      <a:pt x="6835" y="9621"/>
                      <a:pt x="6811" y="9657"/>
                    </a:cubicBezTo>
                    <a:cubicBezTo>
                      <a:pt x="6775" y="9752"/>
                      <a:pt x="6740" y="9859"/>
                      <a:pt x="6692" y="9954"/>
                    </a:cubicBezTo>
                    <a:cubicBezTo>
                      <a:pt x="6573" y="10228"/>
                      <a:pt x="6454" y="10502"/>
                      <a:pt x="6347" y="10788"/>
                    </a:cubicBezTo>
                    <a:cubicBezTo>
                      <a:pt x="6251" y="11014"/>
                      <a:pt x="6168" y="11252"/>
                      <a:pt x="6085" y="11478"/>
                    </a:cubicBezTo>
                    <a:lnTo>
                      <a:pt x="5823" y="11598"/>
                    </a:lnTo>
                    <a:cubicBezTo>
                      <a:pt x="5537" y="11728"/>
                      <a:pt x="5251" y="11883"/>
                      <a:pt x="4977" y="12050"/>
                    </a:cubicBezTo>
                    <a:cubicBezTo>
                      <a:pt x="4954" y="12074"/>
                      <a:pt x="4918" y="12086"/>
                      <a:pt x="4882" y="12109"/>
                    </a:cubicBezTo>
                    <a:lnTo>
                      <a:pt x="4751" y="12181"/>
                    </a:lnTo>
                    <a:cubicBezTo>
                      <a:pt x="4739" y="12205"/>
                      <a:pt x="4715" y="12217"/>
                      <a:pt x="4692" y="12229"/>
                    </a:cubicBezTo>
                    <a:cubicBezTo>
                      <a:pt x="4430" y="12419"/>
                      <a:pt x="4168" y="12621"/>
                      <a:pt x="3918" y="12824"/>
                    </a:cubicBezTo>
                    <a:lnTo>
                      <a:pt x="3763" y="12967"/>
                    </a:lnTo>
                    <a:cubicBezTo>
                      <a:pt x="3549" y="13157"/>
                      <a:pt x="3346" y="13372"/>
                      <a:pt x="3144" y="13586"/>
                    </a:cubicBezTo>
                    <a:cubicBezTo>
                      <a:pt x="3108" y="13622"/>
                      <a:pt x="3072" y="13645"/>
                      <a:pt x="3037" y="13681"/>
                    </a:cubicBezTo>
                    <a:cubicBezTo>
                      <a:pt x="3013" y="13717"/>
                      <a:pt x="3013" y="13717"/>
                      <a:pt x="2989" y="13741"/>
                    </a:cubicBezTo>
                    <a:cubicBezTo>
                      <a:pt x="2787" y="13979"/>
                      <a:pt x="2584" y="14217"/>
                      <a:pt x="2394" y="14479"/>
                    </a:cubicBezTo>
                    <a:cubicBezTo>
                      <a:pt x="2382" y="14491"/>
                      <a:pt x="2370" y="14503"/>
                      <a:pt x="2358" y="14515"/>
                    </a:cubicBezTo>
                    <a:cubicBezTo>
                      <a:pt x="2310" y="14574"/>
                      <a:pt x="2275" y="14646"/>
                      <a:pt x="2227" y="14705"/>
                    </a:cubicBezTo>
                    <a:cubicBezTo>
                      <a:pt x="2120" y="14860"/>
                      <a:pt x="2013" y="15015"/>
                      <a:pt x="1906" y="15181"/>
                    </a:cubicBezTo>
                    <a:cubicBezTo>
                      <a:pt x="1894" y="15217"/>
                      <a:pt x="1870" y="15241"/>
                      <a:pt x="1846" y="15265"/>
                    </a:cubicBezTo>
                    <a:cubicBezTo>
                      <a:pt x="1798" y="15348"/>
                      <a:pt x="1751" y="15431"/>
                      <a:pt x="1715" y="15503"/>
                    </a:cubicBezTo>
                    <a:cubicBezTo>
                      <a:pt x="1632" y="15634"/>
                      <a:pt x="1560" y="15753"/>
                      <a:pt x="1501" y="15872"/>
                    </a:cubicBezTo>
                    <a:cubicBezTo>
                      <a:pt x="1477" y="15908"/>
                      <a:pt x="1453" y="15943"/>
                      <a:pt x="1441" y="15979"/>
                    </a:cubicBezTo>
                    <a:cubicBezTo>
                      <a:pt x="1394" y="16062"/>
                      <a:pt x="1346" y="16158"/>
                      <a:pt x="1310" y="16241"/>
                    </a:cubicBezTo>
                    <a:cubicBezTo>
                      <a:pt x="1251" y="16348"/>
                      <a:pt x="1191" y="16467"/>
                      <a:pt x="1144" y="16574"/>
                    </a:cubicBezTo>
                    <a:cubicBezTo>
                      <a:pt x="1120" y="16610"/>
                      <a:pt x="1108" y="16646"/>
                      <a:pt x="1084" y="16681"/>
                    </a:cubicBezTo>
                    <a:cubicBezTo>
                      <a:pt x="1036" y="16777"/>
                      <a:pt x="1001" y="16884"/>
                      <a:pt x="965" y="16979"/>
                    </a:cubicBezTo>
                    <a:cubicBezTo>
                      <a:pt x="917" y="17074"/>
                      <a:pt x="870" y="17193"/>
                      <a:pt x="822" y="17301"/>
                    </a:cubicBezTo>
                    <a:lnTo>
                      <a:pt x="786" y="17396"/>
                    </a:lnTo>
                    <a:cubicBezTo>
                      <a:pt x="751" y="17503"/>
                      <a:pt x="715" y="17610"/>
                      <a:pt x="667" y="17717"/>
                    </a:cubicBezTo>
                    <a:cubicBezTo>
                      <a:pt x="632" y="17824"/>
                      <a:pt x="596" y="17944"/>
                      <a:pt x="560" y="18051"/>
                    </a:cubicBezTo>
                    <a:cubicBezTo>
                      <a:pt x="548" y="18075"/>
                      <a:pt x="536" y="18098"/>
                      <a:pt x="524" y="18122"/>
                    </a:cubicBezTo>
                    <a:cubicBezTo>
                      <a:pt x="501" y="18229"/>
                      <a:pt x="477" y="18336"/>
                      <a:pt x="441" y="18444"/>
                    </a:cubicBezTo>
                    <a:cubicBezTo>
                      <a:pt x="405" y="18575"/>
                      <a:pt x="370" y="18706"/>
                      <a:pt x="334" y="18837"/>
                    </a:cubicBezTo>
                    <a:cubicBezTo>
                      <a:pt x="334" y="18860"/>
                      <a:pt x="322" y="18884"/>
                      <a:pt x="310" y="18908"/>
                    </a:cubicBezTo>
                    <a:cubicBezTo>
                      <a:pt x="286" y="18991"/>
                      <a:pt x="274" y="19075"/>
                      <a:pt x="263" y="19158"/>
                    </a:cubicBezTo>
                    <a:cubicBezTo>
                      <a:pt x="227" y="19325"/>
                      <a:pt x="191" y="19503"/>
                      <a:pt x="155" y="19670"/>
                    </a:cubicBezTo>
                    <a:cubicBezTo>
                      <a:pt x="155" y="19718"/>
                      <a:pt x="143" y="19753"/>
                      <a:pt x="132" y="19789"/>
                    </a:cubicBezTo>
                    <a:cubicBezTo>
                      <a:pt x="132" y="19825"/>
                      <a:pt x="120" y="19908"/>
                      <a:pt x="120" y="19956"/>
                    </a:cubicBezTo>
                    <a:cubicBezTo>
                      <a:pt x="84" y="20206"/>
                      <a:pt x="60" y="20444"/>
                      <a:pt x="36" y="20682"/>
                    </a:cubicBezTo>
                    <a:cubicBezTo>
                      <a:pt x="36" y="20742"/>
                      <a:pt x="24" y="20801"/>
                      <a:pt x="12" y="20861"/>
                    </a:cubicBezTo>
                    <a:cubicBezTo>
                      <a:pt x="12" y="20920"/>
                      <a:pt x="12" y="20932"/>
                      <a:pt x="12" y="20968"/>
                    </a:cubicBezTo>
                    <a:cubicBezTo>
                      <a:pt x="1" y="21289"/>
                      <a:pt x="1" y="21611"/>
                      <a:pt x="12" y="21920"/>
                    </a:cubicBezTo>
                    <a:cubicBezTo>
                      <a:pt x="143" y="24432"/>
                      <a:pt x="1263" y="26218"/>
                      <a:pt x="2870" y="26921"/>
                    </a:cubicBezTo>
                    <a:lnTo>
                      <a:pt x="5287" y="27957"/>
                    </a:lnTo>
                    <a:cubicBezTo>
                      <a:pt x="3680" y="27254"/>
                      <a:pt x="2560" y="25480"/>
                      <a:pt x="2429" y="22968"/>
                    </a:cubicBezTo>
                    <a:cubicBezTo>
                      <a:pt x="2418" y="22647"/>
                      <a:pt x="2418" y="22325"/>
                      <a:pt x="2429" y="22004"/>
                    </a:cubicBezTo>
                    <a:cubicBezTo>
                      <a:pt x="2429" y="21908"/>
                      <a:pt x="2441" y="21825"/>
                      <a:pt x="2453" y="21730"/>
                    </a:cubicBezTo>
                    <a:cubicBezTo>
                      <a:pt x="2465" y="21480"/>
                      <a:pt x="2501" y="21242"/>
                      <a:pt x="2525" y="21003"/>
                    </a:cubicBezTo>
                    <a:cubicBezTo>
                      <a:pt x="2549" y="20908"/>
                      <a:pt x="2560" y="20813"/>
                      <a:pt x="2572" y="20718"/>
                    </a:cubicBezTo>
                    <a:cubicBezTo>
                      <a:pt x="2596" y="20539"/>
                      <a:pt x="2644" y="20372"/>
                      <a:pt x="2679" y="20206"/>
                    </a:cubicBezTo>
                    <a:cubicBezTo>
                      <a:pt x="2703" y="20099"/>
                      <a:pt x="2715" y="19991"/>
                      <a:pt x="2751" y="19884"/>
                    </a:cubicBezTo>
                    <a:cubicBezTo>
                      <a:pt x="2775" y="19741"/>
                      <a:pt x="2822" y="19610"/>
                      <a:pt x="2858" y="19479"/>
                    </a:cubicBezTo>
                    <a:cubicBezTo>
                      <a:pt x="2894" y="19348"/>
                      <a:pt x="2930" y="19218"/>
                      <a:pt x="2965" y="19098"/>
                    </a:cubicBezTo>
                    <a:cubicBezTo>
                      <a:pt x="3013" y="18967"/>
                      <a:pt x="3049" y="18872"/>
                      <a:pt x="3084" y="18765"/>
                    </a:cubicBezTo>
                    <a:cubicBezTo>
                      <a:pt x="3132" y="18622"/>
                      <a:pt x="3180" y="18479"/>
                      <a:pt x="3239" y="18348"/>
                    </a:cubicBezTo>
                    <a:cubicBezTo>
                      <a:pt x="3275" y="18241"/>
                      <a:pt x="3322" y="18134"/>
                      <a:pt x="3370" y="18015"/>
                    </a:cubicBezTo>
                    <a:cubicBezTo>
                      <a:pt x="3430" y="17884"/>
                      <a:pt x="3489" y="17753"/>
                      <a:pt x="3549" y="17622"/>
                    </a:cubicBezTo>
                    <a:cubicBezTo>
                      <a:pt x="3608" y="17491"/>
                      <a:pt x="3656" y="17396"/>
                      <a:pt x="3715" y="17289"/>
                    </a:cubicBezTo>
                    <a:cubicBezTo>
                      <a:pt x="3775" y="17170"/>
                      <a:pt x="3846" y="17039"/>
                      <a:pt x="3906" y="16920"/>
                    </a:cubicBezTo>
                    <a:cubicBezTo>
                      <a:pt x="3977" y="16801"/>
                      <a:pt x="4049" y="16670"/>
                      <a:pt x="4120" y="16551"/>
                    </a:cubicBezTo>
                    <a:cubicBezTo>
                      <a:pt x="4192" y="16431"/>
                      <a:pt x="4251" y="16336"/>
                      <a:pt x="4323" y="16229"/>
                    </a:cubicBezTo>
                    <a:cubicBezTo>
                      <a:pt x="4418" y="16062"/>
                      <a:pt x="4537" y="15908"/>
                      <a:pt x="4644" y="15753"/>
                    </a:cubicBezTo>
                    <a:cubicBezTo>
                      <a:pt x="4692" y="15681"/>
                      <a:pt x="4751" y="15598"/>
                      <a:pt x="4787" y="15527"/>
                    </a:cubicBezTo>
                    <a:cubicBezTo>
                      <a:pt x="4989" y="15265"/>
                      <a:pt x="5192" y="15027"/>
                      <a:pt x="5394" y="14788"/>
                    </a:cubicBezTo>
                    <a:cubicBezTo>
                      <a:pt x="5442" y="14729"/>
                      <a:pt x="5489" y="14681"/>
                      <a:pt x="5549" y="14634"/>
                    </a:cubicBezTo>
                    <a:cubicBezTo>
                      <a:pt x="5751" y="14419"/>
                      <a:pt x="5954" y="14205"/>
                      <a:pt x="6168" y="14014"/>
                    </a:cubicBezTo>
                    <a:cubicBezTo>
                      <a:pt x="6228" y="13967"/>
                      <a:pt x="6275" y="13919"/>
                      <a:pt x="6323" y="13884"/>
                    </a:cubicBezTo>
                    <a:cubicBezTo>
                      <a:pt x="6573" y="13669"/>
                      <a:pt x="6835" y="13467"/>
                      <a:pt x="7097" y="13288"/>
                    </a:cubicBezTo>
                    <a:cubicBezTo>
                      <a:pt x="7192" y="13217"/>
                      <a:pt x="7287" y="13157"/>
                      <a:pt x="7394" y="13098"/>
                    </a:cubicBezTo>
                    <a:cubicBezTo>
                      <a:pt x="7656" y="12931"/>
                      <a:pt x="7942" y="12776"/>
                      <a:pt x="8240" y="12645"/>
                    </a:cubicBezTo>
                    <a:lnTo>
                      <a:pt x="8502" y="12526"/>
                    </a:lnTo>
                    <a:cubicBezTo>
                      <a:pt x="8680" y="12014"/>
                      <a:pt x="8883" y="11502"/>
                      <a:pt x="9097" y="11002"/>
                    </a:cubicBezTo>
                    <a:cubicBezTo>
                      <a:pt x="9133" y="10907"/>
                      <a:pt x="9168" y="10812"/>
                      <a:pt x="9216" y="10705"/>
                    </a:cubicBezTo>
                    <a:cubicBezTo>
                      <a:pt x="9442" y="10204"/>
                      <a:pt x="9692" y="9716"/>
                      <a:pt x="9954" y="9228"/>
                    </a:cubicBezTo>
                    <a:cubicBezTo>
                      <a:pt x="10038" y="9097"/>
                      <a:pt x="10109" y="8966"/>
                      <a:pt x="10192" y="8835"/>
                    </a:cubicBezTo>
                    <a:cubicBezTo>
                      <a:pt x="10383" y="8490"/>
                      <a:pt x="10597" y="8145"/>
                      <a:pt x="10823" y="7811"/>
                    </a:cubicBezTo>
                    <a:cubicBezTo>
                      <a:pt x="10942" y="7633"/>
                      <a:pt x="11061" y="7454"/>
                      <a:pt x="11192" y="7276"/>
                    </a:cubicBezTo>
                    <a:cubicBezTo>
                      <a:pt x="11371" y="7014"/>
                      <a:pt x="11562" y="6764"/>
                      <a:pt x="11764" y="6514"/>
                    </a:cubicBezTo>
                    <a:cubicBezTo>
                      <a:pt x="11954" y="6264"/>
                      <a:pt x="12157" y="6014"/>
                      <a:pt x="12359" y="5763"/>
                    </a:cubicBezTo>
                    <a:cubicBezTo>
                      <a:pt x="12550" y="5549"/>
                      <a:pt x="12728" y="5347"/>
                      <a:pt x="12919" y="5144"/>
                    </a:cubicBezTo>
                    <a:cubicBezTo>
                      <a:pt x="13169" y="4894"/>
                      <a:pt x="13419" y="4644"/>
                      <a:pt x="13681" y="4406"/>
                    </a:cubicBezTo>
                    <a:cubicBezTo>
                      <a:pt x="13871" y="4228"/>
                      <a:pt x="14062" y="4049"/>
                      <a:pt x="14264" y="3882"/>
                    </a:cubicBezTo>
                    <a:cubicBezTo>
                      <a:pt x="14538" y="3656"/>
                      <a:pt x="14812" y="3454"/>
                      <a:pt x="15086" y="3251"/>
                    </a:cubicBezTo>
                    <a:cubicBezTo>
                      <a:pt x="15372" y="3049"/>
                      <a:pt x="15622" y="2846"/>
                      <a:pt x="15907" y="2680"/>
                    </a:cubicBezTo>
                    <a:cubicBezTo>
                      <a:pt x="15955" y="2644"/>
                      <a:pt x="16003" y="2620"/>
                      <a:pt x="16050" y="2585"/>
                    </a:cubicBezTo>
                    <a:cubicBezTo>
                      <a:pt x="16491" y="2323"/>
                      <a:pt x="16943" y="2084"/>
                      <a:pt x="17408" y="1870"/>
                    </a:cubicBezTo>
                    <a:cubicBezTo>
                      <a:pt x="17681" y="1751"/>
                      <a:pt x="17955" y="1644"/>
                      <a:pt x="18229" y="1549"/>
                    </a:cubicBezTo>
                    <a:cubicBezTo>
                      <a:pt x="18312" y="1525"/>
                      <a:pt x="18408" y="1501"/>
                      <a:pt x="18491" y="1465"/>
                    </a:cubicBezTo>
                    <a:cubicBezTo>
                      <a:pt x="18670" y="1418"/>
                      <a:pt x="18824" y="1370"/>
                      <a:pt x="18991" y="1322"/>
                    </a:cubicBezTo>
                    <a:cubicBezTo>
                      <a:pt x="19396" y="1215"/>
                      <a:pt x="19801" y="1144"/>
                      <a:pt x="20217" y="1096"/>
                    </a:cubicBezTo>
                    <a:cubicBezTo>
                      <a:pt x="20313" y="1096"/>
                      <a:pt x="20396" y="1084"/>
                      <a:pt x="20491" y="1072"/>
                    </a:cubicBezTo>
                    <a:cubicBezTo>
                      <a:pt x="20676" y="1064"/>
                      <a:pt x="20856" y="1056"/>
                      <a:pt x="21037" y="1056"/>
                    </a:cubicBezTo>
                    <a:cubicBezTo>
                      <a:pt x="21113" y="1056"/>
                      <a:pt x="21188" y="1057"/>
                      <a:pt x="21265" y="1061"/>
                    </a:cubicBezTo>
                    <a:lnTo>
                      <a:pt x="21515" y="1061"/>
                    </a:lnTo>
                    <a:cubicBezTo>
                      <a:pt x="21813" y="1072"/>
                      <a:pt x="22099" y="1108"/>
                      <a:pt x="22396" y="1156"/>
                    </a:cubicBezTo>
                    <a:cubicBezTo>
                      <a:pt x="22420" y="1156"/>
                      <a:pt x="22444" y="1168"/>
                      <a:pt x="22468" y="1180"/>
                    </a:cubicBezTo>
                    <a:cubicBezTo>
                      <a:pt x="22932" y="1275"/>
                      <a:pt x="23396" y="1418"/>
                      <a:pt x="23837" y="1596"/>
                    </a:cubicBezTo>
                    <a:lnTo>
                      <a:pt x="21420" y="560"/>
                    </a:lnTo>
                    <a:cubicBezTo>
                      <a:pt x="21241" y="477"/>
                      <a:pt x="21063" y="406"/>
                      <a:pt x="20872" y="346"/>
                    </a:cubicBezTo>
                    <a:cubicBezTo>
                      <a:pt x="20848" y="334"/>
                      <a:pt x="20825" y="334"/>
                      <a:pt x="20801" y="334"/>
                    </a:cubicBezTo>
                    <a:cubicBezTo>
                      <a:pt x="20551" y="251"/>
                      <a:pt x="20313" y="179"/>
                      <a:pt x="20051" y="132"/>
                    </a:cubicBezTo>
                    <a:lnTo>
                      <a:pt x="19991" y="120"/>
                    </a:lnTo>
                    <a:lnTo>
                      <a:pt x="19979" y="120"/>
                    </a:lnTo>
                    <a:cubicBezTo>
                      <a:pt x="19694" y="60"/>
                      <a:pt x="19396" y="37"/>
                      <a:pt x="19098" y="13"/>
                    </a:cubicBezTo>
                    <a:lnTo>
                      <a:pt x="19027"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2"/>
              <p:cNvSpPr/>
              <p:nvPr/>
            </p:nvSpPr>
            <p:spPr>
              <a:xfrm>
                <a:off x="1566497" y="2401547"/>
                <a:ext cx="288750" cy="169400"/>
              </a:xfrm>
              <a:custGeom>
                <a:avLst/>
                <a:gdLst/>
                <a:ahLst/>
                <a:cxnLst/>
                <a:rect l="l" t="t" r="r" b="b"/>
                <a:pathLst>
                  <a:path w="11550" h="6776" extrusionOk="0">
                    <a:moveTo>
                      <a:pt x="11507" y="1387"/>
                    </a:moveTo>
                    <a:lnTo>
                      <a:pt x="11549" y="1406"/>
                    </a:lnTo>
                    <a:cubicBezTo>
                      <a:pt x="11535" y="1399"/>
                      <a:pt x="11521" y="1393"/>
                      <a:pt x="11507" y="1387"/>
                    </a:cubicBezTo>
                    <a:close/>
                    <a:moveTo>
                      <a:pt x="7596" y="1"/>
                    </a:moveTo>
                    <a:cubicBezTo>
                      <a:pt x="7513" y="1"/>
                      <a:pt x="7430" y="12"/>
                      <a:pt x="7334" y="12"/>
                    </a:cubicBezTo>
                    <a:lnTo>
                      <a:pt x="6894" y="12"/>
                    </a:lnTo>
                    <a:cubicBezTo>
                      <a:pt x="6727" y="24"/>
                      <a:pt x="6549" y="72"/>
                      <a:pt x="6382" y="108"/>
                    </a:cubicBezTo>
                    <a:cubicBezTo>
                      <a:pt x="6275" y="120"/>
                      <a:pt x="6179" y="132"/>
                      <a:pt x="6072" y="167"/>
                    </a:cubicBezTo>
                    <a:cubicBezTo>
                      <a:pt x="6048" y="167"/>
                      <a:pt x="6013" y="167"/>
                      <a:pt x="5989" y="179"/>
                    </a:cubicBezTo>
                    <a:cubicBezTo>
                      <a:pt x="5656" y="263"/>
                      <a:pt x="5334" y="382"/>
                      <a:pt x="5025" y="524"/>
                    </a:cubicBezTo>
                    <a:cubicBezTo>
                      <a:pt x="4715" y="655"/>
                      <a:pt x="4417" y="822"/>
                      <a:pt x="4132" y="1001"/>
                    </a:cubicBezTo>
                    <a:cubicBezTo>
                      <a:pt x="4108" y="1025"/>
                      <a:pt x="4072" y="1036"/>
                      <a:pt x="4036" y="1048"/>
                    </a:cubicBezTo>
                    <a:cubicBezTo>
                      <a:pt x="3941" y="1108"/>
                      <a:pt x="3858" y="1167"/>
                      <a:pt x="3762" y="1239"/>
                    </a:cubicBezTo>
                    <a:cubicBezTo>
                      <a:pt x="3727" y="1251"/>
                      <a:pt x="3703" y="1286"/>
                      <a:pt x="3667" y="1310"/>
                    </a:cubicBezTo>
                    <a:cubicBezTo>
                      <a:pt x="3381" y="1501"/>
                      <a:pt x="3096" y="1727"/>
                      <a:pt x="2834" y="1953"/>
                    </a:cubicBezTo>
                    <a:cubicBezTo>
                      <a:pt x="2572" y="2191"/>
                      <a:pt x="2310" y="2453"/>
                      <a:pt x="2060" y="2727"/>
                    </a:cubicBezTo>
                    <a:cubicBezTo>
                      <a:pt x="2036" y="2751"/>
                      <a:pt x="2012" y="2775"/>
                      <a:pt x="1988" y="2799"/>
                    </a:cubicBezTo>
                    <a:cubicBezTo>
                      <a:pt x="1929" y="2858"/>
                      <a:pt x="1893" y="2918"/>
                      <a:pt x="1834" y="2977"/>
                    </a:cubicBezTo>
                    <a:cubicBezTo>
                      <a:pt x="1667" y="3168"/>
                      <a:pt x="1512" y="3370"/>
                      <a:pt x="1345" y="3572"/>
                    </a:cubicBezTo>
                    <a:cubicBezTo>
                      <a:pt x="1310" y="3632"/>
                      <a:pt x="1262" y="3680"/>
                      <a:pt x="1226" y="3739"/>
                    </a:cubicBezTo>
                    <a:cubicBezTo>
                      <a:pt x="1179" y="3787"/>
                      <a:pt x="1143" y="3846"/>
                      <a:pt x="1107" y="3894"/>
                    </a:cubicBezTo>
                    <a:cubicBezTo>
                      <a:pt x="1012" y="4037"/>
                      <a:pt x="917" y="4180"/>
                      <a:pt x="810" y="4323"/>
                    </a:cubicBezTo>
                    <a:cubicBezTo>
                      <a:pt x="762" y="4406"/>
                      <a:pt x="703" y="4477"/>
                      <a:pt x="655" y="4561"/>
                    </a:cubicBezTo>
                    <a:cubicBezTo>
                      <a:pt x="619" y="4620"/>
                      <a:pt x="595" y="4668"/>
                      <a:pt x="560" y="4727"/>
                    </a:cubicBezTo>
                    <a:cubicBezTo>
                      <a:pt x="488" y="4846"/>
                      <a:pt x="405" y="4977"/>
                      <a:pt x="345" y="5096"/>
                    </a:cubicBezTo>
                    <a:cubicBezTo>
                      <a:pt x="298" y="5180"/>
                      <a:pt x="238" y="5263"/>
                      <a:pt x="191" y="5346"/>
                    </a:cubicBezTo>
                    <a:cubicBezTo>
                      <a:pt x="131" y="5477"/>
                      <a:pt x="60" y="5608"/>
                      <a:pt x="0" y="5727"/>
                    </a:cubicBezTo>
                    <a:lnTo>
                      <a:pt x="2417" y="6775"/>
                    </a:lnTo>
                    <a:cubicBezTo>
                      <a:pt x="2524" y="6561"/>
                      <a:pt x="2631" y="6359"/>
                      <a:pt x="2750" y="6144"/>
                    </a:cubicBezTo>
                    <a:cubicBezTo>
                      <a:pt x="2822" y="6025"/>
                      <a:pt x="2893" y="5894"/>
                      <a:pt x="2977" y="5775"/>
                    </a:cubicBezTo>
                    <a:cubicBezTo>
                      <a:pt x="3048" y="5656"/>
                      <a:pt x="3131" y="5513"/>
                      <a:pt x="3227" y="5382"/>
                    </a:cubicBezTo>
                    <a:cubicBezTo>
                      <a:pt x="3310" y="5239"/>
                      <a:pt x="3417" y="5096"/>
                      <a:pt x="3524" y="4954"/>
                    </a:cubicBezTo>
                    <a:cubicBezTo>
                      <a:pt x="3596" y="4846"/>
                      <a:pt x="3679" y="4739"/>
                      <a:pt x="3762" y="4632"/>
                    </a:cubicBezTo>
                    <a:cubicBezTo>
                      <a:pt x="3905" y="4430"/>
                      <a:pt x="4084" y="4227"/>
                      <a:pt x="4239" y="4037"/>
                    </a:cubicBezTo>
                    <a:cubicBezTo>
                      <a:pt x="4322" y="3953"/>
                      <a:pt x="4393" y="3858"/>
                      <a:pt x="4465" y="3775"/>
                    </a:cubicBezTo>
                    <a:cubicBezTo>
                      <a:pt x="4715" y="3513"/>
                      <a:pt x="4977" y="3251"/>
                      <a:pt x="5239" y="3013"/>
                    </a:cubicBezTo>
                    <a:cubicBezTo>
                      <a:pt x="5513" y="2775"/>
                      <a:pt x="5787" y="2560"/>
                      <a:pt x="6072" y="2358"/>
                    </a:cubicBezTo>
                    <a:cubicBezTo>
                      <a:pt x="6227" y="2251"/>
                      <a:pt x="6382" y="2156"/>
                      <a:pt x="6537" y="2060"/>
                    </a:cubicBezTo>
                    <a:cubicBezTo>
                      <a:pt x="6822" y="1882"/>
                      <a:pt x="7120" y="1715"/>
                      <a:pt x="7430" y="1572"/>
                    </a:cubicBezTo>
                    <a:cubicBezTo>
                      <a:pt x="7775" y="1429"/>
                      <a:pt x="8120" y="1310"/>
                      <a:pt x="8477" y="1215"/>
                    </a:cubicBezTo>
                    <a:cubicBezTo>
                      <a:pt x="8573" y="1191"/>
                      <a:pt x="8680" y="1179"/>
                      <a:pt x="8775" y="1167"/>
                    </a:cubicBezTo>
                    <a:cubicBezTo>
                      <a:pt x="9013" y="1108"/>
                      <a:pt x="9251" y="1084"/>
                      <a:pt x="9489" y="1060"/>
                    </a:cubicBezTo>
                    <a:lnTo>
                      <a:pt x="9739" y="1060"/>
                    </a:lnTo>
                    <a:cubicBezTo>
                      <a:pt x="10025" y="1060"/>
                      <a:pt x="10311" y="1072"/>
                      <a:pt x="10597" y="1132"/>
                    </a:cubicBezTo>
                    <a:lnTo>
                      <a:pt x="10620" y="1132"/>
                    </a:lnTo>
                    <a:cubicBezTo>
                      <a:pt x="10927" y="1177"/>
                      <a:pt x="11222" y="1266"/>
                      <a:pt x="11507" y="1387"/>
                    </a:cubicBezTo>
                    <a:lnTo>
                      <a:pt x="11507" y="1387"/>
                    </a:lnTo>
                    <a:lnTo>
                      <a:pt x="9132" y="358"/>
                    </a:lnTo>
                    <a:cubicBezTo>
                      <a:pt x="9013" y="310"/>
                      <a:pt x="8894" y="263"/>
                      <a:pt x="8775" y="227"/>
                    </a:cubicBezTo>
                    <a:cubicBezTo>
                      <a:pt x="8596" y="167"/>
                      <a:pt x="8406" y="108"/>
                      <a:pt x="8215" y="72"/>
                    </a:cubicBezTo>
                    <a:lnTo>
                      <a:pt x="8192" y="72"/>
                    </a:lnTo>
                    <a:cubicBezTo>
                      <a:pt x="8001" y="36"/>
                      <a:pt x="7799" y="12"/>
                      <a:pt x="7596"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2"/>
              <p:cNvSpPr/>
              <p:nvPr/>
            </p:nvSpPr>
            <p:spPr>
              <a:xfrm>
                <a:off x="1015300" y="2426475"/>
                <a:ext cx="1059075" cy="766950"/>
              </a:xfrm>
              <a:custGeom>
                <a:avLst/>
                <a:gdLst/>
                <a:ahLst/>
                <a:cxnLst/>
                <a:rect l="l" t="t" r="r" b="b"/>
                <a:pathLst>
                  <a:path w="42363" h="30678" extrusionOk="0">
                    <a:moveTo>
                      <a:pt x="31771" y="1"/>
                    </a:moveTo>
                    <a:cubicBezTo>
                      <a:pt x="31030" y="1"/>
                      <a:pt x="30238" y="171"/>
                      <a:pt x="29421" y="530"/>
                    </a:cubicBezTo>
                    <a:cubicBezTo>
                      <a:pt x="27361" y="1447"/>
                      <a:pt x="25563" y="3400"/>
                      <a:pt x="24396" y="5745"/>
                    </a:cubicBezTo>
                    <a:cubicBezTo>
                      <a:pt x="23026" y="3983"/>
                      <a:pt x="21089" y="3004"/>
                      <a:pt x="18867" y="3004"/>
                    </a:cubicBezTo>
                    <a:cubicBezTo>
                      <a:pt x="17711" y="3004"/>
                      <a:pt x="16476" y="3270"/>
                      <a:pt x="15205" y="3828"/>
                    </a:cubicBezTo>
                    <a:cubicBezTo>
                      <a:pt x="11240" y="5590"/>
                      <a:pt x="7930" y="9746"/>
                      <a:pt x="6299" y="14484"/>
                    </a:cubicBezTo>
                    <a:lnTo>
                      <a:pt x="6037" y="14591"/>
                    </a:lnTo>
                    <a:cubicBezTo>
                      <a:pt x="2608" y="16103"/>
                      <a:pt x="0" y="20735"/>
                      <a:pt x="215" y="24914"/>
                    </a:cubicBezTo>
                    <a:cubicBezTo>
                      <a:pt x="383" y="28200"/>
                      <a:pt x="2241" y="30241"/>
                      <a:pt x="4683" y="30241"/>
                    </a:cubicBezTo>
                    <a:cubicBezTo>
                      <a:pt x="5356" y="30241"/>
                      <a:pt x="6073" y="30087"/>
                      <a:pt x="6811" y="29760"/>
                    </a:cubicBezTo>
                    <a:lnTo>
                      <a:pt x="8418" y="29046"/>
                    </a:lnTo>
                    <a:cubicBezTo>
                      <a:pt x="9660" y="30103"/>
                      <a:pt x="11193" y="30678"/>
                      <a:pt x="12894" y="30678"/>
                    </a:cubicBezTo>
                    <a:cubicBezTo>
                      <a:pt x="14048" y="30678"/>
                      <a:pt x="15280" y="30413"/>
                      <a:pt x="16550" y="29855"/>
                    </a:cubicBezTo>
                    <a:cubicBezTo>
                      <a:pt x="19693" y="28462"/>
                      <a:pt x="22420" y="25545"/>
                      <a:pt x="24229" y="22057"/>
                    </a:cubicBezTo>
                    <a:lnTo>
                      <a:pt x="36338" y="16711"/>
                    </a:lnTo>
                    <a:cubicBezTo>
                      <a:pt x="39755" y="15199"/>
                      <a:pt x="42363" y="10579"/>
                      <a:pt x="42148" y="6388"/>
                    </a:cubicBezTo>
                    <a:cubicBezTo>
                      <a:pt x="41980" y="3112"/>
                      <a:pt x="40122" y="1072"/>
                      <a:pt x="37681" y="1072"/>
                    </a:cubicBezTo>
                    <a:cubicBezTo>
                      <a:pt x="37008" y="1072"/>
                      <a:pt x="36291" y="1227"/>
                      <a:pt x="35552" y="1554"/>
                    </a:cubicBezTo>
                    <a:lnTo>
                      <a:pt x="35255" y="1685"/>
                    </a:lnTo>
                    <a:cubicBezTo>
                      <a:pt x="34384" y="604"/>
                      <a:pt x="33167" y="1"/>
                      <a:pt x="31771" y="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2"/>
              <p:cNvSpPr/>
              <p:nvPr/>
            </p:nvSpPr>
            <p:spPr>
              <a:xfrm>
                <a:off x="2165072" y="2660222"/>
                <a:ext cx="68200" cy="17275"/>
              </a:xfrm>
              <a:custGeom>
                <a:avLst/>
                <a:gdLst/>
                <a:ahLst/>
                <a:cxnLst/>
                <a:rect l="l" t="t" r="r" b="b"/>
                <a:pathLst>
                  <a:path w="2728" h="691" extrusionOk="0">
                    <a:moveTo>
                      <a:pt x="834" y="0"/>
                    </a:moveTo>
                    <a:cubicBezTo>
                      <a:pt x="774" y="0"/>
                      <a:pt x="715" y="24"/>
                      <a:pt x="643" y="36"/>
                    </a:cubicBezTo>
                    <a:lnTo>
                      <a:pt x="524" y="48"/>
                    </a:lnTo>
                    <a:lnTo>
                      <a:pt x="489" y="60"/>
                    </a:lnTo>
                    <a:cubicBezTo>
                      <a:pt x="370" y="95"/>
                      <a:pt x="239" y="143"/>
                      <a:pt x="120" y="191"/>
                    </a:cubicBezTo>
                    <a:lnTo>
                      <a:pt x="1" y="250"/>
                    </a:lnTo>
                    <a:lnTo>
                      <a:pt x="1024" y="691"/>
                    </a:lnTo>
                    <a:lnTo>
                      <a:pt x="1144" y="643"/>
                    </a:lnTo>
                    <a:cubicBezTo>
                      <a:pt x="1275" y="584"/>
                      <a:pt x="1405" y="536"/>
                      <a:pt x="1548" y="500"/>
                    </a:cubicBezTo>
                    <a:cubicBezTo>
                      <a:pt x="1584" y="488"/>
                      <a:pt x="1632" y="488"/>
                      <a:pt x="1667" y="476"/>
                    </a:cubicBezTo>
                    <a:cubicBezTo>
                      <a:pt x="1763" y="464"/>
                      <a:pt x="1846" y="453"/>
                      <a:pt x="1941" y="441"/>
                    </a:cubicBezTo>
                    <a:lnTo>
                      <a:pt x="2037" y="441"/>
                    </a:lnTo>
                    <a:cubicBezTo>
                      <a:pt x="2144" y="441"/>
                      <a:pt x="2263" y="453"/>
                      <a:pt x="2370" y="464"/>
                    </a:cubicBezTo>
                    <a:cubicBezTo>
                      <a:pt x="2489" y="488"/>
                      <a:pt x="2608" y="524"/>
                      <a:pt x="2727" y="572"/>
                    </a:cubicBezTo>
                    <a:lnTo>
                      <a:pt x="1703" y="131"/>
                    </a:lnTo>
                    <a:cubicBezTo>
                      <a:pt x="1656" y="107"/>
                      <a:pt x="1608" y="95"/>
                      <a:pt x="1572" y="83"/>
                    </a:cubicBezTo>
                    <a:cubicBezTo>
                      <a:pt x="1501" y="60"/>
                      <a:pt x="1417" y="36"/>
                      <a:pt x="1346" y="24"/>
                    </a:cubicBezTo>
                    <a:cubicBezTo>
                      <a:pt x="1263" y="12"/>
                      <a:pt x="1191" y="0"/>
                      <a:pt x="112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2"/>
              <p:cNvSpPr/>
              <p:nvPr/>
            </p:nvSpPr>
            <p:spPr>
              <a:xfrm>
                <a:off x="2050472" y="2648897"/>
                <a:ext cx="121775" cy="71775"/>
              </a:xfrm>
              <a:custGeom>
                <a:avLst/>
                <a:gdLst/>
                <a:ahLst/>
                <a:cxnLst/>
                <a:rect l="l" t="t" r="r" b="b"/>
                <a:pathLst>
                  <a:path w="4871" h="2871" extrusionOk="0">
                    <a:moveTo>
                      <a:pt x="4780" y="556"/>
                    </a:moveTo>
                    <a:lnTo>
                      <a:pt x="4870" y="596"/>
                    </a:lnTo>
                    <a:cubicBezTo>
                      <a:pt x="4841" y="581"/>
                      <a:pt x="4811" y="568"/>
                      <a:pt x="4780" y="556"/>
                    </a:cubicBezTo>
                    <a:close/>
                    <a:moveTo>
                      <a:pt x="2906" y="1"/>
                    </a:moveTo>
                    <a:cubicBezTo>
                      <a:pt x="2846" y="1"/>
                      <a:pt x="2763" y="24"/>
                      <a:pt x="2691" y="36"/>
                    </a:cubicBezTo>
                    <a:cubicBezTo>
                      <a:pt x="2656" y="48"/>
                      <a:pt x="2608" y="48"/>
                      <a:pt x="2572" y="60"/>
                    </a:cubicBezTo>
                    <a:cubicBezTo>
                      <a:pt x="2549" y="60"/>
                      <a:pt x="2537" y="60"/>
                      <a:pt x="2537" y="72"/>
                    </a:cubicBezTo>
                    <a:cubicBezTo>
                      <a:pt x="2394" y="108"/>
                      <a:pt x="2251" y="155"/>
                      <a:pt x="2120" y="215"/>
                    </a:cubicBezTo>
                    <a:cubicBezTo>
                      <a:pt x="1989" y="275"/>
                      <a:pt x="1870" y="346"/>
                      <a:pt x="1739" y="417"/>
                    </a:cubicBezTo>
                    <a:lnTo>
                      <a:pt x="1703" y="441"/>
                    </a:lnTo>
                    <a:cubicBezTo>
                      <a:pt x="1668" y="465"/>
                      <a:pt x="1620" y="489"/>
                      <a:pt x="1584" y="513"/>
                    </a:cubicBezTo>
                    <a:lnTo>
                      <a:pt x="1548" y="548"/>
                    </a:lnTo>
                    <a:cubicBezTo>
                      <a:pt x="1429" y="632"/>
                      <a:pt x="1310" y="727"/>
                      <a:pt x="1191" y="822"/>
                    </a:cubicBezTo>
                    <a:cubicBezTo>
                      <a:pt x="1084" y="929"/>
                      <a:pt x="977" y="1037"/>
                      <a:pt x="870" y="1144"/>
                    </a:cubicBezTo>
                    <a:cubicBezTo>
                      <a:pt x="858" y="1156"/>
                      <a:pt x="846" y="1167"/>
                      <a:pt x="834" y="1179"/>
                    </a:cubicBezTo>
                    <a:cubicBezTo>
                      <a:pt x="822" y="1191"/>
                      <a:pt x="798" y="1227"/>
                      <a:pt x="775" y="1251"/>
                    </a:cubicBezTo>
                    <a:cubicBezTo>
                      <a:pt x="703" y="1334"/>
                      <a:pt x="632" y="1418"/>
                      <a:pt x="572" y="1501"/>
                    </a:cubicBezTo>
                    <a:cubicBezTo>
                      <a:pt x="548" y="1525"/>
                      <a:pt x="536" y="1548"/>
                      <a:pt x="513" y="1572"/>
                    </a:cubicBezTo>
                    <a:lnTo>
                      <a:pt x="465" y="1644"/>
                    </a:lnTo>
                    <a:cubicBezTo>
                      <a:pt x="429" y="1703"/>
                      <a:pt x="382" y="1763"/>
                      <a:pt x="346" y="1822"/>
                    </a:cubicBezTo>
                    <a:cubicBezTo>
                      <a:pt x="322" y="1858"/>
                      <a:pt x="298" y="1894"/>
                      <a:pt x="274" y="1918"/>
                    </a:cubicBezTo>
                    <a:cubicBezTo>
                      <a:pt x="251" y="1953"/>
                      <a:pt x="251" y="1965"/>
                      <a:pt x="239" y="1989"/>
                    </a:cubicBezTo>
                    <a:cubicBezTo>
                      <a:pt x="203" y="2049"/>
                      <a:pt x="179" y="2096"/>
                      <a:pt x="144" y="2156"/>
                    </a:cubicBezTo>
                    <a:cubicBezTo>
                      <a:pt x="120" y="2203"/>
                      <a:pt x="96" y="2227"/>
                      <a:pt x="84" y="2263"/>
                    </a:cubicBezTo>
                    <a:cubicBezTo>
                      <a:pt x="60" y="2299"/>
                      <a:pt x="24" y="2370"/>
                      <a:pt x="1" y="2418"/>
                    </a:cubicBezTo>
                    <a:lnTo>
                      <a:pt x="1025" y="2870"/>
                    </a:lnTo>
                    <a:cubicBezTo>
                      <a:pt x="1060" y="2775"/>
                      <a:pt x="1120" y="2680"/>
                      <a:pt x="1167" y="2596"/>
                    </a:cubicBezTo>
                    <a:cubicBezTo>
                      <a:pt x="1203" y="2549"/>
                      <a:pt x="1227" y="2489"/>
                      <a:pt x="1263" y="2441"/>
                    </a:cubicBezTo>
                    <a:cubicBezTo>
                      <a:pt x="1287" y="2382"/>
                      <a:pt x="1322" y="2322"/>
                      <a:pt x="1358" y="2275"/>
                    </a:cubicBezTo>
                    <a:cubicBezTo>
                      <a:pt x="1406" y="2203"/>
                      <a:pt x="1441" y="2144"/>
                      <a:pt x="1489" y="2084"/>
                    </a:cubicBezTo>
                    <a:cubicBezTo>
                      <a:pt x="1525" y="2025"/>
                      <a:pt x="1548" y="2001"/>
                      <a:pt x="1584" y="1953"/>
                    </a:cubicBezTo>
                    <a:cubicBezTo>
                      <a:pt x="1656" y="1870"/>
                      <a:pt x="1715" y="1787"/>
                      <a:pt x="1787" y="1703"/>
                    </a:cubicBezTo>
                    <a:cubicBezTo>
                      <a:pt x="1822" y="1668"/>
                      <a:pt x="1858" y="1620"/>
                      <a:pt x="1882" y="1596"/>
                    </a:cubicBezTo>
                    <a:cubicBezTo>
                      <a:pt x="1989" y="1477"/>
                      <a:pt x="2096" y="1370"/>
                      <a:pt x="2215" y="1263"/>
                    </a:cubicBezTo>
                    <a:cubicBezTo>
                      <a:pt x="2322" y="1167"/>
                      <a:pt x="2441" y="1072"/>
                      <a:pt x="2560" y="989"/>
                    </a:cubicBezTo>
                    <a:cubicBezTo>
                      <a:pt x="2632" y="953"/>
                      <a:pt x="2691" y="906"/>
                      <a:pt x="2763" y="858"/>
                    </a:cubicBezTo>
                    <a:cubicBezTo>
                      <a:pt x="2882" y="786"/>
                      <a:pt x="3013" y="715"/>
                      <a:pt x="3144" y="656"/>
                    </a:cubicBezTo>
                    <a:cubicBezTo>
                      <a:pt x="3287" y="596"/>
                      <a:pt x="3430" y="548"/>
                      <a:pt x="3584" y="513"/>
                    </a:cubicBezTo>
                    <a:cubicBezTo>
                      <a:pt x="3632" y="501"/>
                      <a:pt x="3668" y="501"/>
                      <a:pt x="3715" y="489"/>
                    </a:cubicBezTo>
                    <a:cubicBezTo>
                      <a:pt x="3811" y="465"/>
                      <a:pt x="3918" y="453"/>
                      <a:pt x="4013" y="441"/>
                    </a:cubicBezTo>
                    <a:lnTo>
                      <a:pt x="4120" y="441"/>
                    </a:lnTo>
                    <a:cubicBezTo>
                      <a:pt x="4239" y="441"/>
                      <a:pt x="4358" y="453"/>
                      <a:pt x="4477" y="477"/>
                    </a:cubicBezTo>
                    <a:cubicBezTo>
                      <a:pt x="4585" y="495"/>
                      <a:pt x="4686" y="520"/>
                      <a:pt x="4780" y="556"/>
                    </a:cubicBezTo>
                    <a:lnTo>
                      <a:pt x="4780" y="556"/>
                    </a:lnTo>
                    <a:lnTo>
                      <a:pt x="3846" y="144"/>
                    </a:lnTo>
                    <a:cubicBezTo>
                      <a:pt x="3799" y="132"/>
                      <a:pt x="3751" y="108"/>
                      <a:pt x="3703" y="84"/>
                    </a:cubicBezTo>
                    <a:cubicBezTo>
                      <a:pt x="3620" y="60"/>
                      <a:pt x="3549" y="48"/>
                      <a:pt x="3465" y="24"/>
                    </a:cubicBezTo>
                    <a:cubicBezTo>
                      <a:pt x="3382" y="13"/>
                      <a:pt x="3299" y="1"/>
                      <a:pt x="3215"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2"/>
              <p:cNvSpPr/>
              <p:nvPr/>
            </p:nvSpPr>
            <p:spPr>
              <a:xfrm>
                <a:off x="1879975" y="2954350"/>
                <a:ext cx="43500" cy="22350"/>
              </a:xfrm>
              <a:custGeom>
                <a:avLst/>
                <a:gdLst/>
                <a:ahLst/>
                <a:cxnLst/>
                <a:rect l="l" t="t" r="r" b="b"/>
                <a:pathLst>
                  <a:path w="1740" h="894" extrusionOk="0">
                    <a:moveTo>
                      <a:pt x="1" y="1"/>
                    </a:moveTo>
                    <a:cubicBezTo>
                      <a:pt x="215" y="180"/>
                      <a:pt x="465" y="334"/>
                      <a:pt x="727" y="453"/>
                    </a:cubicBezTo>
                    <a:lnTo>
                      <a:pt x="1646" y="853"/>
                    </a:lnTo>
                    <a:lnTo>
                      <a:pt x="1646" y="853"/>
                    </a:lnTo>
                    <a:cubicBezTo>
                      <a:pt x="1420" y="749"/>
                      <a:pt x="1213" y="611"/>
                      <a:pt x="1025" y="453"/>
                    </a:cubicBezTo>
                    <a:lnTo>
                      <a:pt x="1" y="1"/>
                    </a:lnTo>
                    <a:close/>
                    <a:moveTo>
                      <a:pt x="1646" y="853"/>
                    </a:moveTo>
                    <a:cubicBezTo>
                      <a:pt x="1676" y="867"/>
                      <a:pt x="1708" y="881"/>
                      <a:pt x="1739" y="894"/>
                    </a:cubicBezTo>
                    <a:lnTo>
                      <a:pt x="1646" y="85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2"/>
              <p:cNvSpPr/>
              <p:nvPr/>
            </p:nvSpPr>
            <p:spPr>
              <a:xfrm>
                <a:off x="1794797" y="2680447"/>
                <a:ext cx="251825" cy="295300"/>
              </a:xfrm>
              <a:custGeom>
                <a:avLst/>
                <a:gdLst/>
                <a:ahLst/>
                <a:cxnLst/>
                <a:rect l="l" t="t" r="r" b="b"/>
                <a:pathLst>
                  <a:path w="10073" h="11812" extrusionOk="0">
                    <a:moveTo>
                      <a:pt x="7965" y="1"/>
                    </a:moveTo>
                    <a:cubicBezTo>
                      <a:pt x="7858" y="1"/>
                      <a:pt x="7751" y="1"/>
                      <a:pt x="7632" y="13"/>
                    </a:cubicBezTo>
                    <a:lnTo>
                      <a:pt x="7573" y="13"/>
                    </a:lnTo>
                    <a:cubicBezTo>
                      <a:pt x="7549" y="13"/>
                      <a:pt x="7537" y="13"/>
                      <a:pt x="7525" y="25"/>
                    </a:cubicBezTo>
                    <a:cubicBezTo>
                      <a:pt x="7346" y="36"/>
                      <a:pt x="7180" y="72"/>
                      <a:pt x="7001" y="108"/>
                    </a:cubicBezTo>
                    <a:lnTo>
                      <a:pt x="6965" y="108"/>
                    </a:lnTo>
                    <a:cubicBezTo>
                      <a:pt x="6918" y="132"/>
                      <a:pt x="6858" y="156"/>
                      <a:pt x="6799" y="167"/>
                    </a:cubicBezTo>
                    <a:lnTo>
                      <a:pt x="6680" y="203"/>
                    </a:lnTo>
                    <a:cubicBezTo>
                      <a:pt x="6572" y="239"/>
                      <a:pt x="6453" y="286"/>
                      <a:pt x="6334" y="346"/>
                    </a:cubicBezTo>
                    <a:cubicBezTo>
                      <a:pt x="6144" y="429"/>
                      <a:pt x="5953" y="525"/>
                      <a:pt x="5763" y="644"/>
                    </a:cubicBezTo>
                    <a:lnTo>
                      <a:pt x="5703" y="679"/>
                    </a:lnTo>
                    <a:lnTo>
                      <a:pt x="5656" y="703"/>
                    </a:lnTo>
                    <a:lnTo>
                      <a:pt x="5525" y="787"/>
                    </a:lnTo>
                    <a:cubicBezTo>
                      <a:pt x="5465" y="822"/>
                      <a:pt x="5418" y="870"/>
                      <a:pt x="5358" y="918"/>
                    </a:cubicBezTo>
                    <a:cubicBezTo>
                      <a:pt x="5239" y="1001"/>
                      <a:pt x="5120" y="1096"/>
                      <a:pt x="5013" y="1191"/>
                    </a:cubicBezTo>
                    <a:cubicBezTo>
                      <a:pt x="4929" y="1263"/>
                      <a:pt x="4846" y="1334"/>
                      <a:pt x="4763" y="1406"/>
                    </a:cubicBezTo>
                    <a:cubicBezTo>
                      <a:pt x="4656" y="1513"/>
                      <a:pt x="4548" y="1620"/>
                      <a:pt x="4441" y="1727"/>
                    </a:cubicBezTo>
                    <a:cubicBezTo>
                      <a:pt x="4394" y="1763"/>
                      <a:pt x="4358" y="1799"/>
                      <a:pt x="4310" y="1846"/>
                    </a:cubicBezTo>
                    <a:cubicBezTo>
                      <a:pt x="4275" y="1894"/>
                      <a:pt x="4239" y="1941"/>
                      <a:pt x="4203" y="1989"/>
                    </a:cubicBezTo>
                    <a:cubicBezTo>
                      <a:pt x="4120" y="2084"/>
                      <a:pt x="4036" y="2191"/>
                      <a:pt x="3953" y="2299"/>
                    </a:cubicBezTo>
                    <a:cubicBezTo>
                      <a:pt x="3905" y="2346"/>
                      <a:pt x="3858" y="2394"/>
                      <a:pt x="3822" y="2453"/>
                    </a:cubicBezTo>
                    <a:cubicBezTo>
                      <a:pt x="3774" y="2513"/>
                      <a:pt x="3751" y="2561"/>
                      <a:pt x="3703" y="2620"/>
                    </a:cubicBezTo>
                    <a:lnTo>
                      <a:pt x="3560" y="2846"/>
                    </a:lnTo>
                    <a:cubicBezTo>
                      <a:pt x="3524" y="2894"/>
                      <a:pt x="3489" y="2942"/>
                      <a:pt x="3453" y="3001"/>
                    </a:cubicBezTo>
                    <a:cubicBezTo>
                      <a:pt x="3405" y="3084"/>
                      <a:pt x="3346" y="3180"/>
                      <a:pt x="3286" y="3275"/>
                    </a:cubicBezTo>
                    <a:cubicBezTo>
                      <a:pt x="3262" y="3334"/>
                      <a:pt x="3227" y="3394"/>
                      <a:pt x="3191" y="3442"/>
                    </a:cubicBezTo>
                    <a:cubicBezTo>
                      <a:pt x="3179" y="3465"/>
                      <a:pt x="3167" y="3489"/>
                      <a:pt x="3155" y="3513"/>
                    </a:cubicBezTo>
                    <a:cubicBezTo>
                      <a:pt x="3072" y="3680"/>
                      <a:pt x="2977" y="3846"/>
                      <a:pt x="2905" y="4025"/>
                    </a:cubicBezTo>
                    <a:cubicBezTo>
                      <a:pt x="2893" y="4037"/>
                      <a:pt x="2893" y="4061"/>
                      <a:pt x="2881" y="4073"/>
                    </a:cubicBezTo>
                    <a:cubicBezTo>
                      <a:pt x="2870" y="4108"/>
                      <a:pt x="2846" y="4156"/>
                      <a:pt x="2834" y="4192"/>
                    </a:cubicBezTo>
                    <a:cubicBezTo>
                      <a:pt x="2786" y="4311"/>
                      <a:pt x="2727" y="4430"/>
                      <a:pt x="2679" y="4549"/>
                    </a:cubicBezTo>
                    <a:cubicBezTo>
                      <a:pt x="2643" y="4644"/>
                      <a:pt x="2608" y="4739"/>
                      <a:pt x="2572" y="4847"/>
                    </a:cubicBezTo>
                    <a:lnTo>
                      <a:pt x="2465" y="4894"/>
                    </a:lnTo>
                    <a:cubicBezTo>
                      <a:pt x="2346" y="4942"/>
                      <a:pt x="2215" y="5013"/>
                      <a:pt x="2108" y="5085"/>
                    </a:cubicBezTo>
                    <a:lnTo>
                      <a:pt x="2060" y="5108"/>
                    </a:lnTo>
                    <a:lnTo>
                      <a:pt x="2012" y="5144"/>
                    </a:lnTo>
                    <a:lnTo>
                      <a:pt x="1989" y="5156"/>
                    </a:lnTo>
                    <a:cubicBezTo>
                      <a:pt x="1869" y="5239"/>
                      <a:pt x="1762" y="5323"/>
                      <a:pt x="1655" y="5406"/>
                    </a:cubicBezTo>
                    <a:lnTo>
                      <a:pt x="1596" y="5466"/>
                    </a:lnTo>
                    <a:cubicBezTo>
                      <a:pt x="1500" y="5549"/>
                      <a:pt x="1417" y="5644"/>
                      <a:pt x="1322" y="5728"/>
                    </a:cubicBezTo>
                    <a:lnTo>
                      <a:pt x="1286" y="5775"/>
                    </a:lnTo>
                    <a:cubicBezTo>
                      <a:pt x="1274" y="5775"/>
                      <a:pt x="1274" y="5787"/>
                      <a:pt x="1262" y="5799"/>
                    </a:cubicBezTo>
                    <a:cubicBezTo>
                      <a:pt x="1179" y="5894"/>
                      <a:pt x="1096" y="6001"/>
                      <a:pt x="1012" y="6109"/>
                    </a:cubicBezTo>
                    <a:lnTo>
                      <a:pt x="1000" y="6121"/>
                    </a:lnTo>
                    <a:cubicBezTo>
                      <a:pt x="976" y="6144"/>
                      <a:pt x="965" y="6180"/>
                      <a:pt x="941" y="6204"/>
                    </a:cubicBezTo>
                    <a:cubicBezTo>
                      <a:pt x="893" y="6275"/>
                      <a:pt x="846" y="6335"/>
                      <a:pt x="810" y="6406"/>
                    </a:cubicBezTo>
                    <a:lnTo>
                      <a:pt x="774" y="6442"/>
                    </a:lnTo>
                    <a:cubicBezTo>
                      <a:pt x="762" y="6478"/>
                      <a:pt x="738" y="6513"/>
                      <a:pt x="726" y="6537"/>
                    </a:cubicBezTo>
                    <a:cubicBezTo>
                      <a:pt x="703" y="6573"/>
                      <a:pt x="655" y="6644"/>
                      <a:pt x="631" y="6692"/>
                    </a:cubicBezTo>
                    <a:lnTo>
                      <a:pt x="607" y="6740"/>
                    </a:lnTo>
                    <a:cubicBezTo>
                      <a:pt x="584" y="6775"/>
                      <a:pt x="572" y="6811"/>
                      <a:pt x="548" y="6847"/>
                    </a:cubicBezTo>
                    <a:cubicBezTo>
                      <a:pt x="524" y="6883"/>
                      <a:pt x="500" y="6942"/>
                      <a:pt x="476" y="6990"/>
                    </a:cubicBezTo>
                    <a:lnTo>
                      <a:pt x="453" y="7037"/>
                    </a:lnTo>
                    <a:cubicBezTo>
                      <a:pt x="441" y="7085"/>
                      <a:pt x="417" y="7121"/>
                      <a:pt x="405" y="7168"/>
                    </a:cubicBezTo>
                    <a:cubicBezTo>
                      <a:pt x="381" y="7204"/>
                      <a:pt x="369" y="7252"/>
                      <a:pt x="345" y="7299"/>
                    </a:cubicBezTo>
                    <a:cubicBezTo>
                      <a:pt x="345" y="7311"/>
                      <a:pt x="334" y="7323"/>
                      <a:pt x="334" y="7335"/>
                    </a:cubicBezTo>
                    <a:cubicBezTo>
                      <a:pt x="310" y="7383"/>
                      <a:pt x="298" y="7430"/>
                      <a:pt x="286" y="7478"/>
                    </a:cubicBezTo>
                    <a:cubicBezTo>
                      <a:pt x="262" y="7525"/>
                      <a:pt x="250" y="7573"/>
                      <a:pt x="226" y="7621"/>
                    </a:cubicBezTo>
                    <a:cubicBezTo>
                      <a:pt x="226" y="7633"/>
                      <a:pt x="226" y="7633"/>
                      <a:pt x="226" y="7645"/>
                    </a:cubicBezTo>
                    <a:cubicBezTo>
                      <a:pt x="214" y="7692"/>
                      <a:pt x="203" y="7740"/>
                      <a:pt x="179" y="7775"/>
                    </a:cubicBezTo>
                    <a:cubicBezTo>
                      <a:pt x="167" y="7823"/>
                      <a:pt x="155" y="7895"/>
                      <a:pt x="143" y="7954"/>
                    </a:cubicBezTo>
                    <a:lnTo>
                      <a:pt x="131" y="7978"/>
                    </a:lnTo>
                    <a:cubicBezTo>
                      <a:pt x="119" y="8014"/>
                      <a:pt x="119" y="8049"/>
                      <a:pt x="107" y="8085"/>
                    </a:cubicBezTo>
                    <a:cubicBezTo>
                      <a:pt x="95" y="8156"/>
                      <a:pt x="72" y="8228"/>
                      <a:pt x="60" y="8299"/>
                    </a:cubicBezTo>
                    <a:lnTo>
                      <a:pt x="60" y="8347"/>
                    </a:lnTo>
                    <a:cubicBezTo>
                      <a:pt x="60" y="8371"/>
                      <a:pt x="60" y="8407"/>
                      <a:pt x="48" y="8430"/>
                    </a:cubicBezTo>
                    <a:cubicBezTo>
                      <a:pt x="36" y="8526"/>
                      <a:pt x="24" y="8633"/>
                      <a:pt x="12" y="8728"/>
                    </a:cubicBezTo>
                    <a:cubicBezTo>
                      <a:pt x="12" y="8752"/>
                      <a:pt x="0" y="8776"/>
                      <a:pt x="0" y="8799"/>
                    </a:cubicBezTo>
                    <a:cubicBezTo>
                      <a:pt x="0" y="8835"/>
                      <a:pt x="0" y="8835"/>
                      <a:pt x="0" y="8847"/>
                    </a:cubicBezTo>
                    <a:cubicBezTo>
                      <a:pt x="0" y="8990"/>
                      <a:pt x="0" y="9121"/>
                      <a:pt x="0" y="9252"/>
                    </a:cubicBezTo>
                    <a:cubicBezTo>
                      <a:pt x="60" y="10312"/>
                      <a:pt x="524" y="11074"/>
                      <a:pt x="1215" y="11371"/>
                    </a:cubicBezTo>
                    <a:lnTo>
                      <a:pt x="2227" y="11812"/>
                    </a:lnTo>
                    <a:cubicBezTo>
                      <a:pt x="1548" y="11514"/>
                      <a:pt x="1084" y="10776"/>
                      <a:pt x="1024" y="9704"/>
                    </a:cubicBezTo>
                    <a:cubicBezTo>
                      <a:pt x="1012" y="9573"/>
                      <a:pt x="1024" y="9430"/>
                      <a:pt x="1024" y="9299"/>
                    </a:cubicBezTo>
                    <a:lnTo>
                      <a:pt x="1036" y="9180"/>
                    </a:lnTo>
                    <a:cubicBezTo>
                      <a:pt x="1036" y="9073"/>
                      <a:pt x="1048" y="8978"/>
                      <a:pt x="1072" y="8871"/>
                    </a:cubicBezTo>
                    <a:lnTo>
                      <a:pt x="1084" y="8752"/>
                    </a:lnTo>
                    <a:cubicBezTo>
                      <a:pt x="1096" y="8680"/>
                      <a:pt x="1107" y="8609"/>
                      <a:pt x="1131" y="8537"/>
                    </a:cubicBezTo>
                    <a:cubicBezTo>
                      <a:pt x="1143" y="8490"/>
                      <a:pt x="1143" y="8442"/>
                      <a:pt x="1155" y="8395"/>
                    </a:cubicBezTo>
                    <a:cubicBezTo>
                      <a:pt x="1167" y="8347"/>
                      <a:pt x="1191" y="8287"/>
                      <a:pt x="1203" y="8228"/>
                    </a:cubicBezTo>
                    <a:lnTo>
                      <a:pt x="1250" y="8061"/>
                    </a:lnTo>
                    <a:cubicBezTo>
                      <a:pt x="1274" y="8014"/>
                      <a:pt x="1286" y="7966"/>
                      <a:pt x="1298" y="7918"/>
                    </a:cubicBezTo>
                    <a:cubicBezTo>
                      <a:pt x="1322" y="7859"/>
                      <a:pt x="1346" y="7799"/>
                      <a:pt x="1369" y="7740"/>
                    </a:cubicBezTo>
                    <a:cubicBezTo>
                      <a:pt x="1393" y="7680"/>
                      <a:pt x="1405" y="7645"/>
                      <a:pt x="1429" y="7597"/>
                    </a:cubicBezTo>
                    <a:cubicBezTo>
                      <a:pt x="1441" y="7561"/>
                      <a:pt x="1477" y="7490"/>
                      <a:pt x="1500" y="7430"/>
                    </a:cubicBezTo>
                    <a:cubicBezTo>
                      <a:pt x="1524" y="7383"/>
                      <a:pt x="1548" y="7335"/>
                      <a:pt x="1572" y="7287"/>
                    </a:cubicBezTo>
                    <a:cubicBezTo>
                      <a:pt x="1596" y="7252"/>
                      <a:pt x="1619" y="7192"/>
                      <a:pt x="1655" y="7133"/>
                    </a:cubicBezTo>
                    <a:cubicBezTo>
                      <a:pt x="1679" y="7085"/>
                      <a:pt x="1715" y="7037"/>
                      <a:pt x="1738" y="6990"/>
                    </a:cubicBezTo>
                    <a:cubicBezTo>
                      <a:pt x="1774" y="6942"/>
                      <a:pt x="1798" y="6894"/>
                      <a:pt x="1822" y="6847"/>
                    </a:cubicBezTo>
                    <a:cubicBezTo>
                      <a:pt x="1869" y="6775"/>
                      <a:pt x="1917" y="6716"/>
                      <a:pt x="1965" y="6644"/>
                    </a:cubicBezTo>
                    <a:lnTo>
                      <a:pt x="2024" y="6549"/>
                    </a:lnTo>
                    <a:cubicBezTo>
                      <a:pt x="2108" y="6442"/>
                      <a:pt x="2191" y="6347"/>
                      <a:pt x="2286" y="6240"/>
                    </a:cubicBezTo>
                    <a:cubicBezTo>
                      <a:pt x="2310" y="6216"/>
                      <a:pt x="2322" y="6204"/>
                      <a:pt x="2346" y="6180"/>
                    </a:cubicBezTo>
                    <a:cubicBezTo>
                      <a:pt x="2429" y="6085"/>
                      <a:pt x="2524" y="6001"/>
                      <a:pt x="2608" y="5918"/>
                    </a:cubicBezTo>
                    <a:lnTo>
                      <a:pt x="2679" y="5859"/>
                    </a:lnTo>
                    <a:cubicBezTo>
                      <a:pt x="2786" y="5763"/>
                      <a:pt x="2893" y="5680"/>
                      <a:pt x="3001" y="5609"/>
                    </a:cubicBezTo>
                    <a:lnTo>
                      <a:pt x="3132" y="5525"/>
                    </a:lnTo>
                    <a:cubicBezTo>
                      <a:pt x="3239" y="5454"/>
                      <a:pt x="3358" y="5394"/>
                      <a:pt x="3489" y="5335"/>
                    </a:cubicBezTo>
                    <a:lnTo>
                      <a:pt x="3596" y="5287"/>
                    </a:lnTo>
                    <a:cubicBezTo>
                      <a:pt x="3667" y="5073"/>
                      <a:pt x="3763" y="4858"/>
                      <a:pt x="3846" y="4644"/>
                    </a:cubicBezTo>
                    <a:cubicBezTo>
                      <a:pt x="3870" y="4597"/>
                      <a:pt x="3882" y="4561"/>
                      <a:pt x="3905" y="4513"/>
                    </a:cubicBezTo>
                    <a:cubicBezTo>
                      <a:pt x="4001" y="4311"/>
                      <a:pt x="4108" y="4096"/>
                      <a:pt x="4215" y="3894"/>
                    </a:cubicBezTo>
                    <a:cubicBezTo>
                      <a:pt x="4251" y="3835"/>
                      <a:pt x="4286" y="3787"/>
                      <a:pt x="4310" y="3727"/>
                    </a:cubicBezTo>
                    <a:cubicBezTo>
                      <a:pt x="4394" y="3573"/>
                      <a:pt x="4489" y="3430"/>
                      <a:pt x="4584" y="3299"/>
                    </a:cubicBezTo>
                    <a:cubicBezTo>
                      <a:pt x="4632" y="3215"/>
                      <a:pt x="4679" y="3144"/>
                      <a:pt x="4739" y="3061"/>
                    </a:cubicBezTo>
                    <a:cubicBezTo>
                      <a:pt x="4810" y="2953"/>
                      <a:pt x="4894" y="2846"/>
                      <a:pt x="4977" y="2739"/>
                    </a:cubicBezTo>
                    <a:cubicBezTo>
                      <a:pt x="5060" y="2644"/>
                      <a:pt x="5144" y="2537"/>
                      <a:pt x="5227" y="2430"/>
                    </a:cubicBezTo>
                    <a:cubicBezTo>
                      <a:pt x="5322" y="2334"/>
                      <a:pt x="5382" y="2251"/>
                      <a:pt x="5465" y="2168"/>
                    </a:cubicBezTo>
                    <a:cubicBezTo>
                      <a:pt x="5572" y="2060"/>
                      <a:pt x="5679" y="1953"/>
                      <a:pt x="5787" y="1858"/>
                    </a:cubicBezTo>
                    <a:cubicBezTo>
                      <a:pt x="5870" y="1775"/>
                      <a:pt x="5953" y="1703"/>
                      <a:pt x="6037" y="1632"/>
                    </a:cubicBezTo>
                    <a:cubicBezTo>
                      <a:pt x="6156" y="1537"/>
                      <a:pt x="6263" y="1453"/>
                      <a:pt x="6382" y="1370"/>
                    </a:cubicBezTo>
                    <a:cubicBezTo>
                      <a:pt x="6501" y="1275"/>
                      <a:pt x="6608" y="1191"/>
                      <a:pt x="6727" y="1120"/>
                    </a:cubicBezTo>
                    <a:lnTo>
                      <a:pt x="6787" y="1084"/>
                    </a:lnTo>
                    <a:cubicBezTo>
                      <a:pt x="6977" y="977"/>
                      <a:pt x="7168" y="870"/>
                      <a:pt x="7370" y="787"/>
                    </a:cubicBezTo>
                    <a:cubicBezTo>
                      <a:pt x="7477" y="739"/>
                      <a:pt x="7596" y="691"/>
                      <a:pt x="7715" y="656"/>
                    </a:cubicBezTo>
                    <a:cubicBezTo>
                      <a:pt x="7751" y="644"/>
                      <a:pt x="7787" y="632"/>
                      <a:pt x="7823" y="620"/>
                    </a:cubicBezTo>
                    <a:cubicBezTo>
                      <a:pt x="7894" y="608"/>
                      <a:pt x="7954" y="584"/>
                      <a:pt x="8025" y="560"/>
                    </a:cubicBezTo>
                    <a:cubicBezTo>
                      <a:pt x="8192" y="525"/>
                      <a:pt x="8370" y="489"/>
                      <a:pt x="8549" y="465"/>
                    </a:cubicBezTo>
                    <a:lnTo>
                      <a:pt x="8656" y="453"/>
                    </a:lnTo>
                    <a:lnTo>
                      <a:pt x="9097" y="453"/>
                    </a:lnTo>
                    <a:cubicBezTo>
                      <a:pt x="9216" y="453"/>
                      <a:pt x="9347" y="477"/>
                      <a:pt x="9466" y="489"/>
                    </a:cubicBezTo>
                    <a:lnTo>
                      <a:pt x="9489" y="501"/>
                    </a:lnTo>
                    <a:cubicBezTo>
                      <a:pt x="9597" y="525"/>
                      <a:pt x="9704" y="548"/>
                      <a:pt x="9811" y="584"/>
                    </a:cubicBezTo>
                    <a:cubicBezTo>
                      <a:pt x="9894" y="608"/>
                      <a:pt x="9990" y="644"/>
                      <a:pt x="10073" y="679"/>
                    </a:cubicBezTo>
                    <a:lnTo>
                      <a:pt x="9049" y="239"/>
                    </a:lnTo>
                    <a:cubicBezTo>
                      <a:pt x="8977" y="203"/>
                      <a:pt x="8906" y="167"/>
                      <a:pt x="8823" y="144"/>
                    </a:cubicBezTo>
                    <a:lnTo>
                      <a:pt x="8787" y="132"/>
                    </a:lnTo>
                    <a:cubicBezTo>
                      <a:pt x="8680" y="108"/>
                      <a:pt x="8585" y="72"/>
                      <a:pt x="8477" y="60"/>
                    </a:cubicBezTo>
                    <a:lnTo>
                      <a:pt x="8442" y="48"/>
                    </a:lnTo>
                    <a:cubicBezTo>
                      <a:pt x="8323" y="25"/>
                      <a:pt x="8192" y="13"/>
                      <a:pt x="8073"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2"/>
              <p:cNvSpPr/>
              <p:nvPr/>
            </p:nvSpPr>
            <p:spPr>
              <a:xfrm>
                <a:off x="1816575" y="2658350"/>
                <a:ext cx="447700" cy="324350"/>
              </a:xfrm>
              <a:custGeom>
                <a:avLst/>
                <a:gdLst/>
                <a:ahLst/>
                <a:cxnLst/>
                <a:rect l="l" t="t" r="r" b="b"/>
                <a:pathLst>
                  <a:path w="17908" h="12974" extrusionOk="0">
                    <a:moveTo>
                      <a:pt x="13433" y="0"/>
                    </a:moveTo>
                    <a:cubicBezTo>
                      <a:pt x="13120" y="0"/>
                      <a:pt x="12787" y="71"/>
                      <a:pt x="12443" y="221"/>
                    </a:cubicBezTo>
                    <a:cubicBezTo>
                      <a:pt x="11562" y="613"/>
                      <a:pt x="10812" y="1435"/>
                      <a:pt x="10312" y="2435"/>
                    </a:cubicBezTo>
                    <a:cubicBezTo>
                      <a:pt x="9734" y="1686"/>
                      <a:pt x="8921" y="1274"/>
                      <a:pt x="7987" y="1274"/>
                    </a:cubicBezTo>
                    <a:cubicBezTo>
                      <a:pt x="7496" y="1274"/>
                      <a:pt x="6971" y="1388"/>
                      <a:pt x="6430" y="1625"/>
                    </a:cubicBezTo>
                    <a:cubicBezTo>
                      <a:pt x="4751" y="2364"/>
                      <a:pt x="3358" y="4126"/>
                      <a:pt x="2656" y="6126"/>
                    </a:cubicBezTo>
                    <a:lnTo>
                      <a:pt x="2549" y="6174"/>
                    </a:lnTo>
                    <a:cubicBezTo>
                      <a:pt x="1096" y="6817"/>
                      <a:pt x="1" y="8769"/>
                      <a:pt x="84" y="10543"/>
                    </a:cubicBezTo>
                    <a:cubicBezTo>
                      <a:pt x="159" y="11923"/>
                      <a:pt x="942" y="12785"/>
                      <a:pt x="1975" y="12785"/>
                    </a:cubicBezTo>
                    <a:cubicBezTo>
                      <a:pt x="2262" y="12785"/>
                      <a:pt x="2567" y="12719"/>
                      <a:pt x="2882" y="12579"/>
                    </a:cubicBezTo>
                    <a:lnTo>
                      <a:pt x="3561" y="12282"/>
                    </a:lnTo>
                    <a:cubicBezTo>
                      <a:pt x="4087" y="12729"/>
                      <a:pt x="4736" y="12973"/>
                      <a:pt x="5454" y="12973"/>
                    </a:cubicBezTo>
                    <a:cubicBezTo>
                      <a:pt x="5940" y="12973"/>
                      <a:pt x="6457" y="12862"/>
                      <a:pt x="6990" y="12627"/>
                    </a:cubicBezTo>
                    <a:cubicBezTo>
                      <a:pt x="8323" y="12043"/>
                      <a:pt x="9478" y="10805"/>
                      <a:pt x="10240" y="9329"/>
                    </a:cubicBezTo>
                    <a:lnTo>
                      <a:pt x="15360" y="7067"/>
                    </a:lnTo>
                    <a:cubicBezTo>
                      <a:pt x="16812" y="6424"/>
                      <a:pt x="17908" y="4471"/>
                      <a:pt x="17825" y="2709"/>
                    </a:cubicBezTo>
                    <a:cubicBezTo>
                      <a:pt x="17750" y="1319"/>
                      <a:pt x="16967" y="456"/>
                      <a:pt x="15933" y="456"/>
                    </a:cubicBezTo>
                    <a:cubicBezTo>
                      <a:pt x="15647" y="456"/>
                      <a:pt x="15341" y="522"/>
                      <a:pt x="15027" y="661"/>
                    </a:cubicBezTo>
                    <a:lnTo>
                      <a:pt x="14907" y="709"/>
                    </a:lnTo>
                    <a:cubicBezTo>
                      <a:pt x="14535" y="251"/>
                      <a:pt x="14020" y="0"/>
                      <a:pt x="13433" y="0"/>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4" name="Google Shape;2534;p32"/>
            <p:cNvGrpSpPr/>
            <p:nvPr/>
          </p:nvGrpSpPr>
          <p:grpSpPr>
            <a:xfrm flipH="1">
              <a:off x="4406916" y="2225198"/>
              <a:ext cx="247385" cy="733994"/>
              <a:chOff x="4482322" y="2464909"/>
              <a:chExt cx="173872" cy="515844"/>
            </a:xfrm>
          </p:grpSpPr>
          <p:sp>
            <p:nvSpPr>
              <p:cNvPr id="2535" name="Google Shape;2535;p32"/>
              <p:cNvSpPr/>
              <p:nvPr/>
            </p:nvSpPr>
            <p:spPr>
              <a:xfrm>
                <a:off x="4510935" y="2893753"/>
                <a:ext cx="87000" cy="870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2"/>
              <p:cNvSpPr/>
              <p:nvPr/>
            </p:nvSpPr>
            <p:spPr>
              <a:xfrm>
                <a:off x="4482322" y="2779038"/>
                <a:ext cx="65400" cy="654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2"/>
              <p:cNvSpPr/>
              <p:nvPr/>
            </p:nvSpPr>
            <p:spPr>
              <a:xfrm>
                <a:off x="4582394" y="2709659"/>
                <a:ext cx="73800" cy="73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2"/>
              <p:cNvSpPr/>
              <p:nvPr/>
            </p:nvSpPr>
            <p:spPr>
              <a:xfrm>
                <a:off x="4493409" y="2621315"/>
                <a:ext cx="59700" cy="597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2"/>
              <p:cNvSpPr/>
              <p:nvPr/>
            </p:nvSpPr>
            <p:spPr>
              <a:xfrm>
                <a:off x="4582399" y="2536883"/>
                <a:ext cx="50400" cy="504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2"/>
              <p:cNvSpPr/>
              <p:nvPr/>
            </p:nvSpPr>
            <p:spPr>
              <a:xfrm>
                <a:off x="4510935" y="2464909"/>
                <a:ext cx="40500" cy="4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41" name="Google Shape;2541;p32"/>
          <p:cNvGrpSpPr/>
          <p:nvPr/>
        </p:nvGrpSpPr>
        <p:grpSpPr>
          <a:xfrm>
            <a:off x="922374" y="1370321"/>
            <a:ext cx="1523710" cy="1957352"/>
            <a:chOff x="2616388" y="1504175"/>
            <a:chExt cx="2082425" cy="2675075"/>
          </a:xfrm>
        </p:grpSpPr>
        <p:sp>
          <p:nvSpPr>
            <p:cNvPr id="2542" name="Google Shape;2542;p32"/>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2"/>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2"/>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5" name="Google Shape;2545;p32"/>
            <p:cNvGrpSpPr/>
            <p:nvPr/>
          </p:nvGrpSpPr>
          <p:grpSpPr>
            <a:xfrm>
              <a:off x="2723238" y="3123575"/>
              <a:ext cx="1675550" cy="965475"/>
              <a:chOff x="2723238" y="3123575"/>
              <a:chExt cx="1675550" cy="965475"/>
            </a:xfrm>
          </p:grpSpPr>
          <p:sp>
            <p:nvSpPr>
              <p:cNvPr id="2546" name="Google Shape;2546;p32"/>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2"/>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2"/>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2"/>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2"/>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2"/>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2"/>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2"/>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2"/>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2"/>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2"/>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2"/>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2"/>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2"/>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2"/>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2"/>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2"/>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2"/>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2"/>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2"/>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2"/>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2"/>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2"/>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2"/>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2"/>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2"/>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2"/>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2"/>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2"/>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2"/>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2"/>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2"/>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2"/>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2"/>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2"/>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2"/>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2"/>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2"/>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2"/>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2"/>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2"/>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2"/>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2"/>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2"/>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2"/>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2"/>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2"/>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2"/>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2"/>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2"/>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2"/>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2"/>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2"/>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2"/>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2"/>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2"/>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2" name="Google Shape;2602;p32"/>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2"/>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2"/>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2"/>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2"/>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2"/>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2"/>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32"/>
          <p:cNvGrpSpPr/>
          <p:nvPr/>
        </p:nvGrpSpPr>
        <p:grpSpPr>
          <a:xfrm>
            <a:off x="7622415" y="2116764"/>
            <a:ext cx="632106" cy="641365"/>
            <a:chOff x="6330300" y="991275"/>
            <a:chExt cx="1926218" cy="1867668"/>
          </a:xfrm>
        </p:grpSpPr>
        <p:sp>
          <p:nvSpPr>
            <p:cNvPr id="2610" name="Google Shape;2610;p32"/>
            <p:cNvSpPr/>
            <p:nvPr/>
          </p:nvSpPr>
          <p:spPr>
            <a:xfrm>
              <a:off x="6330300" y="992515"/>
              <a:ext cx="1167739" cy="1393496"/>
            </a:xfrm>
            <a:custGeom>
              <a:avLst/>
              <a:gdLst/>
              <a:ahLst/>
              <a:cxnLst/>
              <a:rect l="l" t="t" r="r" b="b"/>
              <a:pathLst>
                <a:path w="47091" h="56195" extrusionOk="0">
                  <a:moveTo>
                    <a:pt x="46352" y="1"/>
                  </a:moveTo>
                  <a:cubicBezTo>
                    <a:pt x="46138" y="1"/>
                    <a:pt x="45890" y="72"/>
                    <a:pt x="45626" y="224"/>
                  </a:cubicBezTo>
                  <a:lnTo>
                    <a:pt x="24659" y="12333"/>
                  </a:lnTo>
                  <a:lnTo>
                    <a:pt x="1465" y="25727"/>
                  </a:lnTo>
                  <a:cubicBezTo>
                    <a:pt x="656" y="26179"/>
                    <a:pt x="1" y="27227"/>
                    <a:pt x="1" y="28025"/>
                  </a:cubicBezTo>
                  <a:lnTo>
                    <a:pt x="1" y="55350"/>
                  </a:lnTo>
                  <a:cubicBezTo>
                    <a:pt x="1" y="55893"/>
                    <a:pt x="295" y="56195"/>
                    <a:pt x="734" y="56195"/>
                  </a:cubicBezTo>
                  <a:cubicBezTo>
                    <a:pt x="949" y="56195"/>
                    <a:pt x="1199" y="56122"/>
                    <a:pt x="1465" y="55969"/>
                  </a:cubicBezTo>
                  <a:lnTo>
                    <a:pt x="16491" y="47301"/>
                  </a:lnTo>
                  <a:lnTo>
                    <a:pt x="45626" y="30478"/>
                  </a:lnTo>
                  <a:cubicBezTo>
                    <a:pt x="46435" y="30013"/>
                    <a:pt x="47090" y="28977"/>
                    <a:pt x="47090" y="28168"/>
                  </a:cubicBezTo>
                  <a:lnTo>
                    <a:pt x="47090" y="843"/>
                  </a:lnTo>
                  <a:cubicBezTo>
                    <a:pt x="47090" y="306"/>
                    <a:pt x="46793" y="1"/>
                    <a:pt x="46352"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2"/>
            <p:cNvSpPr/>
            <p:nvPr/>
          </p:nvSpPr>
          <p:spPr>
            <a:xfrm>
              <a:off x="6335929" y="991275"/>
              <a:ext cx="1167714" cy="1405374"/>
            </a:xfrm>
            <a:custGeom>
              <a:avLst/>
              <a:gdLst/>
              <a:ahLst/>
              <a:cxnLst/>
              <a:rect l="l" t="t" r="r" b="b"/>
              <a:pathLst>
                <a:path w="47090" h="56674" extrusionOk="0">
                  <a:moveTo>
                    <a:pt x="0" y="28265"/>
                  </a:moveTo>
                  <a:lnTo>
                    <a:pt x="0" y="55590"/>
                  </a:lnTo>
                  <a:cubicBezTo>
                    <a:pt x="0" y="56388"/>
                    <a:pt x="655" y="56674"/>
                    <a:pt x="1465" y="56209"/>
                  </a:cubicBezTo>
                  <a:lnTo>
                    <a:pt x="16490" y="47530"/>
                  </a:lnTo>
                  <a:lnTo>
                    <a:pt x="45625" y="30718"/>
                  </a:lnTo>
                  <a:cubicBezTo>
                    <a:pt x="46435" y="30254"/>
                    <a:pt x="47089" y="29206"/>
                    <a:pt x="47089" y="28408"/>
                  </a:cubicBezTo>
                  <a:lnTo>
                    <a:pt x="47089" y="1084"/>
                  </a:lnTo>
                  <a:cubicBezTo>
                    <a:pt x="47089" y="274"/>
                    <a:pt x="46435" y="0"/>
                    <a:pt x="45625" y="464"/>
                  </a:cubicBezTo>
                  <a:lnTo>
                    <a:pt x="24658" y="12573"/>
                  </a:lnTo>
                  <a:lnTo>
                    <a:pt x="1465" y="25968"/>
                  </a:lnTo>
                  <a:cubicBezTo>
                    <a:pt x="655" y="26420"/>
                    <a:pt x="0" y="27456"/>
                    <a:pt x="0" y="2826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2"/>
            <p:cNvSpPr/>
            <p:nvPr/>
          </p:nvSpPr>
          <p:spPr>
            <a:xfrm>
              <a:off x="6341533" y="995986"/>
              <a:ext cx="1167714" cy="1405398"/>
            </a:xfrm>
            <a:custGeom>
              <a:avLst/>
              <a:gdLst/>
              <a:ahLst/>
              <a:cxnLst/>
              <a:rect l="l" t="t" r="r" b="b"/>
              <a:pathLst>
                <a:path w="47090" h="56675" extrusionOk="0">
                  <a:moveTo>
                    <a:pt x="0" y="28266"/>
                  </a:moveTo>
                  <a:lnTo>
                    <a:pt x="0" y="55591"/>
                  </a:lnTo>
                  <a:cubicBezTo>
                    <a:pt x="0" y="56388"/>
                    <a:pt x="655" y="56674"/>
                    <a:pt x="1465" y="56210"/>
                  </a:cubicBezTo>
                  <a:lnTo>
                    <a:pt x="16502" y="47530"/>
                  </a:lnTo>
                  <a:lnTo>
                    <a:pt x="45625" y="30707"/>
                  </a:lnTo>
                  <a:cubicBezTo>
                    <a:pt x="46435" y="30242"/>
                    <a:pt x="47090" y="29207"/>
                    <a:pt x="47090" y="28409"/>
                  </a:cubicBezTo>
                  <a:lnTo>
                    <a:pt x="47090" y="1084"/>
                  </a:lnTo>
                  <a:cubicBezTo>
                    <a:pt x="47090" y="274"/>
                    <a:pt x="46435" y="1"/>
                    <a:pt x="45625" y="465"/>
                  </a:cubicBezTo>
                  <a:lnTo>
                    <a:pt x="24658" y="12562"/>
                  </a:lnTo>
                  <a:lnTo>
                    <a:pt x="1465" y="25956"/>
                  </a:lnTo>
                  <a:cubicBezTo>
                    <a:pt x="655" y="26420"/>
                    <a:pt x="0" y="27456"/>
                    <a:pt x="0" y="2826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2"/>
            <p:cNvSpPr/>
            <p:nvPr/>
          </p:nvSpPr>
          <p:spPr>
            <a:xfrm>
              <a:off x="6374289" y="1060060"/>
              <a:ext cx="1108374" cy="1293785"/>
            </a:xfrm>
            <a:custGeom>
              <a:avLst/>
              <a:gdLst/>
              <a:ahLst/>
              <a:cxnLst/>
              <a:rect l="l" t="t" r="r" b="b"/>
              <a:pathLst>
                <a:path w="44697" h="52174" extrusionOk="0">
                  <a:moveTo>
                    <a:pt x="44697" y="0"/>
                  </a:moveTo>
                  <a:lnTo>
                    <a:pt x="1" y="25837"/>
                  </a:lnTo>
                  <a:lnTo>
                    <a:pt x="1" y="52173"/>
                  </a:lnTo>
                  <a:lnTo>
                    <a:pt x="44673" y="26194"/>
                  </a:lnTo>
                  <a:lnTo>
                    <a:pt x="44697"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2"/>
            <p:cNvSpPr/>
            <p:nvPr/>
          </p:nvSpPr>
          <p:spPr>
            <a:xfrm>
              <a:off x="6374289" y="1062713"/>
              <a:ext cx="1108671" cy="1284932"/>
            </a:xfrm>
            <a:custGeom>
              <a:avLst/>
              <a:gdLst/>
              <a:ahLst/>
              <a:cxnLst/>
              <a:rect l="l" t="t" r="r" b="b"/>
              <a:pathLst>
                <a:path w="44709" h="51817" extrusionOk="0">
                  <a:moveTo>
                    <a:pt x="1" y="25801"/>
                  </a:moveTo>
                  <a:lnTo>
                    <a:pt x="1" y="51661"/>
                  </a:lnTo>
                  <a:cubicBezTo>
                    <a:pt x="1" y="51757"/>
                    <a:pt x="108" y="51816"/>
                    <a:pt x="203" y="51769"/>
                  </a:cubicBezTo>
                  <a:lnTo>
                    <a:pt x="44637" y="26075"/>
                  </a:lnTo>
                  <a:cubicBezTo>
                    <a:pt x="44685" y="26063"/>
                    <a:pt x="44709" y="26015"/>
                    <a:pt x="44709" y="25968"/>
                  </a:cubicBezTo>
                  <a:lnTo>
                    <a:pt x="44673" y="167"/>
                  </a:lnTo>
                  <a:cubicBezTo>
                    <a:pt x="44673" y="60"/>
                    <a:pt x="44566" y="0"/>
                    <a:pt x="44471" y="48"/>
                  </a:cubicBezTo>
                  <a:lnTo>
                    <a:pt x="72" y="25682"/>
                  </a:lnTo>
                  <a:cubicBezTo>
                    <a:pt x="25" y="25706"/>
                    <a:pt x="1" y="25754"/>
                    <a:pt x="1" y="2580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2"/>
            <p:cNvSpPr/>
            <p:nvPr/>
          </p:nvSpPr>
          <p:spPr>
            <a:xfrm>
              <a:off x="6370470" y="1739083"/>
              <a:ext cx="1886048" cy="1095678"/>
            </a:xfrm>
            <a:custGeom>
              <a:avLst/>
              <a:gdLst/>
              <a:ahLst/>
              <a:cxnLst/>
              <a:rect l="l" t="t" r="r" b="b"/>
              <a:pathLst>
                <a:path w="76058" h="44185" extrusionOk="0">
                  <a:moveTo>
                    <a:pt x="0" y="26885"/>
                  </a:moveTo>
                  <a:lnTo>
                    <a:pt x="0" y="26968"/>
                  </a:lnTo>
                  <a:cubicBezTo>
                    <a:pt x="12" y="27313"/>
                    <a:pt x="238" y="27659"/>
                    <a:pt x="691" y="27921"/>
                  </a:cubicBezTo>
                  <a:lnTo>
                    <a:pt x="27932" y="43649"/>
                  </a:lnTo>
                  <a:cubicBezTo>
                    <a:pt x="28873" y="44185"/>
                    <a:pt x="30397" y="44185"/>
                    <a:pt x="31337" y="43649"/>
                  </a:cubicBezTo>
                  <a:lnTo>
                    <a:pt x="75355" y="18229"/>
                  </a:lnTo>
                  <a:cubicBezTo>
                    <a:pt x="75819" y="17967"/>
                    <a:pt x="76045" y="17634"/>
                    <a:pt x="76057" y="17288"/>
                  </a:cubicBezTo>
                  <a:lnTo>
                    <a:pt x="76057" y="17205"/>
                  </a:lnTo>
                  <a:cubicBezTo>
                    <a:pt x="76045" y="16872"/>
                    <a:pt x="75807" y="16526"/>
                    <a:pt x="75355" y="16264"/>
                  </a:cubicBezTo>
                  <a:lnTo>
                    <a:pt x="48125" y="548"/>
                  </a:lnTo>
                  <a:cubicBezTo>
                    <a:pt x="47185" y="1"/>
                    <a:pt x="45661" y="1"/>
                    <a:pt x="44720" y="548"/>
                  </a:cubicBezTo>
                  <a:lnTo>
                    <a:pt x="691" y="25956"/>
                  </a:lnTo>
                  <a:cubicBezTo>
                    <a:pt x="250" y="26218"/>
                    <a:pt x="12" y="26551"/>
                    <a:pt x="0" y="2688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2"/>
            <p:cNvSpPr/>
            <p:nvPr/>
          </p:nvSpPr>
          <p:spPr>
            <a:xfrm>
              <a:off x="6515428" y="1816720"/>
              <a:ext cx="1422806" cy="824071"/>
            </a:xfrm>
            <a:custGeom>
              <a:avLst/>
              <a:gdLst/>
              <a:ahLst/>
              <a:cxnLst/>
              <a:rect l="l" t="t" r="r" b="b"/>
              <a:pathLst>
                <a:path w="57377" h="33232" extrusionOk="0">
                  <a:moveTo>
                    <a:pt x="60" y="23468"/>
                  </a:moveTo>
                  <a:cubicBezTo>
                    <a:pt x="119" y="23670"/>
                    <a:pt x="262" y="23837"/>
                    <a:pt x="464" y="23932"/>
                  </a:cubicBezTo>
                  <a:lnTo>
                    <a:pt x="16014" y="32910"/>
                  </a:lnTo>
                  <a:cubicBezTo>
                    <a:pt x="16633" y="33231"/>
                    <a:pt x="17383" y="33231"/>
                    <a:pt x="18002" y="32910"/>
                  </a:cubicBezTo>
                  <a:lnTo>
                    <a:pt x="56924" y="10443"/>
                  </a:lnTo>
                  <a:cubicBezTo>
                    <a:pt x="57114" y="10347"/>
                    <a:pt x="57257" y="10181"/>
                    <a:pt x="57317" y="9966"/>
                  </a:cubicBezTo>
                  <a:cubicBezTo>
                    <a:pt x="57376" y="9728"/>
                    <a:pt x="57245" y="9478"/>
                    <a:pt x="56924" y="9288"/>
                  </a:cubicBezTo>
                  <a:lnTo>
                    <a:pt x="41374" y="310"/>
                  </a:lnTo>
                  <a:cubicBezTo>
                    <a:pt x="40743" y="1"/>
                    <a:pt x="40005" y="1"/>
                    <a:pt x="39386" y="310"/>
                  </a:cubicBezTo>
                  <a:lnTo>
                    <a:pt x="464" y="22789"/>
                  </a:lnTo>
                  <a:cubicBezTo>
                    <a:pt x="143" y="22968"/>
                    <a:pt x="0" y="23218"/>
                    <a:pt x="60" y="23468"/>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2"/>
            <p:cNvSpPr/>
            <p:nvPr/>
          </p:nvSpPr>
          <p:spPr>
            <a:xfrm>
              <a:off x="7288918" y="2266650"/>
              <a:ext cx="544751" cy="315350"/>
            </a:xfrm>
            <a:custGeom>
              <a:avLst/>
              <a:gdLst/>
              <a:ahLst/>
              <a:cxnLst/>
              <a:rect l="l" t="t" r="r" b="b"/>
              <a:pathLst>
                <a:path w="21968" h="12717" extrusionOk="0">
                  <a:moveTo>
                    <a:pt x="36" y="7835"/>
                  </a:moveTo>
                  <a:cubicBezTo>
                    <a:pt x="60" y="7931"/>
                    <a:pt x="131" y="8002"/>
                    <a:pt x="215" y="8038"/>
                  </a:cubicBezTo>
                  <a:lnTo>
                    <a:pt x="8073" y="12574"/>
                  </a:lnTo>
                  <a:cubicBezTo>
                    <a:pt x="8359" y="12717"/>
                    <a:pt x="8692" y="12717"/>
                    <a:pt x="8978" y="12574"/>
                  </a:cubicBezTo>
                  <a:lnTo>
                    <a:pt x="21753" y="5204"/>
                  </a:lnTo>
                  <a:cubicBezTo>
                    <a:pt x="21837" y="5156"/>
                    <a:pt x="21896" y="5085"/>
                    <a:pt x="21932" y="5002"/>
                  </a:cubicBezTo>
                  <a:cubicBezTo>
                    <a:pt x="21968" y="4883"/>
                    <a:pt x="21908" y="4763"/>
                    <a:pt x="21753" y="4680"/>
                  </a:cubicBezTo>
                  <a:lnTo>
                    <a:pt x="13895" y="144"/>
                  </a:lnTo>
                  <a:cubicBezTo>
                    <a:pt x="13609" y="1"/>
                    <a:pt x="13276" y="1"/>
                    <a:pt x="12990" y="144"/>
                  </a:cubicBezTo>
                  <a:lnTo>
                    <a:pt x="215" y="7514"/>
                  </a:lnTo>
                  <a:cubicBezTo>
                    <a:pt x="60" y="7609"/>
                    <a:pt x="1" y="7728"/>
                    <a:pt x="36" y="7835"/>
                  </a:cubicBezTo>
                  <a:close/>
                </a:path>
              </a:pathLst>
            </a:custGeom>
            <a:solidFill>
              <a:srgbClr val="2D1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2"/>
            <p:cNvSpPr/>
            <p:nvPr/>
          </p:nvSpPr>
          <p:spPr>
            <a:xfrm>
              <a:off x="7289811" y="2269625"/>
              <a:ext cx="544156" cy="312374"/>
            </a:xfrm>
            <a:custGeom>
              <a:avLst/>
              <a:gdLst/>
              <a:ahLst/>
              <a:cxnLst/>
              <a:rect l="l" t="t" r="r" b="b"/>
              <a:pathLst>
                <a:path w="21944" h="12597" extrusionOk="0">
                  <a:moveTo>
                    <a:pt x="0" y="7715"/>
                  </a:moveTo>
                  <a:cubicBezTo>
                    <a:pt x="24" y="7811"/>
                    <a:pt x="95" y="7882"/>
                    <a:pt x="179" y="7918"/>
                  </a:cubicBezTo>
                  <a:lnTo>
                    <a:pt x="8037" y="12454"/>
                  </a:lnTo>
                  <a:cubicBezTo>
                    <a:pt x="8323" y="12597"/>
                    <a:pt x="8656" y="12597"/>
                    <a:pt x="8942" y="12454"/>
                  </a:cubicBezTo>
                  <a:lnTo>
                    <a:pt x="21717" y="5084"/>
                  </a:lnTo>
                  <a:cubicBezTo>
                    <a:pt x="21943" y="5048"/>
                    <a:pt x="21943" y="4715"/>
                    <a:pt x="21717" y="4679"/>
                  </a:cubicBezTo>
                  <a:lnTo>
                    <a:pt x="13859" y="143"/>
                  </a:lnTo>
                  <a:cubicBezTo>
                    <a:pt x="13573" y="0"/>
                    <a:pt x="13240" y="0"/>
                    <a:pt x="12954" y="143"/>
                  </a:cubicBezTo>
                  <a:lnTo>
                    <a:pt x="179" y="7513"/>
                  </a:lnTo>
                  <a:cubicBezTo>
                    <a:pt x="95" y="7560"/>
                    <a:pt x="24" y="7632"/>
                    <a:pt x="0" y="7715"/>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2"/>
            <p:cNvSpPr/>
            <p:nvPr/>
          </p:nvSpPr>
          <p:spPr>
            <a:xfrm>
              <a:off x="6540819" y="1834152"/>
              <a:ext cx="1385312" cy="781543"/>
            </a:xfrm>
            <a:custGeom>
              <a:avLst/>
              <a:gdLst/>
              <a:ahLst/>
              <a:cxnLst/>
              <a:rect l="l" t="t" r="r" b="b"/>
              <a:pathLst>
                <a:path w="55865" h="31517" extrusionOk="0">
                  <a:moveTo>
                    <a:pt x="4584" y="25456"/>
                  </a:moveTo>
                  <a:cubicBezTo>
                    <a:pt x="4441" y="25527"/>
                    <a:pt x="4274" y="25527"/>
                    <a:pt x="4132" y="25456"/>
                  </a:cubicBezTo>
                  <a:lnTo>
                    <a:pt x="2238" y="24360"/>
                  </a:lnTo>
                  <a:cubicBezTo>
                    <a:pt x="2119" y="24313"/>
                    <a:pt x="2119" y="24146"/>
                    <a:pt x="2238" y="24110"/>
                  </a:cubicBezTo>
                  <a:lnTo>
                    <a:pt x="4560" y="22765"/>
                  </a:lnTo>
                  <a:cubicBezTo>
                    <a:pt x="4703" y="22694"/>
                    <a:pt x="4870" y="22694"/>
                    <a:pt x="5013" y="22765"/>
                  </a:cubicBezTo>
                  <a:lnTo>
                    <a:pt x="6906" y="23860"/>
                  </a:lnTo>
                  <a:cubicBezTo>
                    <a:pt x="7025" y="23908"/>
                    <a:pt x="7025" y="24075"/>
                    <a:pt x="6906" y="24122"/>
                  </a:cubicBezTo>
                  <a:close/>
                  <a:moveTo>
                    <a:pt x="44089" y="2655"/>
                  </a:moveTo>
                  <a:cubicBezTo>
                    <a:pt x="44208" y="2608"/>
                    <a:pt x="44208" y="2441"/>
                    <a:pt x="44089" y="2394"/>
                  </a:cubicBezTo>
                  <a:lnTo>
                    <a:pt x="42196" y="1298"/>
                  </a:lnTo>
                  <a:cubicBezTo>
                    <a:pt x="42053" y="1227"/>
                    <a:pt x="41886" y="1227"/>
                    <a:pt x="41743" y="1298"/>
                  </a:cubicBezTo>
                  <a:lnTo>
                    <a:pt x="36778" y="4168"/>
                  </a:lnTo>
                  <a:cubicBezTo>
                    <a:pt x="36659" y="4203"/>
                    <a:pt x="36659" y="4382"/>
                    <a:pt x="36778" y="4418"/>
                  </a:cubicBezTo>
                  <a:lnTo>
                    <a:pt x="38672" y="5513"/>
                  </a:lnTo>
                  <a:cubicBezTo>
                    <a:pt x="38814" y="5584"/>
                    <a:pt x="38981" y="5584"/>
                    <a:pt x="39124" y="5513"/>
                  </a:cubicBezTo>
                  <a:close/>
                  <a:moveTo>
                    <a:pt x="46684" y="4144"/>
                  </a:moveTo>
                  <a:cubicBezTo>
                    <a:pt x="46804" y="4108"/>
                    <a:pt x="46804" y="3929"/>
                    <a:pt x="46684" y="3894"/>
                  </a:cubicBezTo>
                  <a:lnTo>
                    <a:pt x="44791" y="2798"/>
                  </a:lnTo>
                  <a:cubicBezTo>
                    <a:pt x="44649" y="2727"/>
                    <a:pt x="44482" y="2727"/>
                    <a:pt x="44339" y="2798"/>
                  </a:cubicBezTo>
                  <a:lnTo>
                    <a:pt x="40684" y="4918"/>
                  </a:lnTo>
                  <a:cubicBezTo>
                    <a:pt x="40553" y="4953"/>
                    <a:pt x="40553" y="5132"/>
                    <a:pt x="40684" y="5180"/>
                  </a:cubicBezTo>
                  <a:lnTo>
                    <a:pt x="42577" y="6263"/>
                  </a:lnTo>
                  <a:cubicBezTo>
                    <a:pt x="42720" y="6334"/>
                    <a:pt x="42874" y="6334"/>
                    <a:pt x="43017" y="6263"/>
                  </a:cubicBezTo>
                  <a:close/>
                  <a:moveTo>
                    <a:pt x="49375" y="5703"/>
                  </a:moveTo>
                  <a:cubicBezTo>
                    <a:pt x="49494" y="5656"/>
                    <a:pt x="49494" y="5489"/>
                    <a:pt x="49375" y="5441"/>
                  </a:cubicBezTo>
                  <a:lnTo>
                    <a:pt x="47470" y="4346"/>
                  </a:lnTo>
                  <a:cubicBezTo>
                    <a:pt x="47327" y="4275"/>
                    <a:pt x="47173" y="4275"/>
                    <a:pt x="47030" y="4346"/>
                  </a:cubicBezTo>
                  <a:lnTo>
                    <a:pt x="41398" y="7597"/>
                  </a:lnTo>
                  <a:cubicBezTo>
                    <a:pt x="41267" y="7644"/>
                    <a:pt x="41267" y="7811"/>
                    <a:pt x="41398" y="7858"/>
                  </a:cubicBezTo>
                  <a:lnTo>
                    <a:pt x="43291" y="8954"/>
                  </a:lnTo>
                  <a:cubicBezTo>
                    <a:pt x="43434" y="9025"/>
                    <a:pt x="43589" y="9025"/>
                    <a:pt x="43732" y="8954"/>
                  </a:cubicBezTo>
                  <a:close/>
                  <a:moveTo>
                    <a:pt x="52054" y="7251"/>
                  </a:moveTo>
                  <a:cubicBezTo>
                    <a:pt x="52173" y="7216"/>
                    <a:pt x="52173" y="7037"/>
                    <a:pt x="52054" y="6989"/>
                  </a:cubicBezTo>
                  <a:lnTo>
                    <a:pt x="50149" y="5894"/>
                  </a:lnTo>
                  <a:cubicBezTo>
                    <a:pt x="50006" y="5822"/>
                    <a:pt x="49852" y="5822"/>
                    <a:pt x="49709" y="5894"/>
                  </a:cubicBezTo>
                  <a:lnTo>
                    <a:pt x="42744" y="9918"/>
                  </a:lnTo>
                  <a:cubicBezTo>
                    <a:pt x="42624" y="9954"/>
                    <a:pt x="42624" y="10133"/>
                    <a:pt x="42744" y="10168"/>
                  </a:cubicBezTo>
                  <a:lnTo>
                    <a:pt x="44637" y="11264"/>
                  </a:lnTo>
                  <a:cubicBezTo>
                    <a:pt x="44779" y="11335"/>
                    <a:pt x="44946" y="11335"/>
                    <a:pt x="45089" y="11264"/>
                  </a:cubicBezTo>
                  <a:close/>
                  <a:moveTo>
                    <a:pt x="10823" y="24849"/>
                  </a:moveTo>
                  <a:cubicBezTo>
                    <a:pt x="10942" y="24801"/>
                    <a:pt x="10942" y="24634"/>
                    <a:pt x="10823" y="24587"/>
                  </a:cubicBezTo>
                  <a:lnTo>
                    <a:pt x="8930" y="23491"/>
                  </a:lnTo>
                  <a:cubicBezTo>
                    <a:pt x="8787" y="23420"/>
                    <a:pt x="8620" y="23420"/>
                    <a:pt x="8477" y="23491"/>
                  </a:cubicBezTo>
                  <a:lnTo>
                    <a:pt x="4834" y="25611"/>
                  </a:lnTo>
                  <a:cubicBezTo>
                    <a:pt x="4715" y="25646"/>
                    <a:pt x="4715" y="25813"/>
                    <a:pt x="4834" y="25861"/>
                  </a:cubicBezTo>
                  <a:lnTo>
                    <a:pt x="6727" y="26956"/>
                  </a:lnTo>
                  <a:cubicBezTo>
                    <a:pt x="6870" y="27027"/>
                    <a:pt x="7037" y="27027"/>
                    <a:pt x="7180" y="26956"/>
                  </a:cubicBezTo>
                  <a:close/>
                  <a:moveTo>
                    <a:pt x="14085" y="25968"/>
                  </a:moveTo>
                  <a:cubicBezTo>
                    <a:pt x="14204" y="25920"/>
                    <a:pt x="14204" y="25754"/>
                    <a:pt x="14085" y="25706"/>
                  </a:cubicBezTo>
                  <a:lnTo>
                    <a:pt x="12180" y="24611"/>
                  </a:lnTo>
                  <a:cubicBezTo>
                    <a:pt x="12037" y="24539"/>
                    <a:pt x="11883" y="24539"/>
                    <a:pt x="11740" y="24611"/>
                  </a:cubicBezTo>
                  <a:lnTo>
                    <a:pt x="7418" y="27099"/>
                  </a:lnTo>
                  <a:cubicBezTo>
                    <a:pt x="7299" y="27147"/>
                    <a:pt x="7299" y="27313"/>
                    <a:pt x="7418" y="27361"/>
                  </a:cubicBezTo>
                  <a:lnTo>
                    <a:pt x="9323" y="28456"/>
                  </a:lnTo>
                  <a:cubicBezTo>
                    <a:pt x="9454" y="28528"/>
                    <a:pt x="9620" y="28528"/>
                    <a:pt x="9763" y="28456"/>
                  </a:cubicBezTo>
                  <a:close/>
                  <a:moveTo>
                    <a:pt x="17967" y="26706"/>
                  </a:moveTo>
                  <a:cubicBezTo>
                    <a:pt x="18086" y="26658"/>
                    <a:pt x="18086" y="26492"/>
                    <a:pt x="17967" y="26444"/>
                  </a:cubicBezTo>
                  <a:lnTo>
                    <a:pt x="16074" y="25349"/>
                  </a:lnTo>
                  <a:cubicBezTo>
                    <a:pt x="15931" y="25289"/>
                    <a:pt x="15764" y="25289"/>
                    <a:pt x="15633" y="25349"/>
                  </a:cubicBezTo>
                  <a:lnTo>
                    <a:pt x="10013" y="28599"/>
                  </a:lnTo>
                  <a:cubicBezTo>
                    <a:pt x="9894" y="28635"/>
                    <a:pt x="9894" y="28813"/>
                    <a:pt x="10013" y="28849"/>
                  </a:cubicBezTo>
                  <a:lnTo>
                    <a:pt x="11930" y="29956"/>
                  </a:lnTo>
                  <a:cubicBezTo>
                    <a:pt x="12061" y="30028"/>
                    <a:pt x="12228" y="30028"/>
                    <a:pt x="12371" y="29956"/>
                  </a:cubicBezTo>
                  <a:close/>
                  <a:moveTo>
                    <a:pt x="17919" y="29730"/>
                  </a:moveTo>
                  <a:cubicBezTo>
                    <a:pt x="18038" y="29683"/>
                    <a:pt x="18038" y="29516"/>
                    <a:pt x="17919" y="29468"/>
                  </a:cubicBezTo>
                  <a:lnTo>
                    <a:pt x="16026" y="28373"/>
                  </a:lnTo>
                  <a:cubicBezTo>
                    <a:pt x="15883" y="28313"/>
                    <a:pt x="15716" y="28313"/>
                    <a:pt x="15573" y="28373"/>
                  </a:cubicBezTo>
                  <a:lnTo>
                    <a:pt x="12597" y="30087"/>
                  </a:lnTo>
                  <a:cubicBezTo>
                    <a:pt x="12478" y="30135"/>
                    <a:pt x="12478" y="30302"/>
                    <a:pt x="12597" y="30349"/>
                  </a:cubicBezTo>
                  <a:lnTo>
                    <a:pt x="14502" y="31445"/>
                  </a:lnTo>
                  <a:cubicBezTo>
                    <a:pt x="14633" y="31516"/>
                    <a:pt x="14800" y="31516"/>
                    <a:pt x="14942" y="31445"/>
                  </a:cubicBezTo>
                  <a:close/>
                  <a:moveTo>
                    <a:pt x="38850" y="17657"/>
                  </a:moveTo>
                  <a:cubicBezTo>
                    <a:pt x="38969" y="17610"/>
                    <a:pt x="38969" y="17443"/>
                    <a:pt x="38850" y="17395"/>
                  </a:cubicBezTo>
                  <a:lnTo>
                    <a:pt x="36957" y="16300"/>
                  </a:lnTo>
                  <a:cubicBezTo>
                    <a:pt x="36814" y="16229"/>
                    <a:pt x="36648" y="16229"/>
                    <a:pt x="36505" y="16300"/>
                  </a:cubicBezTo>
                  <a:lnTo>
                    <a:pt x="24098" y="23468"/>
                  </a:lnTo>
                  <a:cubicBezTo>
                    <a:pt x="23979" y="23515"/>
                    <a:pt x="23979" y="23682"/>
                    <a:pt x="24098" y="23729"/>
                  </a:cubicBezTo>
                  <a:lnTo>
                    <a:pt x="26003" y="24825"/>
                  </a:lnTo>
                  <a:cubicBezTo>
                    <a:pt x="26134" y="24884"/>
                    <a:pt x="26301" y="24884"/>
                    <a:pt x="26444" y="24825"/>
                  </a:cubicBezTo>
                  <a:close/>
                  <a:moveTo>
                    <a:pt x="3751" y="22944"/>
                  </a:moveTo>
                  <a:cubicBezTo>
                    <a:pt x="3870" y="22896"/>
                    <a:pt x="3870" y="22729"/>
                    <a:pt x="3751" y="22682"/>
                  </a:cubicBezTo>
                  <a:lnTo>
                    <a:pt x="2322" y="21860"/>
                  </a:lnTo>
                  <a:cubicBezTo>
                    <a:pt x="2179" y="21789"/>
                    <a:pt x="2024" y="21789"/>
                    <a:pt x="1881" y="21860"/>
                  </a:cubicBezTo>
                  <a:lnTo>
                    <a:pt x="119" y="22884"/>
                  </a:lnTo>
                  <a:cubicBezTo>
                    <a:pt x="0" y="22920"/>
                    <a:pt x="0" y="23098"/>
                    <a:pt x="119" y="23134"/>
                  </a:cubicBezTo>
                  <a:lnTo>
                    <a:pt x="1536" y="23968"/>
                  </a:lnTo>
                  <a:cubicBezTo>
                    <a:pt x="1679" y="24027"/>
                    <a:pt x="1846" y="24027"/>
                    <a:pt x="1988" y="23968"/>
                  </a:cubicBezTo>
                  <a:close/>
                  <a:moveTo>
                    <a:pt x="6215" y="21527"/>
                  </a:moveTo>
                  <a:cubicBezTo>
                    <a:pt x="6334" y="21479"/>
                    <a:pt x="6334" y="21301"/>
                    <a:pt x="6215" y="21265"/>
                  </a:cubicBezTo>
                  <a:lnTo>
                    <a:pt x="4786" y="20443"/>
                  </a:lnTo>
                  <a:cubicBezTo>
                    <a:pt x="4644" y="20372"/>
                    <a:pt x="4477" y="20372"/>
                    <a:pt x="4334" y="20443"/>
                  </a:cubicBezTo>
                  <a:lnTo>
                    <a:pt x="2572" y="21467"/>
                  </a:lnTo>
                  <a:cubicBezTo>
                    <a:pt x="2453" y="21503"/>
                    <a:pt x="2453" y="21670"/>
                    <a:pt x="2572" y="21717"/>
                  </a:cubicBezTo>
                  <a:lnTo>
                    <a:pt x="4001" y="22539"/>
                  </a:lnTo>
                  <a:cubicBezTo>
                    <a:pt x="4132" y="22610"/>
                    <a:pt x="4298" y="22610"/>
                    <a:pt x="4441" y="22539"/>
                  </a:cubicBezTo>
                  <a:close/>
                  <a:moveTo>
                    <a:pt x="8549" y="20169"/>
                  </a:moveTo>
                  <a:cubicBezTo>
                    <a:pt x="8668" y="20134"/>
                    <a:pt x="8668" y="19955"/>
                    <a:pt x="8549" y="19919"/>
                  </a:cubicBezTo>
                  <a:lnTo>
                    <a:pt x="7120" y="19098"/>
                  </a:lnTo>
                  <a:cubicBezTo>
                    <a:pt x="6977" y="19015"/>
                    <a:pt x="6822" y="19015"/>
                    <a:pt x="6679" y="19098"/>
                  </a:cubicBezTo>
                  <a:lnTo>
                    <a:pt x="4917" y="20110"/>
                  </a:lnTo>
                  <a:cubicBezTo>
                    <a:pt x="4786" y="20146"/>
                    <a:pt x="4786" y="20324"/>
                    <a:pt x="4917" y="20372"/>
                  </a:cubicBezTo>
                  <a:lnTo>
                    <a:pt x="6334" y="21193"/>
                  </a:lnTo>
                  <a:cubicBezTo>
                    <a:pt x="6477" y="21265"/>
                    <a:pt x="6644" y="21265"/>
                    <a:pt x="6787" y="21193"/>
                  </a:cubicBezTo>
                  <a:close/>
                  <a:moveTo>
                    <a:pt x="10882" y="18824"/>
                  </a:moveTo>
                  <a:cubicBezTo>
                    <a:pt x="11001" y="18776"/>
                    <a:pt x="11001" y="18610"/>
                    <a:pt x="10882" y="18562"/>
                  </a:cubicBezTo>
                  <a:lnTo>
                    <a:pt x="9454" y="17741"/>
                  </a:lnTo>
                  <a:cubicBezTo>
                    <a:pt x="9311" y="17669"/>
                    <a:pt x="9156" y="17669"/>
                    <a:pt x="9013" y="17741"/>
                  </a:cubicBezTo>
                  <a:lnTo>
                    <a:pt x="7251" y="18765"/>
                  </a:lnTo>
                  <a:cubicBezTo>
                    <a:pt x="7132" y="18800"/>
                    <a:pt x="7132" y="18967"/>
                    <a:pt x="7251" y="19015"/>
                  </a:cubicBezTo>
                  <a:lnTo>
                    <a:pt x="8680" y="19836"/>
                  </a:lnTo>
                  <a:cubicBezTo>
                    <a:pt x="8823" y="19908"/>
                    <a:pt x="8989" y="19908"/>
                    <a:pt x="9120" y="19836"/>
                  </a:cubicBezTo>
                  <a:close/>
                  <a:moveTo>
                    <a:pt x="13216" y="17467"/>
                  </a:moveTo>
                  <a:cubicBezTo>
                    <a:pt x="13347" y="17431"/>
                    <a:pt x="13347" y="17252"/>
                    <a:pt x="13216" y="17217"/>
                  </a:cubicBezTo>
                  <a:lnTo>
                    <a:pt x="11799" y="16395"/>
                  </a:lnTo>
                  <a:cubicBezTo>
                    <a:pt x="11656" y="16324"/>
                    <a:pt x="11490" y="16324"/>
                    <a:pt x="11347" y="16395"/>
                  </a:cubicBezTo>
                  <a:lnTo>
                    <a:pt x="9585" y="17407"/>
                  </a:lnTo>
                  <a:cubicBezTo>
                    <a:pt x="9466" y="17455"/>
                    <a:pt x="9466" y="17622"/>
                    <a:pt x="9585" y="17669"/>
                  </a:cubicBezTo>
                  <a:lnTo>
                    <a:pt x="11013" y="18491"/>
                  </a:lnTo>
                  <a:cubicBezTo>
                    <a:pt x="11156" y="18562"/>
                    <a:pt x="11323" y="18562"/>
                    <a:pt x="11454" y="18491"/>
                  </a:cubicBezTo>
                  <a:close/>
                  <a:moveTo>
                    <a:pt x="15562" y="16121"/>
                  </a:moveTo>
                  <a:cubicBezTo>
                    <a:pt x="15681" y="16074"/>
                    <a:pt x="15681" y="15907"/>
                    <a:pt x="15562" y="15859"/>
                  </a:cubicBezTo>
                  <a:lnTo>
                    <a:pt x="14145" y="15038"/>
                  </a:lnTo>
                  <a:cubicBezTo>
                    <a:pt x="14002" y="14966"/>
                    <a:pt x="13835" y="14966"/>
                    <a:pt x="13692" y="15038"/>
                  </a:cubicBezTo>
                  <a:lnTo>
                    <a:pt x="11930" y="16062"/>
                  </a:lnTo>
                  <a:cubicBezTo>
                    <a:pt x="11811" y="16098"/>
                    <a:pt x="11811" y="16276"/>
                    <a:pt x="11930" y="16312"/>
                  </a:cubicBezTo>
                  <a:lnTo>
                    <a:pt x="13359" y="17133"/>
                  </a:lnTo>
                  <a:cubicBezTo>
                    <a:pt x="13502" y="17205"/>
                    <a:pt x="13657" y="17205"/>
                    <a:pt x="13799" y="17133"/>
                  </a:cubicBezTo>
                  <a:close/>
                  <a:moveTo>
                    <a:pt x="17895" y="14764"/>
                  </a:moveTo>
                  <a:cubicBezTo>
                    <a:pt x="18014" y="14728"/>
                    <a:pt x="18014" y="14562"/>
                    <a:pt x="17895" y="14514"/>
                  </a:cubicBezTo>
                  <a:lnTo>
                    <a:pt x="16478" y="13693"/>
                  </a:lnTo>
                  <a:cubicBezTo>
                    <a:pt x="16335" y="13621"/>
                    <a:pt x="16169" y="13621"/>
                    <a:pt x="16026" y="13693"/>
                  </a:cubicBezTo>
                  <a:lnTo>
                    <a:pt x="14264" y="14705"/>
                  </a:lnTo>
                  <a:cubicBezTo>
                    <a:pt x="14145" y="14752"/>
                    <a:pt x="14145" y="14919"/>
                    <a:pt x="14264" y="14966"/>
                  </a:cubicBezTo>
                  <a:lnTo>
                    <a:pt x="15693" y="15788"/>
                  </a:lnTo>
                  <a:cubicBezTo>
                    <a:pt x="15823" y="15859"/>
                    <a:pt x="15990" y="15859"/>
                    <a:pt x="16133" y="15788"/>
                  </a:cubicBezTo>
                  <a:close/>
                  <a:moveTo>
                    <a:pt x="20241" y="13419"/>
                  </a:moveTo>
                  <a:cubicBezTo>
                    <a:pt x="20360" y="13371"/>
                    <a:pt x="20360" y="13204"/>
                    <a:pt x="20241" y="13157"/>
                  </a:cubicBezTo>
                  <a:lnTo>
                    <a:pt x="18812" y="12335"/>
                  </a:lnTo>
                  <a:cubicBezTo>
                    <a:pt x="18669" y="12264"/>
                    <a:pt x="18502" y="12264"/>
                    <a:pt x="18371" y="12335"/>
                  </a:cubicBezTo>
                  <a:lnTo>
                    <a:pt x="16597" y="13359"/>
                  </a:lnTo>
                  <a:cubicBezTo>
                    <a:pt x="16478" y="13407"/>
                    <a:pt x="16478" y="13573"/>
                    <a:pt x="16597" y="13609"/>
                  </a:cubicBezTo>
                  <a:lnTo>
                    <a:pt x="18026" y="14443"/>
                  </a:lnTo>
                  <a:cubicBezTo>
                    <a:pt x="18169" y="14514"/>
                    <a:pt x="18336" y="14514"/>
                    <a:pt x="18479" y="14443"/>
                  </a:cubicBezTo>
                  <a:close/>
                  <a:moveTo>
                    <a:pt x="22574" y="12073"/>
                  </a:moveTo>
                  <a:cubicBezTo>
                    <a:pt x="22693" y="12026"/>
                    <a:pt x="22693" y="11859"/>
                    <a:pt x="22574" y="11811"/>
                  </a:cubicBezTo>
                  <a:lnTo>
                    <a:pt x="21157" y="10990"/>
                  </a:lnTo>
                  <a:cubicBezTo>
                    <a:pt x="21015" y="10918"/>
                    <a:pt x="20848" y="10918"/>
                    <a:pt x="20705" y="10990"/>
                  </a:cubicBezTo>
                  <a:lnTo>
                    <a:pt x="18943" y="12002"/>
                  </a:lnTo>
                  <a:cubicBezTo>
                    <a:pt x="18824" y="12049"/>
                    <a:pt x="18824" y="12216"/>
                    <a:pt x="18943" y="12264"/>
                  </a:cubicBezTo>
                  <a:lnTo>
                    <a:pt x="20372" y="13085"/>
                  </a:lnTo>
                  <a:cubicBezTo>
                    <a:pt x="20515" y="13157"/>
                    <a:pt x="20669" y="13157"/>
                    <a:pt x="20812" y="13085"/>
                  </a:cubicBezTo>
                  <a:close/>
                  <a:moveTo>
                    <a:pt x="24920" y="10728"/>
                  </a:moveTo>
                  <a:cubicBezTo>
                    <a:pt x="25039" y="10680"/>
                    <a:pt x="25039" y="10514"/>
                    <a:pt x="24920" y="10466"/>
                  </a:cubicBezTo>
                  <a:lnTo>
                    <a:pt x="23503" y="9644"/>
                  </a:lnTo>
                  <a:cubicBezTo>
                    <a:pt x="23360" y="9573"/>
                    <a:pt x="23193" y="9573"/>
                    <a:pt x="23051" y="9644"/>
                  </a:cubicBezTo>
                  <a:lnTo>
                    <a:pt x="21288" y="10656"/>
                  </a:lnTo>
                  <a:cubicBezTo>
                    <a:pt x="21169" y="10704"/>
                    <a:pt x="21169" y="10871"/>
                    <a:pt x="21288" y="10918"/>
                  </a:cubicBezTo>
                  <a:lnTo>
                    <a:pt x="22717" y="11740"/>
                  </a:lnTo>
                  <a:cubicBezTo>
                    <a:pt x="22860" y="11811"/>
                    <a:pt x="23015" y="11811"/>
                    <a:pt x="23158" y="11740"/>
                  </a:cubicBezTo>
                  <a:close/>
                  <a:moveTo>
                    <a:pt x="27265" y="9371"/>
                  </a:moveTo>
                  <a:cubicBezTo>
                    <a:pt x="27384" y="9323"/>
                    <a:pt x="27384" y="9156"/>
                    <a:pt x="27265" y="9109"/>
                  </a:cubicBezTo>
                  <a:lnTo>
                    <a:pt x="25837" y="8287"/>
                  </a:lnTo>
                  <a:cubicBezTo>
                    <a:pt x="25694" y="8216"/>
                    <a:pt x="25527" y="8216"/>
                    <a:pt x="25396" y="8287"/>
                  </a:cubicBezTo>
                  <a:lnTo>
                    <a:pt x="23622" y="9311"/>
                  </a:lnTo>
                  <a:cubicBezTo>
                    <a:pt x="23503" y="9359"/>
                    <a:pt x="23503" y="9525"/>
                    <a:pt x="23622" y="9573"/>
                  </a:cubicBezTo>
                  <a:lnTo>
                    <a:pt x="25051" y="10394"/>
                  </a:lnTo>
                  <a:cubicBezTo>
                    <a:pt x="25194" y="10466"/>
                    <a:pt x="25360" y="10466"/>
                    <a:pt x="25503" y="10394"/>
                  </a:cubicBezTo>
                  <a:close/>
                  <a:moveTo>
                    <a:pt x="29599" y="8025"/>
                  </a:moveTo>
                  <a:cubicBezTo>
                    <a:pt x="29718" y="7978"/>
                    <a:pt x="29718" y="7811"/>
                    <a:pt x="29599" y="7763"/>
                  </a:cubicBezTo>
                  <a:lnTo>
                    <a:pt x="28182" y="6942"/>
                  </a:lnTo>
                  <a:cubicBezTo>
                    <a:pt x="28039" y="6870"/>
                    <a:pt x="27873" y="6870"/>
                    <a:pt x="27730" y="6942"/>
                  </a:cubicBezTo>
                  <a:lnTo>
                    <a:pt x="25968" y="7954"/>
                  </a:lnTo>
                  <a:cubicBezTo>
                    <a:pt x="25849" y="8001"/>
                    <a:pt x="25849" y="8168"/>
                    <a:pt x="25968" y="8216"/>
                  </a:cubicBezTo>
                  <a:lnTo>
                    <a:pt x="27396" y="9037"/>
                  </a:lnTo>
                  <a:cubicBezTo>
                    <a:pt x="27527" y="9109"/>
                    <a:pt x="27694" y="9109"/>
                    <a:pt x="27837" y="9037"/>
                  </a:cubicBezTo>
                  <a:close/>
                  <a:moveTo>
                    <a:pt x="31945" y="6668"/>
                  </a:moveTo>
                  <a:cubicBezTo>
                    <a:pt x="32064" y="6632"/>
                    <a:pt x="32064" y="6454"/>
                    <a:pt x="31945" y="6418"/>
                  </a:cubicBezTo>
                  <a:lnTo>
                    <a:pt x="30516" y="5584"/>
                  </a:lnTo>
                  <a:cubicBezTo>
                    <a:pt x="30373" y="5525"/>
                    <a:pt x="30206" y="5525"/>
                    <a:pt x="30075" y="5584"/>
                  </a:cubicBezTo>
                  <a:lnTo>
                    <a:pt x="28301" y="6608"/>
                  </a:lnTo>
                  <a:cubicBezTo>
                    <a:pt x="28182" y="6656"/>
                    <a:pt x="28182" y="6823"/>
                    <a:pt x="28301" y="6870"/>
                  </a:cubicBezTo>
                  <a:lnTo>
                    <a:pt x="29730" y="7692"/>
                  </a:lnTo>
                  <a:cubicBezTo>
                    <a:pt x="29873" y="7763"/>
                    <a:pt x="30040" y="7763"/>
                    <a:pt x="30182" y="7692"/>
                  </a:cubicBezTo>
                  <a:close/>
                  <a:moveTo>
                    <a:pt x="34469" y="5203"/>
                  </a:moveTo>
                  <a:cubicBezTo>
                    <a:pt x="34600" y="5168"/>
                    <a:pt x="34600" y="4989"/>
                    <a:pt x="34469" y="4953"/>
                  </a:cubicBezTo>
                  <a:lnTo>
                    <a:pt x="33064" y="4120"/>
                  </a:lnTo>
                  <a:cubicBezTo>
                    <a:pt x="32921" y="4048"/>
                    <a:pt x="32754" y="4048"/>
                    <a:pt x="32611" y="4120"/>
                  </a:cubicBezTo>
                  <a:lnTo>
                    <a:pt x="30849" y="5144"/>
                  </a:lnTo>
                  <a:cubicBezTo>
                    <a:pt x="30730" y="5180"/>
                    <a:pt x="30730" y="5358"/>
                    <a:pt x="30849" y="5394"/>
                  </a:cubicBezTo>
                  <a:lnTo>
                    <a:pt x="32278" y="6227"/>
                  </a:lnTo>
                  <a:cubicBezTo>
                    <a:pt x="32409" y="6299"/>
                    <a:pt x="32576" y="6299"/>
                    <a:pt x="32718" y="6227"/>
                  </a:cubicBezTo>
                  <a:close/>
                  <a:moveTo>
                    <a:pt x="36814" y="3858"/>
                  </a:moveTo>
                  <a:cubicBezTo>
                    <a:pt x="36933" y="3810"/>
                    <a:pt x="36933" y="3644"/>
                    <a:pt x="36814" y="3596"/>
                  </a:cubicBezTo>
                  <a:lnTo>
                    <a:pt x="35385" y="2775"/>
                  </a:lnTo>
                  <a:cubicBezTo>
                    <a:pt x="35243" y="2703"/>
                    <a:pt x="35076" y="2703"/>
                    <a:pt x="34945" y="2775"/>
                  </a:cubicBezTo>
                  <a:lnTo>
                    <a:pt x="33171" y="3798"/>
                  </a:lnTo>
                  <a:cubicBezTo>
                    <a:pt x="33052" y="3834"/>
                    <a:pt x="33052" y="4013"/>
                    <a:pt x="33171" y="4048"/>
                  </a:cubicBezTo>
                  <a:lnTo>
                    <a:pt x="34600" y="4870"/>
                  </a:lnTo>
                  <a:cubicBezTo>
                    <a:pt x="34743" y="4941"/>
                    <a:pt x="34909" y="4941"/>
                    <a:pt x="35052" y="4870"/>
                  </a:cubicBezTo>
                  <a:close/>
                  <a:moveTo>
                    <a:pt x="39160" y="2501"/>
                  </a:moveTo>
                  <a:cubicBezTo>
                    <a:pt x="39279" y="2453"/>
                    <a:pt x="39279" y="2286"/>
                    <a:pt x="39160" y="2251"/>
                  </a:cubicBezTo>
                  <a:lnTo>
                    <a:pt x="37731" y="1417"/>
                  </a:lnTo>
                  <a:cubicBezTo>
                    <a:pt x="37588" y="1346"/>
                    <a:pt x="37433" y="1346"/>
                    <a:pt x="37290" y="1417"/>
                  </a:cubicBezTo>
                  <a:lnTo>
                    <a:pt x="35528" y="2441"/>
                  </a:lnTo>
                  <a:cubicBezTo>
                    <a:pt x="35397" y="2489"/>
                    <a:pt x="35397" y="2655"/>
                    <a:pt x="35528" y="2703"/>
                  </a:cubicBezTo>
                  <a:lnTo>
                    <a:pt x="36945" y="3525"/>
                  </a:lnTo>
                  <a:cubicBezTo>
                    <a:pt x="37088" y="3596"/>
                    <a:pt x="37255" y="3596"/>
                    <a:pt x="37398" y="3525"/>
                  </a:cubicBezTo>
                  <a:close/>
                  <a:moveTo>
                    <a:pt x="41505" y="1155"/>
                  </a:moveTo>
                  <a:cubicBezTo>
                    <a:pt x="41624" y="1108"/>
                    <a:pt x="41624" y="941"/>
                    <a:pt x="41505" y="893"/>
                  </a:cubicBezTo>
                  <a:lnTo>
                    <a:pt x="40077" y="72"/>
                  </a:lnTo>
                  <a:cubicBezTo>
                    <a:pt x="39934" y="0"/>
                    <a:pt x="39767" y="0"/>
                    <a:pt x="39624" y="72"/>
                  </a:cubicBezTo>
                  <a:lnTo>
                    <a:pt x="37862" y="1096"/>
                  </a:lnTo>
                  <a:cubicBezTo>
                    <a:pt x="37743" y="1131"/>
                    <a:pt x="37743" y="1298"/>
                    <a:pt x="37862" y="1346"/>
                  </a:cubicBezTo>
                  <a:lnTo>
                    <a:pt x="39291" y="2167"/>
                  </a:lnTo>
                  <a:cubicBezTo>
                    <a:pt x="39434" y="2239"/>
                    <a:pt x="39600" y="2239"/>
                    <a:pt x="39731" y="2167"/>
                  </a:cubicBezTo>
                  <a:close/>
                  <a:moveTo>
                    <a:pt x="9513" y="22610"/>
                  </a:moveTo>
                  <a:cubicBezTo>
                    <a:pt x="9632" y="22575"/>
                    <a:pt x="9632" y="22396"/>
                    <a:pt x="9513" y="22360"/>
                  </a:cubicBezTo>
                  <a:lnTo>
                    <a:pt x="7620" y="21265"/>
                  </a:lnTo>
                  <a:cubicBezTo>
                    <a:pt x="7477" y="21193"/>
                    <a:pt x="7311" y="21193"/>
                    <a:pt x="7168" y="21265"/>
                  </a:cubicBezTo>
                  <a:lnTo>
                    <a:pt x="5275" y="22360"/>
                  </a:lnTo>
                  <a:cubicBezTo>
                    <a:pt x="5155" y="22396"/>
                    <a:pt x="5155" y="22563"/>
                    <a:pt x="5275" y="22610"/>
                  </a:cubicBezTo>
                  <a:lnTo>
                    <a:pt x="7168" y="23706"/>
                  </a:lnTo>
                  <a:cubicBezTo>
                    <a:pt x="7311" y="23777"/>
                    <a:pt x="7477" y="23777"/>
                    <a:pt x="7620" y="23706"/>
                  </a:cubicBezTo>
                  <a:close/>
                  <a:moveTo>
                    <a:pt x="14776" y="19574"/>
                  </a:moveTo>
                  <a:cubicBezTo>
                    <a:pt x="14895" y="19527"/>
                    <a:pt x="14895" y="19360"/>
                    <a:pt x="14776" y="19312"/>
                  </a:cubicBezTo>
                  <a:lnTo>
                    <a:pt x="12883" y="18217"/>
                  </a:lnTo>
                  <a:cubicBezTo>
                    <a:pt x="12740" y="18145"/>
                    <a:pt x="12573" y="18145"/>
                    <a:pt x="12430" y="18217"/>
                  </a:cubicBezTo>
                  <a:lnTo>
                    <a:pt x="10537" y="19312"/>
                  </a:lnTo>
                  <a:cubicBezTo>
                    <a:pt x="10406" y="19360"/>
                    <a:pt x="10406" y="19527"/>
                    <a:pt x="10537" y="19574"/>
                  </a:cubicBezTo>
                  <a:lnTo>
                    <a:pt x="12430" y="20670"/>
                  </a:lnTo>
                  <a:cubicBezTo>
                    <a:pt x="12573" y="20741"/>
                    <a:pt x="12740" y="20741"/>
                    <a:pt x="12883" y="20670"/>
                  </a:cubicBezTo>
                  <a:close/>
                  <a:moveTo>
                    <a:pt x="12144" y="21098"/>
                  </a:moveTo>
                  <a:cubicBezTo>
                    <a:pt x="12264" y="21051"/>
                    <a:pt x="12264" y="20872"/>
                    <a:pt x="12144" y="20836"/>
                  </a:cubicBezTo>
                  <a:lnTo>
                    <a:pt x="10251" y="19741"/>
                  </a:lnTo>
                  <a:cubicBezTo>
                    <a:pt x="10108" y="19669"/>
                    <a:pt x="9942" y="19669"/>
                    <a:pt x="9799" y="19741"/>
                  </a:cubicBezTo>
                  <a:lnTo>
                    <a:pt x="7906" y="20848"/>
                  </a:lnTo>
                  <a:cubicBezTo>
                    <a:pt x="7787" y="20884"/>
                    <a:pt x="7787" y="21062"/>
                    <a:pt x="7906" y="21098"/>
                  </a:cubicBezTo>
                  <a:lnTo>
                    <a:pt x="9799" y="22182"/>
                  </a:lnTo>
                  <a:cubicBezTo>
                    <a:pt x="9942" y="22253"/>
                    <a:pt x="10108" y="22253"/>
                    <a:pt x="10251" y="22182"/>
                  </a:cubicBezTo>
                  <a:close/>
                  <a:moveTo>
                    <a:pt x="17407" y="18050"/>
                  </a:moveTo>
                  <a:cubicBezTo>
                    <a:pt x="17526" y="18014"/>
                    <a:pt x="17526" y="17836"/>
                    <a:pt x="17407" y="17800"/>
                  </a:cubicBezTo>
                  <a:lnTo>
                    <a:pt x="15514" y="16705"/>
                  </a:lnTo>
                  <a:cubicBezTo>
                    <a:pt x="15371" y="16633"/>
                    <a:pt x="15204" y="16633"/>
                    <a:pt x="15061" y="16705"/>
                  </a:cubicBezTo>
                  <a:lnTo>
                    <a:pt x="13168" y="17800"/>
                  </a:lnTo>
                  <a:cubicBezTo>
                    <a:pt x="13049" y="17836"/>
                    <a:pt x="13049" y="18014"/>
                    <a:pt x="13168" y="18050"/>
                  </a:cubicBezTo>
                  <a:lnTo>
                    <a:pt x="15061" y="19146"/>
                  </a:lnTo>
                  <a:cubicBezTo>
                    <a:pt x="15204" y="19217"/>
                    <a:pt x="15371" y="19217"/>
                    <a:pt x="15514" y="19146"/>
                  </a:cubicBezTo>
                  <a:close/>
                  <a:moveTo>
                    <a:pt x="20038" y="16538"/>
                  </a:moveTo>
                  <a:cubicBezTo>
                    <a:pt x="20157" y="16490"/>
                    <a:pt x="20157" y="16324"/>
                    <a:pt x="20038" y="16276"/>
                  </a:cubicBezTo>
                  <a:lnTo>
                    <a:pt x="18145" y="15193"/>
                  </a:lnTo>
                  <a:cubicBezTo>
                    <a:pt x="18002" y="15109"/>
                    <a:pt x="17836" y="15109"/>
                    <a:pt x="17693" y="15193"/>
                  </a:cubicBezTo>
                  <a:lnTo>
                    <a:pt x="15800" y="16276"/>
                  </a:lnTo>
                  <a:cubicBezTo>
                    <a:pt x="15669" y="16324"/>
                    <a:pt x="15669" y="16490"/>
                    <a:pt x="15800" y="16538"/>
                  </a:cubicBezTo>
                  <a:lnTo>
                    <a:pt x="17693" y="17633"/>
                  </a:lnTo>
                  <a:cubicBezTo>
                    <a:pt x="17836" y="17705"/>
                    <a:pt x="17990" y="17705"/>
                    <a:pt x="18133" y="17633"/>
                  </a:cubicBezTo>
                  <a:close/>
                  <a:moveTo>
                    <a:pt x="22670" y="15014"/>
                  </a:moveTo>
                  <a:cubicBezTo>
                    <a:pt x="22789" y="14966"/>
                    <a:pt x="22789" y="14800"/>
                    <a:pt x="22670" y="14764"/>
                  </a:cubicBezTo>
                  <a:lnTo>
                    <a:pt x="20776" y="13669"/>
                  </a:lnTo>
                  <a:cubicBezTo>
                    <a:pt x="20634" y="13585"/>
                    <a:pt x="20467" y="13585"/>
                    <a:pt x="20324" y="13669"/>
                  </a:cubicBezTo>
                  <a:lnTo>
                    <a:pt x="18431" y="14764"/>
                  </a:lnTo>
                  <a:cubicBezTo>
                    <a:pt x="18312" y="14800"/>
                    <a:pt x="18312" y="14966"/>
                    <a:pt x="18431" y="15014"/>
                  </a:cubicBezTo>
                  <a:lnTo>
                    <a:pt x="20324" y="16109"/>
                  </a:lnTo>
                  <a:cubicBezTo>
                    <a:pt x="20467" y="16181"/>
                    <a:pt x="20634" y="16181"/>
                    <a:pt x="20776" y="16109"/>
                  </a:cubicBezTo>
                  <a:close/>
                  <a:moveTo>
                    <a:pt x="25301" y="13502"/>
                  </a:moveTo>
                  <a:cubicBezTo>
                    <a:pt x="25420" y="13454"/>
                    <a:pt x="25420" y="13288"/>
                    <a:pt x="25301" y="13240"/>
                  </a:cubicBezTo>
                  <a:lnTo>
                    <a:pt x="23408" y="12145"/>
                  </a:lnTo>
                  <a:cubicBezTo>
                    <a:pt x="23265" y="12073"/>
                    <a:pt x="23098" y="12073"/>
                    <a:pt x="22955" y="12145"/>
                  </a:cubicBezTo>
                  <a:lnTo>
                    <a:pt x="21062" y="13240"/>
                  </a:lnTo>
                  <a:cubicBezTo>
                    <a:pt x="20943" y="13276"/>
                    <a:pt x="20943" y="13454"/>
                    <a:pt x="21062" y="13502"/>
                  </a:cubicBezTo>
                  <a:lnTo>
                    <a:pt x="22955" y="14597"/>
                  </a:lnTo>
                  <a:cubicBezTo>
                    <a:pt x="23098" y="14669"/>
                    <a:pt x="23265" y="14669"/>
                    <a:pt x="23408" y="14597"/>
                  </a:cubicBezTo>
                  <a:close/>
                  <a:moveTo>
                    <a:pt x="27932" y="11978"/>
                  </a:moveTo>
                  <a:cubicBezTo>
                    <a:pt x="28051" y="11930"/>
                    <a:pt x="28051" y="11764"/>
                    <a:pt x="27932" y="11716"/>
                  </a:cubicBezTo>
                  <a:lnTo>
                    <a:pt x="26039" y="10621"/>
                  </a:lnTo>
                  <a:cubicBezTo>
                    <a:pt x="25896" y="10549"/>
                    <a:pt x="25729" y="10549"/>
                    <a:pt x="25587" y="10621"/>
                  </a:cubicBezTo>
                  <a:lnTo>
                    <a:pt x="23694" y="11716"/>
                  </a:lnTo>
                  <a:cubicBezTo>
                    <a:pt x="23574" y="11764"/>
                    <a:pt x="23574" y="11930"/>
                    <a:pt x="23694" y="11978"/>
                  </a:cubicBezTo>
                  <a:lnTo>
                    <a:pt x="25587" y="13073"/>
                  </a:lnTo>
                  <a:cubicBezTo>
                    <a:pt x="25729" y="13145"/>
                    <a:pt x="25896" y="13145"/>
                    <a:pt x="26039" y="13073"/>
                  </a:cubicBezTo>
                  <a:close/>
                  <a:moveTo>
                    <a:pt x="30563" y="10454"/>
                  </a:moveTo>
                  <a:cubicBezTo>
                    <a:pt x="30682" y="10418"/>
                    <a:pt x="30682" y="10240"/>
                    <a:pt x="30563" y="10204"/>
                  </a:cubicBezTo>
                  <a:lnTo>
                    <a:pt x="28670" y="9109"/>
                  </a:lnTo>
                  <a:cubicBezTo>
                    <a:pt x="28527" y="9037"/>
                    <a:pt x="28361" y="9037"/>
                    <a:pt x="28218" y="9109"/>
                  </a:cubicBezTo>
                  <a:lnTo>
                    <a:pt x="26325" y="10204"/>
                  </a:lnTo>
                  <a:cubicBezTo>
                    <a:pt x="26206" y="10240"/>
                    <a:pt x="26206" y="10418"/>
                    <a:pt x="26325" y="10454"/>
                  </a:cubicBezTo>
                  <a:lnTo>
                    <a:pt x="28218" y="11549"/>
                  </a:lnTo>
                  <a:cubicBezTo>
                    <a:pt x="28361" y="11621"/>
                    <a:pt x="28527" y="11621"/>
                    <a:pt x="28670" y="11549"/>
                  </a:cubicBezTo>
                  <a:close/>
                  <a:moveTo>
                    <a:pt x="33195" y="8942"/>
                  </a:moveTo>
                  <a:cubicBezTo>
                    <a:pt x="33326" y="8894"/>
                    <a:pt x="33326" y="8716"/>
                    <a:pt x="33195" y="8680"/>
                  </a:cubicBezTo>
                  <a:lnTo>
                    <a:pt x="31302" y="7585"/>
                  </a:lnTo>
                  <a:cubicBezTo>
                    <a:pt x="31159" y="7513"/>
                    <a:pt x="30992" y="7513"/>
                    <a:pt x="30849" y="7585"/>
                  </a:cubicBezTo>
                  <a:lnTo>
                    <a:pt x="28956" y="8680"/>
                  </a:lnTo>
                  <a:cubicBezTo>
                    <a:pt x="28837" y="8728"/>
                    <a:pt x="28837" y="8894"/>
                    <a:pt x="28956" y="8942"/>
                  </a:cubicBezTo>
                  <a:lnTo>
                    <a:pt x="30849" y="10037"/>
                  </a:lnTo>
                  <a:cubicBezTo>
                    <a:pt x="30992" y="10097"/>
                    <a:pt x="31159" y="10097"/>
                    <a:pt x="31302" y="10037"/>
                  </a:cubicBezTo>
                  <a:close/>
                  <a:moveTo>
                    <a:pt x="35826" y="7418"/>
                  </a:moveTo>
                  <a:cubicBezTo>
                    <a:pt x="35945" y="7370"/>
                    <a:pt x="35945" y="7204"/>
                    <a:pt x="35826" y="7156"/>
                  </a:cubicBezTo>
                  <a:lnTo>
                    <a:pt x="33933" y="6061"/>
                  </a:lnTo>
                  <a:cubicBezTo>
                    <a:pt x="33790" y="5989"/>
                    <a:pt x="33623" y="5989"/>
                    <a:pt x="33480" y="6061"/>
                  </a:cubicBezTo>
                  <a:lnTo>
                    <a:pt x="31587" y="7156"/>
                  </a:lnTo>
                  <a:cubicBezTo>
                    <a:pt x="31468" y="7204"/>
                    <a:pt x="31468" y="7370"/>
                    <a:pt x="31587" y="7418"/>
                  </a:cubicBezTo>
                  <a:lnTo>
                    <a:pt x="33480" y="8513"/>
                  </a:lnTo>
                  <a:cubicBezTo>
                    <a:pt x="33623" y="8585"/>
                    <a:pt x="33790" y="8585"/>
                    <a:pt x="33933" y="8513"/>
                  </a:cubicBezTo>
                  <a:close/>
                  <a:moveTo>
                    <a:pt x="38457" y="5894"/>
                  </a:moveTo>
                  <a:cubicBezTo>
                    <a:pt x="38576" y="5858"/>
                    <a:pt x="38576" y="5680"/>
                    <a:pt x="38457" y="5644"/>
                  </a:cubicBezTo>
                  <a:lnTo>
                    <a:pt x="36564" y="4549"/>
                  </a:lnTo>
                  <a:cubicBezTo>
                    <a:pt x="36421" y="4477"/>
                    <a:pt x="36255" y="4477"/>
                    <a:pt x="36112" y="4549"/>
                  </a:cubicBezTo>
                  <a:lnTo>
                    <a:pt x="34219" y="5644"/>
                  </a:lnTo>
                  <a:cubicBezTo>
                    <a:pt x="34100" y="5680"/>
                    <a:pt x="34100" y="5858"/>
                    <a:pt x="34219" y="5894"/>
                  </a:cubicBezTo>
                  <a:lnTo>
                    <a:pt x="36124" y="7001"/>
                  </a:lnTo>
                  <a:cubicBezTo>
                    <a:pt x="36255" y="7073"/>
                    <a:pt x="36421" y="7073"/>
                    <a:pt x="36564" y="7001"/>
                  </a:cubicBezTo>
                  <a:close/>
                  <a:moveTo>
                    <a:pt x="13418" y="23360"/>
                  </a:moveTo>
                  <a:cubicBezTo>
                    <a:pt x="13537" y="23313"/>
                    <a:pt x="13537" y="23146"/>
                    <a:pt x="13418" y="23098"/>
                  </a:cubicBezTo>
                  <a:lnTo>
                    <a:pt x="11513" y="22003"/>
                  </a:lnTo>
                  <a:cubicBezTo>
                    <a:pt x="11371" y="21932"/>
                    <a:pt x="11204" y="21932"/>
                    <a:pt x="11073" y="22003"/>
                  </a:cubicBezTo>
                  <a:lnTo>
                    <a:pt x="9168" y="23098"/>
                  </a:lnTo>
                  <a:cubicBezTo>
                    <a:pt x="9049" y="23146"/>
                    <a:pt x="9049" y="23313"/>
                    <a:pt x="9168" y="23360"/>
                  </a:cubicBezTo>
                  <a:lnTo>
                    <a:pt x="11073" y="24456"/>
                  </a:lnTo>
                  <a:cubicBezTo>
                    <a:pt x="11204" y="24527"/>
                    <a:pt x="11371" y="24527"/>
                    <a:pt x="11513" y="24456"/>
                  </a:cubicBezTo>
                  <a:close/>
                  <a:moveTo>
                    <a:pt x="16050" y="21836"/>
                  </a:moveTo>
                  <a:cubicBezTo>
                    <a:pt x="16169" y="21801"/>
                    <a:pt x="16169" y="21622"/>
                    <a:pt x="16050" y="21586"/>
                  </a:cubicBezTo>
                  <a:lnTo>
                    <a:pt x="14145" y="20491"/>
                  </a:lnTo>
                  <a:cubicBezTo>
                    <a:pt x="14002" y="20420"/>
                    <a:pt x="13847" y="20420"/>
                    <a:pt x="13704" y="20491"/>
                  </a:cubicBezTo>
                  <a:lnTo>
                    <a:pt x="11799" y="21586"/>
                  </a:lnTo>
                  <a:cubicBezTo>
                    <a:pt x="11680" y="21634"/>
                    <a:pt x="11680" y="21801"/>
                    <a:pt x="11799" y="21848"/>
                  </a:cubicBezTo>
                  <a:lnTo>
                    <a:pt x="13692" y="22944"/>
                  </a:lnTo>
                  <a:cubicBezTo>
                    <a:pt x="13835" y="23015"/>
                    <a:pt x="14002" y="23015"/>
                    <a:pt x="14145" y="22944"/>
                  </a:cubicBezTo>
                  <a:close/>
                  <a:moveTo>
                    <a:pt x="18681" y="20324"/>
                  </a:moveTo>
                  <a:cubicBezTo>
                    <a:pt x="18800" y="20277"/>
                    <a:pt x="18800" y="20110"/>
                    <a:pt x="18681" y="20062"/>
                  </a:cubicBezTo>
                  <a:lnTo>
                    <a:pt x="16776" y="18967"/>
                  </a:lnTo>
                  <a:cubicBezTo>
                    <a:pt x="16633" y="18896"/>
                    <a:pt x="16478" y="18896"/>
                    <a:pt x="16335" y="18967"/>
                  </a:cubicBezTo>
                  <a:lnTo>
                    <a:pt x="14430" y="20062"/>
                  </a:lnTo>
                  <a:cubicBezTo>
                    <a:pt x="14311" y="20110"/>
                    <a:pt x="14311" y="20277"/>
                    <a:pt x="14430" y="20324"/>
                  </a:cubicBezTo>
                  <a:lnTo>
                    <a:pt x="16335" y="21420"/>
                  </a:lnTo>
                  <a:cubicBezTo>
                    <a:pt x="16478" y="21491"/>
                    <a:pt x="16633" y="21491"/>
                    <a:pt x="16776" y="21420"/>
                  </a:cubicBezTo>
                  <a:close/>
                  <a:moveTo>
                    <a:pt x="21300" y="18800"/>
                  </a:moveTo>
                  <a:cubicBezTo>
                    <a:pt x="21419" y="18765"/>
                    <a:pt x="21419" y="18586"/>
                    <a:pt x="21300" y="18550"/>
                  </a:cubicBezTo>
                  <a:lnTo>
                    <a:pt x="19407" y="17455"/>
                  </a:lnTo>
                  <a:cubicBezTo>
                    <a:pt x="19264" y="17372"/>
                    <a:pt x="19098" y="17372"/>
                    <a:pt x="18955" y="17455"/>
                  </a:cubicBezTo>
                  <a:lnTo>
                    <a:pt x="17062" y="18550"/>
                  </a:lnTo>
                  <a:cubicBezTo>
                    <a:pt x="16943" y="18586"/>
                    <a:pt x="16943" y="18753"/>
                    <a:pt x="17062" y="18800"/>
                  </a:cubicBezTo>
                  <a:lnTo>
                    <a:pt x="18955" y="19896"/>
                  </a:lnTo>
                  <a:cubicBezTo>
                    <a:pt x="19098" y="19967"/>
                    <a:pt x="19264" y="19967"/>
                    <a:pt x="19407" y="19896"/>
                  </a:cubicBezTo>
                  <a:close/>
                  <a:moveTo>
                    <a:pt x="23932" y="17288"/>
                  </a:moveTo>
                  <a:cubicBezTo>
                    <a:pt x="24051" y="17241"/>
                    <a:pt x="24051" y="17074"/>
                    <a:pt x="23932" y="17026"/>
                  </a:cubicBezTo>
                  <a:lnTo>
                    <a:pt x="22039" y="15931"/>
                  </a:lnTo>
                  <a:cubicBezTo>
                    <a:pt x="21896" y="15859"/>
                    <a:pt x="21729" y="15859"/>
                    <a:pt x="21586" y="15931"/>
                  </a:cubicBezTo>
                  <a:lnTo>
                    <a:pt x="19693" y="17026"/>
                  </a:lnTo>
                  <a:cubicBezTo>
                    <a:pt x="19574" y="17062"/>
                    <a:pt x="19574" y="17241"/>
                    <a:pt x="19693" y="17288"/>
                  </a:cubicBezTo>
                  <a:lnTo>
                    <a:pt x="21598" y="18372"/>
                  </a:lnTo>
                  <a:cubicBezTo>
                    <a:pt x="21741" y="18443"/>
                    <a:pt x="21908" y="18443"/>
                    <a:pt x="22050" y="18372"/>
                  </a:cubicBezTo>
                  <a:close/>
                  <a:moveTo>
                    <a:pt x="26563" y="15764"/>
                  </a:moveTo>
                  <a:cubicBezTo>
                    <a:pt x="26682" y="15717"/>
                    <a:pt x="26682" y="15550"/>
                    <a:pt x="26563" y="15502"/>
                  </a:cubicBezTo>
                  <a:lnTo>
                    <a:pt x="24670" y="14407"/>
                  </a:lnTo>
                  <a:cubicBezTo>
                    <a:pt x="24527" y="14335"/>
                    <a:pt x="24360" y="14335"/>
                    <a:pt x="24217" y="14407"/>
                  </a:cubicBezTo>
                  <a:lnTo>
                    <a:pt x="22324" y="15502"/>
                  </a:lnTo>
                  <a:cubicBezTo>
                    <a:pt x="22205" y="15550"/>
                    <a:pt x="22205" y="15717"/>
                    <a:pt x="22324" y="15764"/>
                  </a:cubicBezTo>
                  <a:lnTo>
                    <a:pt x="24217" y="16860"/>
                  </a:lnTo>
                  <a:cubicBezTo>
                    <a:pt x="24360" y="16931"/>
                    <a:pt x="24527" y="16931"/>
                    <a:pt x="24670" y="16860"/>
                  </a:cubicBezTo>
                  <a:close/>
                  <a:moveTo>
                    <a:pt x="29194" y="14240"/>
                  </a:moveTo>
                  <a:cubicBezTo>
                    <a:pt x="29313" y="14204"/>
                    <a:pt x="29313" y="14026"/>
                    <a:pt x="29194" y="13990"/>
                  </a:cubicBezTo>
                  <a:lnTo>
                    <a:pt x="27301" y="12895"/>
                  </a:lnTo>
                  <a:cubicBezTo>
                    <a:pt x="27158" y="12823"/>
                    <a:pt x="26992" y="12823"/>
                    <a:pt x="26849" y="12895"/>
                  </a:cubicBezTo>
                  <a:lnTo>
                    <a:pt x="24956" y="13990"/>
                  </a:lnTo>
                  <a:cubicBezTo>
                    <a:pt x="24837" y="14026"/>
                    <a:pt x="24837" y="14204"/>
                    <a:pt x="24956" y="14240"/>
                  </a:cubicBezTo>
                  <a:lnTo>
                    <a:pt x="26849" y="15336"/>
                  </a:lnTo>
                  <a:cubicBezTo>
                    <a:pt x="26992" y="15407"/>
                    <a:pt x="27158" y="15407"/>
                    <a:pt x="27301" y="15336"/>
                  </a:cubicBezTo>
                  <a:close/>
                  <a:moveTo>
                    <a:pt x="31825" y="12728"/>
                  </a:moveTo>
                  <a:cubicBezTo>
                    <a:pt x="31956" y="12680"/>
                    <a:pt x="31956" y="12502"/>
                    <a:pt x="31825" y="12466"/>
                  </a:cubicBezTo>
                  <a:lnTo>
                    <a:pt x="29932" y="11371"/>
                  </a:lnTo>
                  <a:cubicBezTo>
                    <a:pt x="29790" y="11299"/>
                    <a:pt x="29623" y="11299"/>
                    <a:pt x="29492" y="11371"/>
                  </a:cubicBezTo>
                  <a:lnTo>
                    <a:pt x="27587" y="12466"/>
                  </a:lnTo>
                  <a:cubicBezTo>
                    <a:pt x="27468" y="12514"/>
                    <a:pt x="27468" y="12680"/>
                    <a:pt x="27587" y="12728"/>
                  </a:cubicBezTo>
                  <a:lnTo>
                    <a:pt x="29492" y="13823"/>
                  </a:lnTo>
                  <a:cubicBezTo>
                    <a:pt x="29623" y="13895"/>
                    <a:pt x="29790" y="13895"/>
                    <a:pt x="29932" y="13823"/>
                  </a:cubicBezTo>
                  <a:close/>
                  <a:moveTo>
                    <a:pt x="34457" y="11204"/>
                  </a:moveTo>
                  <a:cubicBezTo>
                    <a:pt x="34576" y="11156"/>
                    <a:pt x="34576" y="10990"/>
                    <a:pt x="34457" y="10942"/>
                  </a:cubicBezTo>
                  <a:lnTo>
                    <a:pt x="32564" y="9847"/>
                  </a:lnTo>
                  <a:cubicBezTo>
                    <a:pt x="32421" y="9775"/>
                    <a:pt x="32254" y="9775"/>
                    <a:pt x="32111" y="9847"/>
                  </a:cubicBezTo>
                  <a:lnTo>
                    <a:pt x="30218" y="10942"/>
                  </a:lnTo>
                  <a:cubicBezTo>
                    <a:pt x="30099" y="10990"/>
                    <a:pt x="30099" y="11168"/>
                    <a:pt x="30218" y="11204"/>
                  </a:cubicBezTo>
                  <a:lnTo>
                    <a:pt x="32111" y="12299"/>
                  </a:lnTo>
                  <a:cubicBezTo>
                    <a:pt x="32254" y="12371"/>
                    <a:pt x="32421" y="12371"/>
                    <a:pt x="32564" y="12299"/>
                  </a:cubicBezTo>
                  <a:close/>
                  <a:moveTo>
                    <a:pt x="37088" y="9680"/>
                  </a:moveTo>
                  <a:cubicBezTo>
                    <a:pt x="37207" y="9632"/>
                    <a:pt x="37207" y="9466"/>
                    <a:pt x="37088" y="9418"/>
                  </a:cubicBezTo>
                  <a:lnTo>
                    <a:pt x="35195" y="8347"/>
                  </a:lnTo>
                  <a:cubicBezTo>
                    <a:pt x="35052" y="8263"/>
                    <a:pt x="34885" y="8263"/>
                    <a:pt x="34743" y="8347"/>
                  </a:cubicBezTo>
                  <a:lnTo>
                    <a:pt x="32849" y="9430"/>
                  </a:lnTo>
                  <a:cubicBezTo>
                    <a:pt x="32730" y="9478"/>
                    <a:pt x="32730" y="9644"/>
                    <a:pt x="32849" y="9692"/>
                  </a:cubicBezTo>
                  <a:lnTo>
                    <a:pt x="34743" y="10787"/>
                  </a:lnTo>
                  <a:cubicBezTo>
                    <a:pt x="34885" y="10859"/>
                    <a:pt x="35052" y="10859"/>
                    <a:pt x="35195" y="10787"/>
                  </a:cubicBezTo>
                  <a:close/>
                  <a:moveTo>
                    <a:pt x="39719" y="8156"/>
                  </a:moveTo>
                  <a:cubicBezTo>
                    <a:pt x="39838" y="8120"/>
                    <a:pt x="39838" y="7942"/>
                    <a:pt x="39719" y="7906"/>
                  </a:cubicBezTo>
                  <a:lnTo>
                    <a:pt x="37826" y="6811"/>
                  </a:lnTo>
                  <a:cubicBezTo>
                    <a:pt x="37683" y="6739"/>
                    <a:pt x="37517" y="6739"/>
                    <a:pt x="37374" y="6811"/>
                  </a:cubicBezTo>
                  <a:lnTo>
                    <a:pt x="35481" y="7906"/>
                  </a:lnTo>
                  <a:cubicBezTo>
                    <a:pt x="35362" y="7954"/>
                    <a:pt x="35362" y="8120"/>
                    <a:pt x="35481" y="8168"/>
                  </a:cubicBezTo>
                  <a:lnTo>
                    <a:pt x="37374" y="9263"/>
                  </a:lnTo>
                  <a:cubicBezTo>
                    <a:pt x="37517" y="9335"/>
                    <a:pt x="37683" y="9335"/>
                    <a:pt x="37826" y="9263"/>
                  </a:cubicBezTo>
                  <a:close/>
                  <a:moveTo>
                    <a:pt x="42351" y="6644"/>
                  </a:moveTo>
                  <a:cubicBezTo>
                    <a:pt x="42482" y="6596"/>
                    <a:pt x="42482" y="6430"/>
                    <a:pt x="42351" y="6382"/>
                  </a:cubicBezTo>
                  <a:lnTo>
                    <a:pt x="40458" y="5287"/>
                  </a:lnTo>
                  <a:cubicBezTo>
                    <a:pt x="40315" y="5215"/>
                    <a:pt x="40148" y="5215"/>
                    <a:pt x="40017" y="5287"/>
                  </a:cubicBezTo>
                  <a:lnTo>
                    <a:pt x="38124" y="6394"/>
                  </a:lnTo>
                  <a:cubicBezTo>
                    <a:pt x="37993" y="6430"/>
                    <a:pt x="37993" y="6608"/>
                    <a:pt x="38124" y="6644"/>
                  </a:cubicBezTo>
                  <a:lnTo>
                    <a:pt x="40017" y="7751"/>
                  </a:lnTo>
                  <a:cubicBezTo>
                    <a:pt x="40148" y="7823"/>
                    <a:pt x="40315" y="7823"/>
                    <a:pt x="40458" y="7751"/>
                  </a:cubicBezTo>
                  <a:close/>
                  <a:moveTo>
                    <a:pt x="16657" y="24587"/>
                  </a:moveTo>
                  <a:cubicBezTo>
                    <a:pt x="16776" y="24551"/>
                    <a:pt x="16776" y="24372"/>
                    <a:pt x="16657" y="24337"/>
                  </a:cubicBezTo>
                  <a:lnTo>
                    <a:pt x="14752" y="23241"/>
                  </a:lnTo>
                  <a:cubicBezTo>
                    <a:pt x="14609" y="23170"/>
                    <a:pt x="14442" y="23170"/>
                    <a:pt x="14311" y="23241"/>
                  </a:cubicBezTo>
                  <a:lnTo>
                    <a:pt x="12406" y="24337"/>
                  </a:lnTo>
                  <a:cubicBezTo>
                    <a:pt x="12287" y="24372"/>
                    <a:pt x="12287" y="24551"/>
                    <a:pt x="12406" y="24587"/>
                  </a:cubicBezTo>
                  <a:lnTo>
                    <a:pt x="14311" y="25682"/>
                  </a:lnTo>
                  <a:cubicBezTo>
                    <a:pt x="14442" y="25754"/>
                    <a:pt x="14609" y="25754"/>
                    <a:pt x="14752" y="25682"/>
                  </a:cubicBezTo>
                  <a:close/>
                  <a:moveTo>
                    <a:pt x="19288" y="23075"/>
                  </a:moveTo>
                  <a:cubicBezTo>
                    <a:pt x="19407" y="23027"/>
                    <a:pt x="19407" y="22860"/>
                    <a:pt x="19288" y="22813"/>
                  </a:cubicBezTo>
                  <a:lnTo>
                    <a:pt x="17383" y="21717"/>
                  </a:lnTo>
                  <a:cubicBezTo>
                    <a:pt x="17240" y="21658"/>
                    <a:pt x="17086" y="21658"/>
                    <a:pt x="16943" y="21717"/>
                  </a:cubicBezTo>
                  <a:lnTo>
                    <a:pt x="15050" y="22813"/>
                  </a:lnTo>
                  <a:cubicBezTo>
                    <a:pt x="14931" y="22860"/>
                    <a:pt x="14931" y="23027"/>
                    <a:pt x="15050" y="23075"/>
                  </a:cubicBezTo>
                  <a:lnTo>
                    <a:pt x="16943" y="24170"/>
                  </a:lnTo>
                  <a:cubicBezTo>
                    <a:pt x="17086" y="24230"/>
                    <a:pt x="17252" y="24230"/>
                    <a:pt x="17395" y="24170"/>
                  </a:cubicBezTo>
                  <a:close/>
                  <a:moveTo>
                    <a:pt x="21919" y="21551"/>
                  </a:moveTo>
                  <a:cubicBezTo>
                    <a:pt x="22039" y="21515"/>
                    <a:pt x="22039" y="21336"/>
                    <a:pt x="21919" y="21301"/>
                  </a:cubicBezTo>
                  <a:lnTo>
                    <a:pt x="20014" y="20205"/>
                  </a:lnTo>
                  <a:cubicBezTo>
                    <a:pt x="19872" y="20134"/>
                    <a:pt x="19717" y="20134"/>
                    <a:pt x="19574" y="20205"/>
                  </a:cubicBezTo>
                  <a:lnTo>
                    <a:pt x="17681" y="21289"/>
                  </a:lnTo>
                  <a:cubicBezTo>
                    <a:pt x="17550" y="21336"/>
                    <a:pt x="17550" y="21503"/>
                    <a:pt x="17681" y="21551"/>
                  </a:cubicBezTo>
                  <a:lnTo>
                    <a:pt x="19574" y="22646"/>
                  </a:lnTo>
                  <a:cubicBezTo>
                    <a:pt x="19717" y="22706"/>
                    <a:pt x="19872" y="22706"/>
                    <a:pt x="20014" y="22646"/>
                  </a:cubicBezTo>
                  <a:close/>
                  <a:moveTo>
                    <a:pt x="24551" y="20039"/>
                  </a:moveTo>
                  <a:cubicBezTo>
                    <a:pt x="24670" y="19991"/>
                    <a:pt x="24670" y="19824"/>
                    <a:pt x="24551" y="19777"/>
                  </a:cubicBezTo>
                  <a:lnTo>
                    <a:pt x="22646" y="18681"/>
                  </a:lnTo>
                  <a:cubicBezTo>
                    <a:pt x="22503" y="18610"/>
                    <a:pt x="22348" y="18610"/>
                    <a:pt x="22205" y="18681"/>
                  </a:cubicBezTo>
                  <a:lnTo>
                    <a:pt x="20300" y="19777"/>
                  </a:lnTo>
                  <a:cubicBezTo>
                    <a:pt x="20181" y="19824"/>
                    <a:pt x="20181" y="19991"/>
                    <a:pt x="20300" y="20039"/>
                  </a:cubicBezTo>
                  <a:lnTo>
                    <a:pt x="22205" y="21134"/>
                  </a:lnTo>
                  <a:cubicBezTo>
                    <a:pt x="22348" y="21205"/>
                    <a:pt x="22503" y="21205"/>
                    <a:pt x="22646" y="21134"/>
                  </a:cubicBezTo>
                  <a:close/>
                  <a:moveTo>
                    <a:pt x="27182" y="18515"/>
                  </a:moveTo>
                  <a:cubicBezTo>
                    <a:pt x="27301" y="18467"/>
                    <a:pt x="27301" y="18300"/>
                    <a:pt x="27182" y="18253"/>
                  </a:cubicBezTo>
                  <a:lnTo>
                    <a:pt x="25277" y="17169"/>
                  </a:lnTo>
                  <a:cubicBezTo>
                    <a:pt x="25134" y="17098"/>
                    <a:pt x="24979" y="17098"/>
                    <a:pt x="24837" y="17169"/>
                  </a:cubicBezTo>
                  <a:lnTo>
                    <a:pt x="22943" y="18253"/>
                  </a:lnTo>
                  <a:cubicBezTo>
                    <a:pt x="22812" y="18300"/>
                    <a:pt x="22812" y="18467"/>
                    <a:pt x="22943" y="18515"/>
                  </a:cubicBezTo>
                  <a:lnTo>
                    <a:pt x="24837" y="19610"/>
                  </a:lnTo>
                  <a:cubicBezTo>
                    <a:pt x="24979" y="19681"/>
                    <a:pt x="25134" y="19681"/>
                    <a:pt x="25277" y="19610"/>
                  </a:cubicBezTo>
                  <a:close/>
                  <a:moveTo>
                    <a:pt x="29813" y="16991"/>
                  </a:moveTo>
                  <a:cubicBezTo>
                    <a:pt x="29932" y="16955"/>
                    <a:pt x="29932" y="16788"/>
                    <a:pt x="29813" y="16741"/>
                  </a:cubicBezTo>
                  <a:lnTo>
                    <a:pt x="27908" y="15645"/>
                  </a:lnTo>
                  <a:cubicBezTo>
                    <a:pt x="27765" y="15574"/>
                    <a:pt x="27611" y="15574"/>
                    <a:pt x="27468" y="15645"/>
                  </a:cubicBezTo>
                  <a:lnTo>
                    <a:pt x="25575" y="16741"/>
                  </a:lnTo>
                  <a:cubicBezTo>
                    <a:pt x="25444" y="16788"/>
                    <a:pt x="25444" y="16955"/>
                    <a:pt x="25575" y="16991"/>
                  </a:cubicBezTo>
                  <a:lnTo>
                    <a:pt x="27468" y="18086"/>
                  </a:lnTo>
                  <a:cubicBezTo>
                    <a:pt x="27611" y="18157"/>
                    <a:pt x="27765" y="18157"/>
                    <a:pt x="27908" y="18086"/>
                  </a:cubicBezTo>
                  <a:close/>
                  <a:moveTo>
                    <a:pt x="32445" y="15478"/>
                  </a:moveTo>
                  <a:cubicBezTo>
                    <a:pt x="32564" y="15431"/>
                    <a:pt x="32564" y="15264"/>
                    <a:pt x="32445" y="15217"/>
                  </a:cubicBezTo>
                  <a:lnTo>
                    <a:pt x="30540" y="14121"/>
                  </a:lnTo>
                  <a:cubicBezTo>
                    <a:pt x="30409" y="14050"/>
                    <a:pt x="30242" y="14050"/>
                    <a:pt x="30099" y="14121"/>
                  </a:cubicBezTo>
                  <a:lnTo>
                    <a:pt x="28206" y="15217"/>
                  </a:lnTo>
                  <a:cubicBezTo>
                    <a:pt x="28075" y="15264"/>
                    <a:pt x="28075" y="15431"/>
                    <a:pt x="28206" y="15478"/>
                  </a:cubicBezTo>
                  <a:lnTo>
                    <a:pt x="30099" y="16574"/>
                  </a:lnTo>
                  <a:cubicBezTo>
                    <a:pt x="30242" y="16645"/>
                    <a:pt x="30409" y="16645"/>
                    <a:pt x="30540" y="16574"/>
                  </a:cubicBezTo>
                  <a:close/>
                  <a:moveTo>
                    <a:pt x="35076" y="13954"/>
                  </a:moveTo>
                  <a:cubicBezTo>
                    <a:pt x="35195" y="13919"/>
                    <a:pt x="35195" y="13740"/>
                    <a:pt x="35076" y="13704"/>
                  </a:cubicBezTo>
                  <a:lnTo>
                    <a:pt x="33171" y="12609"/>
                  </a:lnTo>
                  <a:cubicBezTo>
                    <a:pt x="33040" y="12538"/>
                    <a:pt x="32873" y="12538"/>
                    <a:pt x="32730" y="12609"/>
                  </a:cubicBezTo>
                  <a:lnTo>
                    <a:pt x="30837" y="13704"/>
                  </a:lnTo>
                  <a:cubicBezTo>
                    <a:pt x="30706" y="13740"/>
                    <a:pt x="30706" y="13907"/>
                    <a:pt x="30837" y="13954"/>
                  </a:cubicBezTo>
                  <a:lnTo>
                    <a:pt x="32730" y="15050"/>
                  </a:lnTo>
                  <a:cubicBezTo>
                    <a:pt x="32873" y="15121"/>
                    <a:pt x="33040" y="15121"/>
                    <a:pt x="33183" y="15050"/>
                  </a:cubicBezTo>
                  <a:close/>
                  <a:moveTo>
                    <a:pt x="37707" y="12442"/>
                  </a:moveTo>
                  <a:cubicBezTo>
                    <a:pt x="37826" y="12395"/>
                    <a:pt x="37826" y="12228"/>
                    <a:pt x="37707" y="12180"/>
                  </a:cubicBezTo>
                  <a:lnTo>
                    <a:pt x="35802" y="11085"/>
                  </a:lnTo>
                  <a:cubicBezTo>
                    <a:pt x="35671" y="11014"/>
                    <a:pt x="35505" y="11014"/>
                    <a:pt x="35362" y="11085"/>
                  </a:cubicBezTo>
                  <a:lnTo>
                    <a:pt x="33469" y="12180"/>
                  </a:lnTo>
                  <a:cubicBezTo>
                    <a:pt x="33338" y="12228"/>
                    <a:pt x="33338" y="12395"/>
                    <a:pt x="33469" y="12442"/>
                  </a:cubicBezTo>
                  <a:lnTo>
                    <a:pt x="35362" y="13538"/>
                  </a:lnTo>
                  <a:cubicBezTo>
                    <a:pt x="35505" y="13609"/>
                    <a:pt x="35671" y="13609"/>
                    <a:pt x="35802" y="13538"/>
                  </a:cubicBezTo>
                  <a:close/>
                  <a:moveTo>
                    <a:pt x="40338" y="10918"/>
                  </a:moveTo>
                  <a:cubicBezTo>
                    <a:pt x="40458" y="10871"/>
                    <a:pt x="40458" y="10704"/>
                    <a:pt x="40338" y="10656"/>
                  </a:cubicBezTo>
                  <a:lnTo>
                    <a:pt x="38433" y="9561"/>
                  </a:lnTo>
                  <a:cubicBezTo>
                    <a:pt x="38302" y="9490"/>
                    <a:pt x="38136" y="9490"/>
                    <a:pt x="37993" y="9561"/>
                  </a:cubicBezTo>
                  <a:lnTo>
                    <a:pt x="36100" y="10656"/>
                  </a:lnTo>
                  <a:cubicBezTo>
                    <a:pt x="35969" y="10704"/>
                    <a:pt x="35969" y="10871"/>
                    <a:pt x="36100" y="10918"/>
                  </a:cubicBezTo>
                  <a:lnTo>
                    <a:pt x="37993" y="12014"/>
                  </a:lnTo>
                  <a:cubicBezTo>
                    <a:pt x="38136" y="12085"/>
                    <a:pt x="38302" y="12085"/>
                    <a:pt x="38433" y="12014"/>
                  </a:cubicBezTo>
                  <a:close/>
                  <a:moveTo>
                    <a:pt x="42970" y="9394"/>
                  </a:moveTo>
                  <a:cubicBezTo>
                    <a:pt x="43089" y="9347"/>
                    <a:pt x="43089" y="9180"/>
                    <a:pt x="42970" y="9132"/>
                  </a:cubicBezTo>
                  <a:lnTo>
                    <a:pt x="41077" y="8049"/>
                  </a:lnTo>
                  <a:cubicBezTo>
                    <a:pt x="40934" y="7978"/>
                    <a:pt x="40767" y="7978"/>
                    <a:pt x="40624" y="8049"/>
                  </a:cubicBezTo>
                  <a:lnTo>
                    <a:pt x="38731" y="9144"/>
                  </a:lnTo>
                  <a:cubicBezTo>
                    <a:pt x="38612" y="9180"/>
                    <a:pt x="38612" y="9347"/>
                    <a:pt x="38731" y="9394"/>
                  </a:cubicBezTo>
                  <a:lnTo>
                    <a:pt x="40624" y="10490"/>
                  </a:lnTo>
                  <a:cubicBezTo>
                    <a:pt x="40767" y="10561"/>
                    <a:pt x="40934" y="10561"/>
                    <a:pt x="41077" y="10490"/>
                  </a:cubicBezTo>
                  <a:close/>
                  <a:moveTo>
                    <a:pt x="23217" y="23682"/>
                  </a:moveTo>
                  <a:cubicBezTo>
                    <a:pt x="23336" y="23646"/>
                    <a:pt x="23336" y="23468"/>
                    <a:pt x="23217" y="23420"/>
                  </a:cubicBezTo>
                  <a:lnTo>
                    <a:pt x="21312" y="22336"/>
                  </a:lnTo>
                  <a:cubicBezTo>
                    <a:pt x="21181" y="22265"/>
                    <a:pt x="21015" y="22265"/>
                    <a:pt x="20872" y="22336"/>
                  </a:cubicBezTo>
                  <a:lnTo>
                    <a:pt x="18979" y="23432"/>
                  </a:lnTo>
                  <a:cubicBezTo>
                    <a:pt x="18848" y="23468"/>
                    <a:pt x="18848" y="23634"/>
                    <a:pt x="18979" y="23682"/>
                  </a:cubicBezTo>
                  <a:lnTo>
                    <a:pt x="20872" y="24777"/>
                  </a:lnTo>
                  <a:cubicBezTo>
                    <a:pt x="21015" y="24849"/>
                    <a:pt x="21181" y="24849"/>
                    <a:pt x="21312" y="24777"/>
                  </a:cubicBezTo>
                  <a:close/>
                  <a:moveTo>
                    <a:pt x="25849" y="22158"/>
                  </a:moveTo>
                  <a:cubicBezTo>
                    <a:pt x="25968" y="22122"/>
                    <a:pt x="25968" y="21944"/>
                    <a:pt x="25849" y="21908"/>
                  </a:cubicBezTo>
                  <a:lnTo>
                    <a:pt x="23944" y="20812"/>
                  </a:lnTo>
                  <a:cubicBezTo>
                    <a:pt x="23813" y="20741"/>
                    <a:pt x="23646" y="20741"/>
                    <a:pt x="23503" y="20812"/>
                  </a:cubicBezTo>
                  <a:lnTo>
                    <a:pt x="21610" y="21908"/>
                  </a:lnTo>
                  <a:cubicBezTo>
                    <a:pt x="21479" y="21944"/>
                    <a:pt x="21479" y="22122"/>
                    <a:pt x="21610" y="22158"/>
                  </a:cubicBezTo>
                  <a:lnTo>
                    <a:pt x="23503" y="23253"/>
                  </a:lnTo>
                  <a:cubicBezTo>
                    <a:pt x="23646" y="23325"/>
                    <a:pt x="23813" y="23325"/>
                    <a:pt x="23944" y="23253"/>
                  </a:cubicBezTo>
                  <a:close/>
                  <a:moveTo>
                    <a:pt x="20443" y="28290"/>
                  </a:moveTo>
                  <a:cubicBezTo>
                    <a:pt x="20562" y="28242"/>
                    <a:pt x="20562" y="28075"/>
                    <a:pt x="20443" y="28028"/>
                  </a:cubicBezTo>
                  <a:lnTo>
                    <a:pt x="18550" y="26932"/>
                  </a:lnTo>
                  <a:cubicBezTo>
                    <a:pt x="18407" y="26861"/>
                    <a:pt x="18240" y="26861"/>
                    <a:pt x="18109" y="26932"/>
                  </a:cubicBezTo>
                  <a:lnTo>
                    <a:pt x="16204" y="28028"/>
                  </a:lnTo>
                  <a:cubicBezTo>
                    <a:pt x="16085" y="28063"/>
                    <a:pt x="16085" y="28242"/>
                    <a:pt x="16204" y="28290"/>
                  </a:cubicBezTo>
                  <a:lnTo>
                    <a:pt x="18109" y="29373"/>
                  </a:lnTo>
                  <a:cubicBezTo>
                    <a:pt x="18240" y="29444"/>
                    <a:pt x="18407" y="29444"/>
                    <a:pt x="18550" y="29373"/>
                  </a:cubicBezTo>
                  <a:close/>
                  <a:moveTo>
                    <a:pt x="23086" y="26766"/>
                  </a:moveTo>
                  <a:cubicBezTo>
                    <a:pt x="23205" y="26718"/>
                    <a:pt x="23205" y="26551"/>
                    <a:pt x="23086" y="26504"/>
                  </a:cubicBezTo>
                  <a:lnTo>
                    <a:pt x="21193" y="25408"/>
                  </a:lnTo>
                  <a:cubicBezTo>
                    <a:pt x="21050" y="25337"/>
                    <a:pt x="20884" y="25337"/>
                    <a:pt x="20741" y="25408"/>
                  </a:cubicBezTo>
                  <a:lnTo>
                    <a:pt x="18848" y="26504"/>
                  </a:lnTo>
                  <a:cubicBezTo>
                    <a:pt x="18729" y="26551"/>
                    <a:pt x="18729" y="26718"/>
                    <a:pt x="18848" y="26766"/>
                  </a:cubicBezTo>
                  <a:lnTo>
                    <a:pt x="20741" y="27861"/>
                  </a:lnTo>
                  <a:cubicBezTo>
                    <a:pt x="20884" y="27932"/>
                    <a:pt x="21050" y="27932"/>
                    <a:pt x="21193" y="27861"/>
                  </a:cubicBezTo>
                  <a:close/>
                  <a:moveTo>
                    <a:pt x="25718" y="25242"/>
                  </a:moveTo>
                  <a:cubicBezTo>
                    <a:pt x="25837" y="25194"/>
                    <a:pt x="25837" y="25027"/>
                    <a:pt x="25718" y="24980"/>
                  </a:cubicBezTo>
                  <a:lnTo>
                    <a:pt x="23824" y="23884"/>
                  </a:lnTo>
                  <a:cubicBezTo>
                    <a:pt x="23682" y="23825"/>
                    <a:pt x="23515" y="23825"/>
                    <a:pt x="23372" y="23884"/>
                  </a:cubicBezTo>
                  <a:lnTo>
                    <a:pt x="21479" y="24980"/>
                  </a:lnTo>
                  <a:cubicBezTo>
                    <a:pt x="21360" y="25027"/>
                    <a:pt x="21360" y="25194"/>
                    <a:pt x="21479" y="25242"/>
                  </a:cubicBezTo>
                  <a:lnTo>
                    <a:pt x="23372" y="26337"/>
                  </a:lnTo>
                  <a:cubicBezTo>
                    <a:pt x="23515" y="26408"/>
                    <a:pt x="23682" y="26408"/>
                    <a:pt x="23824" y="26337"/>
                  </a:cubicBezTo>
                  <a:close/>
                  <a:moveTo>
                    <a:pt x="41601" y="16074"/>
                  </a:moveTo>
                  <a:cubicBezTo>
                    <a:pt x="41720" y="16026"/>
                    <a:pt x="41720" y="15859"/>
                    <a:pt x="41601" y="15812"/>
                  </a:cubicBezTo>
                  <a:lnTo>
                    <a:pt x="39707" y="14716"/>
                  </a:lnTo>
                  <a:cubicBezTo>
                    <a:pt x="39565" y="14645"/>
                    <a:pt x="39398" y="14645"/>
                    <a:pt x="39267" y="14716"/>
                  </a:cubicBezTo>
                  <a:lnTo>
                    <a:pt x="37362" y="15812"/>
                  </a:lnTo>
                  <a:cubicBezTo>
                    <a:pt x="37243" y="15859"/>
                    <a:pt x="37243" y="16026"/>
                    <a:pt x="37362" y="16074"/>
                  </a:cubicBezTo>
                  <a:lnTo>
                    <a:pt x="39267" y="17169"/>
                  </a:lnTo>
                  <a:cubicBezTo>
                    <a:pt x="39398" y="17241"/>
                    <a:pt x="39565" y="17241"/>
                    <a:pt x="39707" y="17169"/>
                  </a:cubicBezTo>
                  <a:close/>
                  <a:moveTo>
                    <a:pt x="44232" y="14550"/>
                  </a:moveTo>
                  <a:cubicBezTo>
                    <a:pt x="44351" y="14502"/>
                    <a:pt x="44351" y="14335"/>
                    <a:pt x="44232" y="14288"/>
                  </a:cubicBezTo>
                  <a:lnTo>
                    <a:pt x="42339" y="13192"/>
                  </a:lnTo>
                  <a:cubicBezTo>
                    <a:pt x="42196" y="13133"/>
                    <a:pt x="42029" y="13133"/>
                    <a:pt x="41898" y="13192"/>
                  </a:cubicBezTo>
                  <a:lnTo>
                    <a:pt x="39993" y="14300"/>
                  </a:lnTo>
                  <a:cubicBezTo>
                    <a:pt x="39874" y="14335"/>
                    <a:pt x="39874" y="14502"/>
                    <a:pt x="39993" y="14550"/>
                  </a:cubicBezTo>
                  <a:lnTo>
                    <a:pt x="41886" y="15645"/>
                  </a:lnTo>
                  <a:cubicBezTo>
                    <a:pt x="42029" y="15717"/>
                    <a:pt x="42196" y="15717"/>
                    <a:pt x="42339" y="15645"/>
                  </a:cubicBezTo>
                  <a:close/>
                  <a:moveTo>
                    <a:pt x="46863" y="13026"/>
                  </a:moveTo>
                  <a:cubicBezTo>
                    <a:pt x="46994" y="12990"/>
                    <a:pt x="46994" y="12811"/>
                    <a:pt x="46863" y="12776"/>
                  </a:cubicBezTo>
                  <a:lnTo>
                    <a:pt x="44970" y="11680"/>
                  </a:lnTo>
                  <a:cubicBezTo>
                    <a:pt x="44827" y="11609"/>
                    <a:pt x="44660" y="11609"/>
                    <a:pt x="44518" y="11680"/>
                  </a:cubicBezTo>
                  <a:lnTo>
                    <a:pt x="42624" y="12776"/>
                  </a:lnTo>
                  <a:cubicBezTo>
                    <a:pt x="42505" y="12823"/>
                    <a:pt x="42505" y="12990"/>
                    <a:pt x="42624" y="13038"/>
                  </a:cubicBezTo>
                  <a:lnTo>
                    <a:pt x="44518" y="14133"/>
                  </a:lnTo>
                  <a:cubicBezTo>
                    <a:pt x="44660" y="14193"/>
                    <a:pt x="44827" y="14193"/>
                    <a:pt x="44970" y="14133"/>
                  </a:cubicBezTo>
                  <a:close/>
                  <a:moveTo>
                    <a:pt x="51483" y="9835"/>
                  </a:moveTo>
                  <a:cubicBezTo>
                    <a:pt x="51602" y="9799"/>
                    <a:pt x="51602" y="9621"/>
                    <a:pt x="51483" y="9585"/>
                  </a:cubicBezTo>
                  <a:lnTo>
                    <a:pt x="50042" y="8751"/>
                  </a:lnTo>
                  <a:cubicBezTo>
                    <a:pt x="49899" y="8680"/>
                    <a:pt x="49732" y="8680"/>
                    <a:pt x="49590" y="8751"/>
                  </a:cubicBezTo>
                  <a:lnTo>
                    <a:pt x="47697" y="9847"/>
                  </a:lnTo>
                  <a:cubicBezTo>
                    <a:pt x="47577" y="9894"/>
                    <a:pt x="47577" y="10061"/>
                    <a:pt x="47697" y="10109"/>
                  </a:cubicBezTo>
                  <a:lnTo>
                    <a:pt x="49137" y="10930"/>
                  </a:lnTo>
                  <a:cubicBezTo>
                    <a:pt x="49280" y="11002"/>
                    <a:pt x="49447" y="11002"/>
                    <a:pt x="49590" y="10930"/>
                  </a:cubicBezTo>
                  <a:close/>
                  <a:moveTo>
                    <a:pt x="53209" y="10835"/>
                  </a:moveTo>
                  <a:cubicBezTo>
                    <a:pt x="53328" y="10799"/>
                    <a:pt x="53328" y="10621"/>
                    <a:pt x="53209" y="10585"/>
                  </a:cubicBezTo>
                  <a:lnTo>
                    <a:pt x="51768" y="9752"/>
                  </a:lnTo>
                  <a:cubicBezTo>
                    <a:pt x="51626" y="9680"/>
                    <a:pt x="51471" y="9680"/>
                    <a:pt x="51328" y="9752"/>
                  </a:cubicBezTo>
                  <a:lnTo>
                    <a:pt x="49435" y="10847"/>
                  </a:lnTo>
                  <a:cubicBezTo>
                    <a:pt x="49304" y="10895"/>
                    <a:pt x="49304" y="11061"/>
                    <a:pt x="49435" y="11109"/>
                  </a:cubicBezTo>
                  <a:lnTo>
                    <a:pt x="50875" y="11930"/>
                  </a:lnTo>
                  <a:cubicBezTo>
                    <a:pt x="51006" y="12002"/>
                    <a:pt x="51173" y="12002"/>
                    <a:pt x="51316" y="11930"/>
                  </a:cubicBezTo>
                  <a:close/>
                  <a:moveTo>
                    <a:pt x="50685" y="12299"/>
                  </a:moveTo>
                  <a:cubicBezTo>
                    <a:pt x="50804" y="12264"/>
                    <a:pt x="50804" y="12085"/>
                    <a:pt x="50685" y="12049"/>
                  </a:cubicBezTo>
                  <a:lnTo>
                    <a:pt x="49244" y="11216"/>
                  </a:lnTo>
                  <a:cubicBezTo>
                    <a:pt x="49101" y="11145"/>
                    <a:pt x="48935" y="11145"/>
                    <a:pt x="48792" y="11216"/>
                  </a:cubicBezTo>
                  <a:lnTo>
                    <a:pt x="46899" y="12311"/>
                  </a:lnTo>
                  <a:cubicBezTo>
                    <a:pt x="46780" y="12359"/>
                    <a:pt x="46780" y="12526"/>
                    <a:pt x="46899" y="12561"/>
                  </a:cubicBezTo>
                  <a:lnTo>
                    <a:pt x="48339" y="13395"/>
                  </a:lnTo>
                  <a:cubicBezTo>
                    <a:pt x="48482" y="13466"/>
                    <a:pt x="48649" y="13466"/>
                    <a:pt x="48792" y="13395"/>
                  </a:cubicBezTo>
                  <a:close/>
                  <a:moveTo>
                    <a:pt x="55745" y="9382"/>
                  </a:moveTo>
                  <a:cubicBezTo>
                    <a:pt x="55864" y="9335"/>
                    <a:pt x="55864" y="9168"/>
                    <a:pt x="55745" y="9132"/>
                  </a:cubicBezTo>
                  <a:lnTo>
                    <a:pt x="54304" y="8287"/>
                  </a:lnTo>
                  <a:cubicBezTo>
                    <a:pt x="54162" y="8228"/>
                    <a:pt x="53995" y="8228"/>
                    <a:pt x="53852" y="8287"/>
                  </a:cubicBezTo>
                  <a:lnTo>
                    <a:pt x="51959" y="9382"/>
                  </a:lnTo>
                  <a:cubicBezTo>
                    <a:pt x="51840" y="9430"/>
                    <a:pt x="51840" y="9597"/>
                    <a:pt x="51959" y="9644"/>
                  </a:cubicBezTo>
                  <a:lnTo>
                    <a:pt x="53400" y="10478"/>
                  </a:lnTo>
                  <a:cubicBezTo>
                    <a:pt x="53542" y="10537"/>
                    <a:pt x="53709" y="10537"/>
                    <a:pt x="53852" y="10478"/>
                  </a:cubicBezTo>
                  <a:close/>
                  <a:moveTo>
                    <a:pt x="28480" y="20658"/>
                  </a:moveTo>
                  <a:cubicBezTo>
                    <a:pt x="28599" y="20610"/>
                    <a:pt x="28599" y="20443"/>
                    <a:pt x="28480" y="20396"/>
                  </a:cubicBezTo>
                  <a:lnTo>
                    <a:pt x="26575" y="19300"/>
                  </a:lnTo>
                  <a:cubicBezTo>
                    <a:pt x="26444" y="19229"/>
                    <a:pt x="26277" y="19229"/>
                    <a:pt x="26134" y="19300"/>
                  </a:cubicBezTo>
                  <a:lnTo>
                    <a:pt x="24241" y="20396"/>
                  </a:lnTo>
                  <a:cubicBezTo>
                    <a:pt x="24110" y="20431"/>
                    <a:pt x="24110" y="20610"/>
                    <a:pt x="24241" y="20658"/>
                  </a:cubicBezTo>
                  <a:lnTo>
                    <a:pt x="26134" y="21753"/>
                  </a:lnTo>
                  <a:cubicBezTo>
                    <a:pt x="26277" y="21824"/>
                    <a:pt x="26444" y="21824"/>
                    <a:pt x="26587" y="21753"/>
                  </a:cubicBezTo>
                  <a:close/>
                  <a:moveTo>
                    <a:pt x="31111" y="19134"/>
                  </a:moveTo>
                  <a:cubicBezTo>
                    <a:pt x="31230" y="19086"/>
                    <a:pt x="31230" y="18919"/>
                    <a:pt x="31111" y="18872"/>
                  </a:cubicBezTo>
                  <a:lnTo>
                    <a:pt x="29218" y="17776"/>
                  </a:lnTo>
                  <a:cubicBezTo>
                    <a:pt x="29075" y="17705"/>
                    <a:pt x="28908" y="17705"/>
                    <a:pt x="28766" y="17776"/>
                  </a:cubicBezTo>
                  <a:lnTo>
                    <a:pt x="26872" y="18872"/>
                  </a:lnTo>
                  <a:cubicBezTo>
                    <a:pt x="26753" y="18919"/>
                    <a:pt x="26753" y="19086"/>
                    <a:pt x="26872" y="19134"/>
                  </a:cubicBezTo>
                  <a:lnTo>
                    <a:pt x="28766" y="20229"/>
                  </a:lnTo>
                  <a:cubicBezTo>
                    <a:pt x="28908" y="20300"/>
                    <a:pt x="29075" y="20300"/>
                    <a:pt x="29218" y="20229"/>
                  </a:cubicBezTo>
                  <a:close/>
                  <a:moveTo>
                    <a:pt x="33742" y="17610"/>
                  </a:moveTo>
                  <a:cubicBezTo>
                    <a:pt x="33861" y="17562"/>
                    <a:pt x="33861" y="17395"/>
                    <a:pt x="33742" y="17360"/>
                  </a:cubicBezTo>
                  <a:lnTo>
                    <a:pt x="31849" y="16264"/>
                  </a:lnTo>
                  <a:cubicBezTo>
                    <a:pt x="31706" y="16193"/>
                    <a:pt x="31540" y="16193"/>
                    <a:pt x="31397" y="16264"/>
                  </a:cubicBezTo>
                  <a:lnTo>
                    <a:pt x="29504" y="17360"/>
                  </a:lnTo>
                  <a:cubicBezTo>
                    <a:pt x="29385" y="17395"/>
                    <a:pt x="29385" y="17562"/>
                    <a:pt x="29504" y="17610"/>
                  </a:cubicBezTo>
                  <a:lnTo>
                    <a:pt x="31397" y="18705"/>
                  </a:lnTo>
                  <a:cubicBezTo>
                    <a:pt x="31540" y="18776"/>
                    <a:pt x="31706" y="18776"/>
                    <a:pt x="31849" y="18705"/>
                  </a:cubicBezTo>
                  <a:close/>
                  <a:moveTo>
                    <a:pt x="36374" y="16098"/>
                  </a:moveTo>
                  <a:cubicBezTo>
                    <a:pt x="36493" y="16050"/>
                    <a:pt x="36493" y="15871"/>
                    <a:pt x="36374" y="15836"/>
                  </a:cubicBezTo>
                  <a:lnTo>
                    <a:pt x="34481" y="14740"/>
                  </a:lnTo>
                  <a:cubicBezTo>
                    <a:pt x="34338" y="14669"/>
                    <a:pt x="34171" y="14669"/>
                    <a:pt x="34028" y="14740"/>
                  </a:cubicBezTo>
                  <a:lnTo>
                    <a:pt x="32135" y="15836"/>
                  </a:lnTo>
                  <a:cubicBezTo>
                    <a:pt x="32016" y="15883"/>
                    <a:pt x="32016" y="16050"/>
                    <a:pt x="32135" y="16098"/>
                  </a:cubicBezTo>
                  <a:lnTo>
                    <a:pt x="34028" y="17193"/>
                  </a:lnTo>
                  <a:cubicBezTo>
                    <a:pt x="34171" y="17264"/>
                    <a:pt x="34338" y="17264"/>
                    <a:pt x="34481" y="17193"/>
                  </a:cubicBezTo>
                  <a:close/>
                  <a:moveTo>
                    <a:pt x="39017" y="14574"/>
                  </a:moveTo>
                  <a:cubicBezTo>
                    <a:pt x="39136" y="14526"/>
                    <a:pt x="39136" y="14359"/>
                    <a:pt x="39017" y="14312"/>
                  </a:cubicBezTo>
                  <a:lnTo>
                    <a:pt x="37112" y="13216"/>
                  </a:lnTo>
                  <a:cubicBezTo>
                    <a:pt x="36969" y="13145"/>
                    <a:pt x="36802" y="13145"/>
                    <a:pt x="36671" y="13216"/>
                  </a:cubicBezTo>
                  <a:lnTo>
                    <a:pt x="34766" y="14312"/>
                  </a:lnTo>
                  <a:cubicBezTo>
                    <a:pt x="34647" y="14359"/>
                    <a:pt x="34647" y="14526"/>
                    <a:pt x="34766" y="14574"/>
                  </a:cubicBezTo>
                  <a:lnTo>
                    <a:pt x="36671" y="15669"/>
                  </a:lnTo>
                  <a:cubicBezTo>
                    <a:pt x="36802" y="15740"/>
                    <a:pt x="36969" y="15740"/>
                    <a:pt x="37112" y="15669"/>
                  </a:cubicBezTo>
                  <a:close/>
                  <a:moveTo>
                    <a:pt x="41648" y="13050"/>
                  </a:moveTo>
                  <a:cubicBezTo>
                    <a:pt x="41767" y="13014"/>
                    <a:pt x="41767" y="12835"/>
                    <a:pt x="41648" y="12800"/>
                  </a:cubicBezTo>
                  <a:lnTo>
                    <a:pt x="39743" y="11704"/>
                  </a:lnTo>
                  <a:cubicBezTo>
                    <a:pt x="39600" y="11633"/>
                    <a:pt x="39445" y="11633"/>
                    <a:pt x="39303" y="11704"/>
                  </a:cubicBezTo>
                  <a:lnTo>
                    <a:pt x="37410" y="12800"/>
                  </a:lnTo>
                  <a:cubicBezTo>
                    <a:pt x="37279" y="12835"/>
                    <a:pt x="37279" y="13014"/>
                    <a:pt x="37410" y="13050"/>
                  </a:cubicBezTo>
                  <a:lnTo>
                    <a:pt x="39291" y="14145"/>
                  </a:lnTo>
                  <a:cubicBezTo>
                    <a:pt x="39434" y="14216"/>
                    <a:pt x="39600" y="14216"/>
                    <a:pt x="39743" y="14145"/>
                  </a:cubicBezTo>
                  <a:close/>
                  <a:moveTo>
                    <a:pt x="44279" y="11537"/>
                  </a:moveTo>
                  <a:cubicBezTo>
                    <a:pt x="44398" y="11490"/>
                    <a:pt x="44398" y="11323"/>
                    <a:pt x="44279" y="11276"/>
                  </a:cubicBezTo>
                  <a:lnTo>
                    <a:pt x="42374" y="10180"/>
                  </a:lnTo>
                  <a:cubicBezTo>
                    <a:pt x="42232" y="10109"/>
                    <a:pt x="42077" y="10109"/>
                    <a:pt x="41934" y="10180"/>
                  </a:cubicBezTo>
                  <a:lnTo>
                    <a:pt x="40041" y="11276"/>
                  </a:lnTo>
                  <a:cubicBezTo>
                    <a:pt x="39910" y="11323"/>
                    <a:pt x="39910" y="11490"/>
                    <a:pt x="40041" y="11537"/>
                  </a:cubicBezTo>
                  <a:lnTo>
                    <a:pt x="41934" y="12633"/>
                  </a:lnTo>
                  <a:cubicBezTo>
                    <a:pt x="42077" y="12704"/>
                    <a:pt x="42232" y="12704"/>
                    <a:pt x="42374" y="12633"/>
                  </a:cubicBezTo>
                  <a:close/>
                  <a:moveTo>
                    <a:pt x="20586" y="25206"/>
                  </a:moveTo>
                  <a:cubicBezTo>
                    <a:pt x="20705" y="25170"/>
                    <a:pt x="20705" y="24992"/>
                    <a:pt x="20586" y="24956"/>
                  </a:cubicBezTo>
                  <a:lnTo>
                    <a:pt x="18681" y="23860"/>
                  </a:lnTo>
                  <a:cubicBezTo>
                    <a:pt x="18550" y="23789"/>
                    <a:pt x="18383" y="23789"/>
                    <a:pt x="18240" y="23860"/>
                  </a:cubicBezTo>
                  <a:lnTo>
                    <a:pt x="16347" y="24956"/>
                  </a:lnTo>
                  <a:cubicBezTo>
                    <a:pt x="16228" y="24992"/>
                    <a:pt x="16228" y="25170"/>
                    <a:pt x="16347" y="25206"/>
                  </a:cubicBezTo>
                  <a:lnTo>
                    <a:pt x="18240" y="26301"/>
                  </a:lnTo>
                  <a:cubicBezTo>
                    <a:pt x="18383" y="26373"/>
                    <a:pt x="18550" y="26373"/>
                    <a:pt x="18681" y="26301"/>
                  </a:cubicBezTo>
                  <a:close/>
                  <a:moveTo>
                    <a:pt x="5013" y="22765"/>
                  </a:moveTo>
                  <a:cubicBezTo>
                    <a:pt x="4870" y="22694"/>
                    <a:pt x="4703" y="22694"/>
                    <a:pt x="4560" y="22765"/>
                  </a:cubicBezTo>
                  <a:lnTo>
                    <a:pt x="2405" y="24027"/>
                  </a:lnTo>
                  <a:cubicBezTo>
                    <a:pt x="2274" y="24063"/>
                    <a:pt x="2274" y="24241"/>
                    <a:pt x="2405" y="24277"/>
                  </a:cubicBezTo>
                  <a:lnTo>
                    <a:pt x="4143" y="25289"/>
                  </a:lnTo>
                  <a:cubicBezTo>
                    <a:pt x="4274" y="25361"/>
                    <a:pt x="4441" y="25361"/>
                    <a:pt x="4584" y="25289"/>
                  </a:cubicBezTo>
                  <a:lnTo>
                    <a:pt x="6763" y="24027"/>
                  </a:lnTo>
                  <a:cubicBezTo>
                    <a:pt x="6882" y="23991"/>
                    <a:pt x="6882" y="23813"/>
                    <a:pt x="6763" y="23777"/>
                  </a:cubicBezTo>
                  <a:close/>
                  <a:moveTo>
                    <a:pt x="42196" y="1298"/>
                  </a:moveTo>
                  <a:cubicBezTo>
                    <a:pt x="42053" y="1239"/>
                    <a:pt x="41886" y="1239"/>
                    <a:pt x="41743" y="1298"/>
                  </a:cubicBezTo>
                  <a:lnTo>
                    <a:pt x="36933" y="4084"/>
                  </a:lnTo>
                  <a:cubicBezTo>
                    <a:pt x="36814" y="4120"/>
                    <a:pt x="36814" y="4298"/>
                    <a:pt x="36933" y="4334"/>
                  </a:cubicBezTo>
                  <a:lnTo>
                    <a:pt x="38672" y="5346"/>
                  </a:lnTo>
                  <a:cubicBezTo>
                    <a:pt x="38814" y="5418"/>
                    <a:pt x="38981" y="5418"/>
                    <a:pt x="39124" y="5346"/>
                  </a:cubicBezTo>
                  <a:lnTo>
                    <a:pt x="43934" y="2560"/>
                  </a:lnTo>
                  <a:cubicBezTo>
                    <a:pt x="44053" y="2524"/>
                    <a:pt x="44053" y="2346"/>
                    <a:pt x="43934" y="2310"/>
                  </a:cubicBezTo>
                  <a:close/>
                  <a:moveTo>
                    <a:pt x="44791" y="2798"/>
                  </a:moveTo>
                  <a:cubicBezTo>
                    <a:pt x="44649" y="2727"/>
                    <a:pt x="44482" y="2727"/>
                    <a:pt x="44339" y="2798"/>
                  </a:cubicBezTo>
                  <a:lnTo>
                    <a:pt x="40839" y="4822"/>
                  </a:lnTo>
                  <a:cubicBezTo>
                    <a:pt x="40708" y="4870"/>
                    <a:pt x="40708" y="5037"/>
                    <a:pt x="40839" y="5084"/>
                  </a:cubicBezTo>
                  <a:lnTo>
                    <a:pt x="42577" y="6084"/>
                  </a:lnTo>
                  <a:cubicBezTo>
                    <a:pt x="42720" y="6156"/>
                    <a:pt x="42874" y="6156"/>
                    <a:pt x="43017" y="6084"/>
                  </a:cubicBezTo>
                  <a:lnTo>
                    <a:pt x="46530" y="4060"/>
                  </a:lnTo>
                  <a:cubicBezTo>
                    <a:pt x="46649" y="4025"/>
                    <a:pt x="46649" y="3846"/>
                    <a:pt x="46530" y="3810"/>
                  </a:cubicBezTo>
                  <a:close/>
                  <a:moveTo>
                    <a:pt x="47470" y="4358"/>
                  </a:moveTo>
                  <a:cubicBezTo>
                    <a:pt x="47327" y="4287"/>
                    <a:pt x="47173" y="4287"/>
                    <a:pt x="47030" y="4358"/>
                  </a:cubicBezTo>
                  <a:lnTo>
                    <a:pt x="41541" y="7525"/>
                  </a:lnTo>
                  <a:cubicBezTo>
                    <a:pt x="41422" y="7561"/>
                    <a:pt x="41422" y="7727"/>
                    <a:pt x="41541" y="7775"/>
                  </a:cubicBezTo>
                  <a:lnTo>
                    <a:pt x="43279" y="8787"/>
                  </a:lnTo>
                  <a:cubicBezTo>
                    <a:pt x="43422" y="8859"/>
                    <a:pt x="43589" y="8859"/>
                    <a:pt x="43732" y="8787"/>
                  </a:cubicBezTo>
                  <a:lnTo>
                    <a:pt x="49221" y="5620"/>
                  </a:lnTo>
                  <a:cubicBezTo>
                    <a:pt x="49340" y="5572"/>
                    <a:pt x="49340" y="5406"/>
                    <a:pt x="49221" y="5370"/>
                  </a:cubicBezTo>
                  <a:close/>
                  <a:moveTo>
                    <a:pt x="50161" y="5906"/>
                  </a:moveTo>
                  <a:cubicBezTo>
                    <a:pt x="50018" y="5834"/>
                    <a:pt x="49852" y="5834"/>
                    <a:pt x="49709" y="5906"/>
                  </a:cubicBezTo>
                  <a:lnTo>
                    <a:pt x="42910" y="9835"/>
                  </a:lnTo>
                  <a:cubicBezTo>
                    <a:pt x="42791" y="9871"/>
                    <a:pt x="42791" y="10037"/>
                    <a:pt x="42910" y="10085"/>
                  </a:cubicBezTo>
                  <a:lnTo>
                    <a:pt x="44649" y="11097"/>
                  </a:lnTo>
                  <a:cubicBezTo>
                    <a:pt x="44791" y="11156"/>
                    <a:pt x="44958" y="11156"/>
                    <a:pt x="45101" y="11097"/>
                  </a:cubicBezTo>
                  <a:lnTo>
                    <a:pt x="51899" y="7168"/>
                  </a:lnTo>
                  <a:cubicBezTo>
                    <a:pt x="52018" y="7120"/>
                    <a:pt x="52018" y="6954"/>
                    <a:pt x="51899" y="6906"/>
                  </a:cubicBezTo>
                  <a:close/>
                  <a:moveTo>
                    <a:pt x="8930" y="23503"/>
                  </a:moveTo>
                  <a:cubicBezTo>
                    <a:pt x="8799" y="23432"/>
                    <a:pt x="8632" y="23432"/>
                    <a:pt x="8489" y="23503"/>
                  </a:cubicBezTo>
                  <a:lnTo>
                    <a:pt x="4989" y="25515"/>
                  </a:lnTo>
                  <a:cubicBezTo>
                    <a:pt x="4870" y="25563"/>
                    <a:pt x="4870" y="25742"/>
                    <a:pt x="4989" y="25777"/>
                  </a:cubicBezTo>
                  <a:lnTo>
                    <a:pt x="6727" y="26777"/>
                  </a:lnTo>
                  <a:cubicBezTo>
                    <a:pt x="6870" y="26849"/>
                    <a:pt x="7037" y="26849"/>
                    <a:pt x="7180" y="26777"/>
                  </a:cubicBezTo>
                  <a:lnTo>
                    <a:pt x="10680" y="24765"/>
                  </a:lnTo>
                  <a:cubicBezTo>
                    <a:pt x="10799" y="24718"/>
                    <a:pt x="10799" y="24551"/>
                    <a:pt x="10680" y="24503"/>
                  </a:cubicBezTo>
                  <a:close/>
                  <a:moveTo>
                    <a:pt x="12192" y="24611"/>
                  </a:moveTo>
                  <a:cubicBezTo>
                    <a:pt x="12049" y="24539"/>
                    <a:pt x="11883" y="24539"/>
                    <a:pt x="11752" y="24611"/>
                  </a:cubicBezTo>
                  <a:lnTo>
                    <a:pt x="7584" y="27016"/>
                  </a:lnTo>
                  <a:cubicBezTo>
                    <a:pt x="7453" y="27063"/>
                    <a:pt x="7453" y="27230"/>
                    <a:pt x="7584" y="27278"/>
                  </a:cubicBezTo>
                  <a:lnTo>
                    <a:pt x="9323" y="28278"/>
                  </a:lnTo>
                  <a:cubicBezTo>
                    <a:pt x="9466" y="28349"/>
                    <a:pt x="9620" y="28349"/>
                    <a:pt x="9763" y="28278"/>
                  </a:cubicBezTo>
                  <a:lnTo>
                    <a:pt x="13930" y="25873"/>
                  </a:lnTo>
                  <a:cubicBezTo>
                    <a:pt x="14049" y="25837"/>
                    <a:pt x="14049" y="25658"/>
                    <a:pt x="13930" y="25623"/>
                  </a:cubicBezTo>
                  <a:close/>
                  <a:moveTo>
                    <a:pt x="16085" y="25361"/>
                  </a:moveTo>
                  <a:cubicBezTo>
                    <a:pt x="15943" y="25289"/>
                    <a:pt x="15776" y="25289"/>
                    <a:pt x="15633" y="25361"/>
                  </a:cubicBezTo>
                  <a:lnTo>
                    <a:pt x="10180" y="28516"/>
                  </a:lnTo>
                  <a:cubicBezTo>
                    <a:pt x="10061" y="28551"/>
                    <a:pt x="10061" y="28718"/>
                    <a:pt x="10180" y="28766"/>
                  </a:cubicBezTo>
                  <a:lnTo>
                    <a:pt x="11930" y="29778"/>
                  </a:lnTo>
                  <a:cubicBezTo>
                    <a:pt x="12061" y="29849"/>
                    <a:pt x="12228" y="29849"/>
                    <a:pt x="12371" y="29778"/>
                  </a:cubicBezTo>
                  <a:lnTo>
                    <a:pt x="17824" y="26623"/>
                  </a:lnTo>
                  <a:cubicBezTo>
                    <a:pt x="17943" y="26575"/>
                    <a:pt x="17943" y="26408"/>
                    <a:pt x="17824" y="26361"/>
                  </a:cubicBezTo>
                  <a:close/>
                  <a:moveTo>
                    <a:pt x="16038" y="28385"/>
                  </a:moveTo>
                  <a:cubicBezTo>
                    <a:pt x="15895" y="28313"/>
                    <a:pt x="15728" y="28313"/>
                    <a:pt x="15585" y="28385"/>
                  </a:cubicBezTo>
                  <a:lnTo>
                    <a:pt x="12775" y="30004"/>
                  </a:lnTo>
                  <a:cubicBezTo>
                    <a:pt x="12645" y="30052"/>
                    <a:pt x="12645" y="30230"/>
                    <a:pt x="12775" y="30266"/>
                  </a:cubicBezTo>
                  <a:lnTo>
                    <a:pt x="14514" y="31266"/>
                  </a:lnTo>
                  <a:cubicBezTo>
                    <a:pt x="14657" y="31338"/>
                    <a:pt x="14823" y="31338"/>
                    <a:pt x="14966" y="31266"/>
                  </a:cubicBezTo>
                  <a:lnTo>
                    <a:pt x="17776" y="29647"/>
                  </a:lnTo>
                  <a:cubicBezTo>
                    <a:pt x="17895" y="29599"/>
                    <a:pt x="17895" y="29433"/>
                    <a:pt x="17776" y="29385"/>
                  </a:cubicBezTo>
                  <a:close/>
                  <a:moveTo>
                    <a:pt x="36957" y="16300"/>
                  </a:moveTo>
                  <a:cubicBezTo>
                    <a:pt x="36814" y="16229"/>
                    <a:pt x="36648" y="16229"/>
                    <a:pt x="36505" y="16300"/>
                  </a:cubicBezTo>
                  <a:lnTo>
                    <a:pt x="24265" y="23372"/>
                  </a:lnTo>
                  <a:cubicBezTo>
                    <a:pt x="24134" y="23420"/>
                    <a:pt x="24134" y="23598"/>
                    <a:pt x="24265" y="23634"/>
                  </a:cubicBezTo>
                  <a:lnTo>
                    <a:pt x="26003" y="24634"/>
                  </a:lnTo>
                  <a:cubicBezTo>
                    <a:pt x="26134" y="24706"/>
                    <a:pt x="26301" y="24706"/>
                    <a:pt x="26444" y="24634"/>
                  </a:cubicBezTo>
                  <a:lnTo>
                    <a:pt x="38695" y="17574"/>
                  </a:lnTo>
                  <a:cubicBezTo>
                    <a:pt x="38814" y="17526"/>
                    <a:pt x="38814" y="17360"/>
                    <a:pt x="38695" y="17312"/>
                  </a:cubicBezTo>
                  <a:close/>
                  <a:moveTo>
                    <a:pt x="2322" y="21872"/>
                  </a:moveTo>
                  <a:cubicBezTo>
                    <a:pt x="2179" y="21801"/>
                    <a:pt x="2024" y="21801"/>
                    <a:pt x="1881" y="21872"/>
                  </a:cubicBezTo>
                  <a:lnTo>
                    <a:pt x="274" y="22801"/>
                  </a:lnTo>
                  <a:cubicBezTo>
                    <a:pt x="155" y="22836"/>
                    <a:pt x="155" y="23015"/>
                    <a:pt x="274" y="23051"/>
                  </a:cubicBezTo>
                  <a:lnTo>
                    <a:pt x="1536" y="23789"/>
                  </a:lnTo>
                  <a:cubicBezTo>
                    <a:pt x="1679" y="23860"/>
                    <a:pt x="1846" y="23860"/>
                    <a:pt x="1988" y="23789"/>
                  </a:cubicBezTo>
                  <a:lnTo>
                    <a:pt x="3596" y="22860"/>
                  </a:lnTo>
                  <a:cubicBezTo>
                    <a:pt x="3715" y="22813"/>
                    <a:pt x="3715" y="22646"/>
                    <a:pt x="3596" y="22598"/>
                  </a:cubicBezTo>
                  <a:close/>
                  <a:moveTo>
                    <a:pt x="4786" y="20443"/>
                  </a:moveTo>
                  <a:cubicBezTo>
                    <a:pt x="4644" y="20372"/>
                    <a:pt x="4477" y="20372"/>
                    <a:pt x="4334" y="20443"/>
                  </a:cubicBezTo>
                  <a:lnTo>
                    <a:pt x="2727" y="21372"/>
                  </a:lnTo>
                  <a:cubicBezTo>
                    <a:pt x="2608" y="21420"/>
                    <a:pt x="2608" y="21598"/>
                    <a:pt x="2727" y="21634"/>
                  </a:cubicBezTo>
                  <a:lnTo>
                    <a:pt x="4001" y="22372"/>
                  </a:lnTo>
                  <a:cubicBezTo>
                    <a:pt x="4132" y="22444"/>
                    <a:pt x="4298" y="22444"/>
                    <a:pt x="4441" y="22372"/>
                  </a:cubicBezTo>
                  <a:lnTo>
                    <a:pt x="6048" y="21443"/>
                  </a:lnTo>
                  <a:cubicBezTo>
                    <a:pt x="6179" y="21396"/>
                    <a:pt x="6179" y="21217"/>
                    <a:pt x="6048" y="21182"/>
                  </a:cubicBezTo>
                  <a:close/>
                  <a:moveTo>
                    <a:pt x="7120" y="19098"/>
                  </a:moveTo>
                  <a:cubicBezTo>
                    <a:pt x="6977" y="19027"/>
                    <a:pt x="6810" y="19027"/>
                    <a:pt x="6679" y="19098"/>
                  </a:cubicBezTo>
                  <a:lnTo>
                    <a:pt x="5060" y="20027"/>
                  </a:lnTo>
                  <a:cubicBezTo>
                    <a:pt x="4941" y="20074"/>
                    <a:pt x="4941" y="20241"/>
                    <a:pt x="5060" y="20289"/>
                  </a:cubicBezTo>
                  <a:lnTo>
                    <a:pt x="6334" y="21015"/>
                  </a:lnTo>
                  <a:cubicBezTo>
                    <a:pt x="6477" y="21086"/>
                    <a:pt x="6644" y="21086"/>
                    <a:pt x="6787" y="21015"/>
                  </a:cubicBezTo>
                  <a:lnTo>
                    <a:pt x="8394" y="20086"/>
                  </a:lnTo>
                  <a:cubicBezTo>
                    <a:pt x="8513" y="20039"/>
                    <a:pt x="8513" y="19872"/>
                    <a:pt x="8394" y="19836"/>
                  </a:cubicBezTo>
                  <a:close/>
                  <a:moveTo>
                    <a:pt x="9466" y="17753"/>
                  </a:moveTo>
                  <a:cubicBezTo>
                    <a:pt x="9323" y="17681"/>
                    <a:pt x="9156" y="17681"/>
                    <a:pt x="9013" y="17753"/>
                  </a:cubicBezTo>
                  <a:lnTo>
                    <a:pt x="7406" y="18681"/>
                  </a:lnTo>
                  <a:cubicBezTo>
                    <a:pt x="7287" y="18717"/>
                    <a:pt x="7287" y="18884"/>
                    <a:pt x="7406" y="18931"/>
                  </a:cubicBezTo>
                  <a:lnTo>
                    <a:pt x="8680" y="19669"/>
                  </a:lnTo>
                  <a:cubicBezTo>
                    <a:pt x="8811" y="19741"/>
                    <a:pt x="8977" y="19741"/>
                    <a:pt x="9120" y="19669"/>
                  </a:cubicBezTo>
                  <a:lnTo>
                    <a:pt x="10740" y="18741"/>
                  </a:lnTo>
                  <a:cubicBezTo>
                    <a:pt x="10859" y="18693"/>
                    <a:pt x="10859" y="18526"/>
                    <a:pt x="10740" y="18479"/>
                  </a:cubicBezTo>
                  <a:close/>
                  <a:moveTo>
                    <a:pt x="11799" y="16395"/>
                  </a:moveTo>
                  <a:cubicBezTo>
                    <a:pt x="11656" y="16324"/>
                    <a:pt x="11490" y="16324"/>
                    <a:pt x="11359" y="16395"/>
                  </a:cubicBezTo>
                  <a:lnTo>
                    <a:pt x="9751" y="17324"/>
                  </a:lnTo>
                  <a:cubicBezTo>
                    <a:pt x="9620" y="17372"/>
                    <a:pt x="9620" y="17538"/>
                    <a:pt x="9751" y="17586"/>
                  </a:cubicBezTo>
                  <a:lnTo>
                    <a:pt x="11013" y="18312"/>
                  </a:lnTo>
                  <a:cubicBezTo>
                    <a:pt x="11156" y="18384"/>
                    <a:pt x="11323" y="18384"/>
                    <a:pt x="11466" y="18312"/>
                  </a:cubicBezTo>
                  <a:lnTo>
                    <a:pt x="13073" y="17383"/>
                  </a:lnTo>
                  <a:cubicBezTo>
                    <a:pt x="13192" y="17348"/>
                    <a:pt x="13192" y="17169"/>
                    <a:pt x="13073" y="17133"/>
                  </a:cubicBezTo>
                  <a:close/>
                  <a:moveTo>
                    <a:pt x="14145" y="15050"/>
                  </a:moveTo>
                  <a:cubicBezTo>
                    <a:pt x="14002" y="14978"/>
                    <a:pt x="13835" y="14978"/>
                    <a:pt x="13692" y="15050"/>
                  </a:cubicBezTo>
                  <a:lnTo>
                    <a:pt x="12085" y="15979"/>
                  </a:lnTo>
                  <a:cubicBezTo>
                    <a:pt x="11966" y="16014"/>
                    <a:pt x="11966" y="16193"/>
                    <a:pt x="12085" y="16229"/>
                  </a:cubicBezTo>
                  <a:lnTo>
                    <a:pt x="13359" y="16967"/>
                  </a:lnTo>
                  <a:cubicBezTo>
                    <a:pt x="13490" y="17038"/>
                    <a:pt x="13657" y="17038"/>
                    <a:pt x="13799" y="16967"/>
                  </a:cubicBezTo>
                  <a:lnTo>
                    <a:pt x="15407" y="16038"/>
                  </a:lnTo>
                  <a:cubicBezTo>
                    <a:pt x="15538" y="15990"/>
                    <a:pt x="15538" y="15824"/>
                    <a:pt x="15407" y="15776"/>
                  </a:cubicBezTo>
                  <a:close/>
                  <a:moveTo>
                    <a:pt x="16478" y="13704"/>
                  </a:moveTo>
                  <a:cubicBezTo>
                    <a:pt x="16335" y="13621"/>
                    <a:pt x="16169" y="13621"/>
                    <a:pt x="16038" y="13704"/>
                  </a:cubicBezTo>
                  <a:lnTo>
                    <a:pt x="14430" y="14633"/>
                  </a:lnTo>
                  <a:cubicBezTo>
                    <a:pt x="14299" y="14669"/>
                    <a:pt x="14299" y="14836"/>
                    <a:pt x="14430" y="14883"/>
                  </a:cubicBezTo>
                  <a:lnTo>
                    <a:pt x="15693" y="15621"/>
                  </a:lnTo>
                  <a:cubicBezTo>
                    <a:pt x="15835" y="15681"/>
                    <a:pt x="16002" y="15681"/>
                    <a:pt x="16145" y="15621"/>
                  </a:cubicBezTo>
                  <a:lnTo>
                    <a:pt x="17752" y="14693"/>
                  </a:lnTo>
                  <a:cubicBezTo>
                    <a:pt x="17871" y="14645"/>
                    <a:pt x="17871" y="14478"/>
                    <a:pt x="17752" y="14431"/>
                  </a:cubicBezTo>
                  <a:close/>
                  <a:moveTo>
                    <a:pt x="18824" y="12347"/>
                  </a:moveTo>
                  <a:cubicBezTo>
                    <a:pt x="18681" y="12276"/>
                    <a:pt x="18514" y="12276"/>
                    <a:pt x="18371" y="12347"/>
                  </a:cubicBezTo>
                  <a:lnTo>
                    <a:pt x="16764" y="13276"/>
                  </a:lnTo>
                  <a:cubicBezTo>
                    <a:pt x="16645" y="13323"/>
                    <a:pt x="16645" y="13490"/>
                    <a:pt x="16764" y="13538"/>
                  </a:cubicBezTo>
                  <a:lnTo>
                    <a:pt x="18038" y="14264"/>
                  </a:lnTo>
                  <a:cubicBezTo>
                    <a:pt x="18169" y="14335"/>
                    <a:pt x="18336" y="14335"/>
                    <a:pt x="18479" y="14264"/>
                  </a:cubicBezTo>
                  <a:lnTo>
                    <a:pt x="20086" y="13335"/>
                  </a:lnTo>
                  <a:cubicBezTo>
                    <a:pt x="20205" y="13300"/>
                    <a:pt x="20205" y="13121"/>
                    <a:pt x="20086" y="13085"/>
                  </a:cubicBezTo>
                  <a:close/>
                  <a:moveTo>
                    <a:pt x="21157" y="11002"/>
                  </a:moveTo>
                  <a:cubicBezTo>
                    <a:pt x="21015" y="10930"/>
                    <a:pt x="20848" y="10930"/>
                    <a:pt x="20717" y="11002"/>
                  </a:cubicBezTo>
                  <a:lnTo>
                    <a:pt x="19110" y="11930"/>
                  </a:lnTo>
                  <a:cubicBezTo>
                    <a:pt x="18991" y="11966"/>
                    <a:pt x="18991" y="12145"/>
                    <a:pt x="19110" y="12180"/>
                  </a:cubicBezTo>
                  <a:lnTo>
                    <a:pt x="20372" y="12919"/>
                  </a:lnTo>
                  <a:cubicBezTo>
                    <a:pt x="20515" y="12990"/>
                    <a:pt x="20681" y="12990"/>
                    <a:pt x="20824" y="12919"/>
                  </a:cubicBezTo>
                  <a:lnTo>
                    <a:pt x="22431" y="11990"/>
                  </a:lnTo>
                  <a:cubicBezTo>
                    <a:pt x="22551" y="11942"/>
                    <a:pt x="22551" y="11776"/>
                    <a:pt x="22431" y="11728"/>
                  </a:cubicBezTo>
                  <a:close/>
                  <a:moveTo>
                    <a:pt x="23503" y="9644"/>
                  </a:moveTo>
                  <a:cubicBezTo>
                    <a:pt x="23360" y="9573"/>
                    <a:pt x="23193" y="9573"/>
                    <a:pt x="23051" y="9644"/>
                  </a:cubicBezTo>
                  <a:lnTo>
                    <a:pt x="21455" y="10573"/>
                  </a:lnTo>
                  <a:cubicBezTo>
                    <a:pt x="21324" y="10609"/>
                    <a:pt x="21324" y="10787"/>
                    <a:pt x="21455" y="10835"/>
                  </a:cubicBezTo>
                  <a:lnTo>
                    <a:pt x="22717" y="11561"/>
                  </a:lnTo>
                  <a:cubicBezTo>
                    <a:pt x="22860" y="11633"/>
                    <a:pt x="23027" y="11633"/>
                    <a:pt x="23170" y="11561"/>
                  </a:cubicBezTo>
                  <a:lnTo>
                    <a:pt x="24777" y="10633"/>
                  </a:lnTo>
                  <a:cubicBezTo>
                    <a:pt x="24896" y="10597"/>
                    <a:pt x="24896" y="10418"/>
                    <a:pt x="24777" y="10383"/>
                  </a:cubicBezTo>
                  <a:close/>
                  <a:moveTo>
                    <a:pt x="25837" y="8299"/>
                  </a:moveTo>
                  <a:cubicBezTo>
                    <a:pt x="25694" y="8228"/>
                    <a:pt x="25527" y="8228"/>
                    <a:pt x="25396" y="8299"/>
                  </a:cubicBezTo>
                  <a:lnTo>
                    <a:pt x="23789" y="9228"/>
                  </a:lnTo>
                  <a:cubicBezTo>
                    <a:pt x="23658" y="9263"/>
                    <a:pt x="23658" y="9442"/>
                    <a:pt x="23789" y="9478"/>
                  </a:cubicBezTo>
                  <a:lnTo>
                    <a:pt x="25051" y="10216"/>
                  </a:lnTo>
                  <a:cubicBezTo>
                    <a:pt x="25194" y="10287"/>
                    <a:pt x="25360" y="10287"/>
                    <a:pt x="25503" y="10216"/>
                  </a:cubicBezTo>
                  <a:lnTo>
                    <a:pt x="27111" y="9287"/>
                  </a:lnTo>
                  <a:cubicBezTo>
                    <a:pt x="27230" y="9240"/>
                    <a:pt x="27230" y="9073"/>
                    <a:pt x="27111" y="9025"/>
                  </a:cubicBezTo>
                  <a:close/>
                  <a:moveTo>
                    <a:pt x="28182" y="6942"/>
                  </a:moveTo>
                  <a:cubicBezTo>
                    <a:pt x="28039" y="6870"/>
                    <a:pt x="27873" y="6870"/>
                    <a:pt x="27730" y="6942"/>
                  </a:cubicBezTo>
                  <a:lnTo>
                    <a:pt x="26122" y="7870"/>
                  </a:lnTo>
                  <a:cubicBezTo>
                    <a:pt x="26003" y="7918"/>
                    <a:pt x="26003" y="8085"/>
                    <a:pt x="26122" y="8132"/>
                  </a:cubicBezTo>
                  <a:lnTo>
                    <a:pt x="27396" y="8859"/>
                  </a:lnTo>
                  <a:cubicBezTo>
                    <a:pt x="27527" y="8930"/>
                    <a:pt x="27694" y="8930"/>
                    <a:pt x="27837" y="8859"/>
                  </a:cubicBezTo>
                  <a:lnTo>
                    <a:pt x="29444" y="7930"/>
                  </a:lnTo>
                  <a:cubicBezTo>
                    <a:pt x="29563" y="7894"/>
                    <a:pt x="29563" y="7727"/>
                    <a:pt x="29444" y="7680"/>
                  </a:cubicBezTo>
                  <a:close/>
                  <a:moveTo>
                    <a:pt x="30516" y="5596"/>
                  </a:moveTo>
                  <a:cubicBezTo>
                    <a:pt x="30373" y="5525"/>
                    <a:pt x="30206" y="5525"/>
                    <a:pt x="30075" y="5596"/>
                  </a:cubicBezTo>
                  <a:lnTo>
                    <a:pt x="28468" y="6525"/>
                  </a:lnTo>
                  <a:cubicBezTo>
                    <a:pt x="28337" y="6573"/>
                    <a:pt x="28337" y="6739"/>
                    <a:pt x="28468" y="6775"/>
                  </a:cubicBezTo>
                  <a:lnTo>
                    <a:pt x="29730" y="7513"/>
                  </a:lnTo>
                  <a:cubicBezTo>
                    <a:pt x="29873" y="7585"/>
                    <a:pt x="30040" y="7585"/>
                    <a:pt x="30182" y="7513"/>
                  </a:cubicBezTo>
                  <a:lnTo>
                    <a:pt x="31790" y="6584"/>
                  </a:lnTo>
                  <a:cubicBezTo>
                    <a:pt x="31909" y="6537"/>
                    <a:pt x="31909" y="6370"/>
                    <a:pt x="31790" y="6323"/>
                  </a:cubicBezTo>
                  <a:close/>
                  <a:moveTo>
                    <a:pt x="33052" y="4132"/>
                  </a:moveTo>
                  <a:cubicBezTo>
                    <a:pt x="32909" y="4060"/>
                    <a:pt x="32742" y="4060"/>
                    <a:pt x="32599" y="4132"/>
                  </a:cubicBezTo>
                  <a:lnTo>
                    <a:pt x="30992" y="5060"/>
                  </a:lnTo>
                  <a:cubicBezTo>
                    <a:pt x="30873" y="5096"/>
                    <a:pt x="30873" y="5275"/>
                    <a:pt x="30992" y="5322"/>
                  </a:cubicBezTo>
                  <a:lnTo>
                    <a:pt x="32266" y="6049"/>
                  </a:lnTo>
                  <a:cubicBezTo>
                    <a:pt x="32397" y="6120"/>
                    <a:pt x="32564" y="6120"/>
                    <a:pt x="32707" y="6049"/>
                  </a:cubicBezTo>
                  <a:lnTo>
                    <a:pt x="34314" y="5120"/>
                  </a:lnTo>
                  <a:cubicBezTo>
                    <a:pt x="34433" y="5084"/>
                    <a:pt x="34433" y="4906"/>
                    <a:pt x="34314" y="4870"/>
                  </a:cubicBezTo>
                  <a:close/>
                  <a:moveTo>
                    <a:pt x="35385" y="2786"/>
                  </a:moveTo>
                  <a:cubicBezTo>
                    <a:pt x="35243" y="2715"/>
                    <a:pt x="35076" y="2715"/>
                    <a:pt x="34933" y="2786"/>
                  </a:cubicBezTo>
                  <a:lnTo>
                    <a:pt x="33326" y="3703"/>
                  </a:lnTo>
                  <a:cubicBezTo>
                    <a:pt x="33207" y="3751"/>
                    <a:pt x="33207" y="3929"/>
                    <a:pt x="33326" y="3965"/>
                  </a:cubicBezTo>
                  <a:lnTo>
                    <a:pt x="34600" y="4703"/>
                  </a:lnTo>
                  <a:cubicBezTo>
                    <a:pt x="34743" y="4775"/>
                    <a:pt x="34909" y="4775"/>
                    <a:pt x="35040" y="4703"/>
                  </a:cubicBezTo>
                  <a:lnTo>
                    <a:pt x="36648" y="3775"/>
                  </a:lnTo>
                  <a:cubicBezTo>
                    <a:pt x="36778" y="3727"/>
                    <a:pt x="36778" y="3560"/>
                    <a:pt x="36648" y="3513"/>
                  </a:cubicBezTo>
                  <a:close/>
                  <a:moveTo>
                    <a:pt x="37719" y="1429"/>
                  </a:moveTo>
                  <a:cubicBezTo>
                    <a:pt x="37588" y="1358"/>
                    <a:pt x="37421" y="1358"/>
                    <a:pt x="37279" y="1429"/>
                  </a:cubicBezTo>
                  <a:lnTo>
                    <a:pt x="35671" y="2358"/>
                  </a:lnTo>
                  <a:cubicBezTo>
                    <a:pt x="35552" y="2405"/>
                    <a:pt x="35552" y="2572"/>
                    <a:pt x="35671" y="2620"/>
                  </a:cubicBezTo>
                  <a:lnTo>
                    <a:pt x="36933" y="3346"/>
                  </a:lnTo>
                  <a:cubicBezTo>
                    <a:pt x="37076" y="3417"/>
                    <a:pt x="37243" y="3417"/>
                    <a:pt x="37386" y="3346"/>
                  </a:cubicBezTo>
                  <a:lnTo>
                    <a:pt x="38993" y="2417"/>
                  </a:lnTo>
                  <a:cubicBezTo>
                    <a:pt x="39112" y="2382"/>
                    <a:pt x="39112" y="2203"/>
                    <a:pt x="38993" y="2167"/>
                  </a:cubicBezTo>
                  <a:close/>
                  <a:moveTo>
                    <a:pt x="40065" y="84"/>
                  </a:moveTo>
                  <a:cubicBezTo>
                    <a:pt x="39922" y="12"/>
                    <a:pt x="39755" y="12"/>
                    <a:pt x="39612" y="84"/>
                  </a:cubicBezTo>
                  <a:lnTo>
                    <a:pt x="38005" y="1012"/>
                  </a:lnTo>
                  <a:cubicBezTo>
                    <a:pt x="37886" y="1048"/>
                    <a:pt x="37886" y="1227"/>
                    <a:pt x="38005" y="1262"/>
                  </a:cubicBezTo>
                  <a:lnTo>
                    <a:pt x="39279" y="2001"/>
                  </a:lnTo>
                  <a:cubicBezTo>
                    <a:pt x="39422" y="2072"/>
                    <a:pt x="39588" y="2072"/>
                    <a:pt x="39731" y="2001"/>
                  </a:cubicBezTo>
                  <a:lnTo>
                    <a:pt x="41339" y="1072"/>
                  </a:lnTo>
                  <a:cubicBezTo>
                    <a:pt x="41458" y="1024"/>
                    <a:pt x="41458" y="858"/>
                    <a:pt x="41339" y="810"/>
                  </a:cubicBezTo>
                  <a:close/>
                  <a:moveTo>
                    <a:pt x="7620" y="21265"/>
                  </a:moveTo>
                  <a:cubicBezTo>
                    <a:pt x="7477" y="21193"/>
                    <a:pt x="7311" y="21193"/>
                    <a:pt x="7168" y="21265"/>
                  </a:cubicBezTo>
                  <a:lnTo>
                    <a:pt x="5429" y="22277"/>
                  </a:lnTo>
                  <a:cubicBezTo>
                    <a:pt x="5310" y="22313"/>
                    <a:pt x="5310" y="22491"/>
                    <a:pt x="5429" y="22527"/>
                  </a:cubicBezTo>
                  <a:lnTo>
                    <a:pt x="7168" y="23539"/>
                  </a:lnTo>
                  <a:cubicBezTo>
                    <a:pt x="7311" y="23610"/>
                    <a:pt x="7477" y="23610"/>
                    <a:pt x="7620" y="23539"/>
                  </a:cubicBezTo>
                  <a:lnTo>
                    <a:pt x="9358" y="22527"/>
                  </a:lnTo>
                  <a:cubicBezTo>
                    <a:pt x="9477" y="22491"/>
                    <a:pt x="9477" y="22313"/>
                    <a:pt x="9358" y="22277"/>
                  </a:cubicBezTo>
                  <a:close/>
                  <a:moveTo>
                    <a:pt x="12883" y="18229"/>
                  </a:moveTo>
                  <a:cubicBezTo>
                    <a:pt x="12740" y="18157"/>
                    <a:pt x="12573" y="18157"/>
                    <a:pt x="12430" y="18229"/>
                  </a:cubicBezTo>
                  <a:lnTo>
                    <a:pt x="10692" y="19229"/>
                  </a:lnTo>
                  <a:cubicBezTo>
                    <a:pt x="10573" y="19277"/>
                    <a:pt x="10573" y="19443"/>
                    <a:pt x="10692" y="19491"/>
                  </a:cubicBezTo>
                  <a:lnTo>
                    <a:pt x="12430" y="20491"/>
                  </a:lnTo>
                  <a:cubicBezTo>
                    <a:pt x="12573" y="20562"/>
                    <a:pt x="12740" y="20562"/>
                    <a:pt x="12883" y="20491"/>
                  </a:cubicBezTo>
                  <a:lnTo>
                    <a:pt x="14621" y="19491"/>
                  </a:lnTo>
                  <a:cubicBezTo>
                    <a:pt x="14740" y="19443"/>
                    <a:pt x="14740" y="19277"/>
                    <a:pt x="14621" y="19229"/>
                  </a:cubicBezTo>
                  <a:close/>
                  <a:moveTo>
                    <a:pt x="10251" y="19753"/>
                  </a:moveTo>
                  <a:cubicBezTo>
                    <a:pt x="10108" y="19681"/>
                    <a:pt x="9942" y="19681"/>
                    <a:pt x="9799" y="19753"/>
                  </a:cubicBezTo>
                  <a:lnTo>
                    <a:pt x="8061" y="20753"/>
                  </a:lnTo>
                  <a:cubicBezTo>
                    <a:pt x="7930" y="20789"/>
                    <a:pt x="7930" y="20967"/>
                    <a:pt x="8061" y="21003"/>
                  </a:cubicBezTo>
                  <a:lnTo>
                    <a:pt x="9799" y="22015"/>
                  </a:lnTo>
                  <a:cubicBezTo>
                    <a:pt x="9942" y="22086"/>
                    <a:pt x="10097" y="22086"/>
                    <a:pt x="10239" y="22015"/>
                  </a:cubicBezTo>
                  <a:lnTo>
                    <a:pt x="11978" y="21003"/>
                  </a:lnTo>
                  <a:cubicBezTo>
                    <a:pt x="12109" y="20967"/>
                    <a:pt x="12109" y="20789"/>
                    <a:pt x="11978" y="20753"/>
                  </a:cubicBezTo>
                  <a:close/>
                  <a:moveTo>
                    <a:pt x="15514" y="16705"/>
                  </a:moveTo>
                  <a:cubicBezTo>
                    <a:pt x="15371" y="16645"/>
                    <a:pt x="15204" y="16645"/>
                    <a:pt x="15073" y="16705"/>
                  </a:cubicBezTo>
                  <a:lnTo>
                    <a:pt x="13323" y="17717"/>
                  </a:lnTo>
                  <a:cubicBezTo>
                    <a:pt x="13204" y="17753"/>
                    <a:pt x="13204" y="17931"/>
                    <a:pt x="13323" y="17979"/>
                  </a:cubicBezTo>
                  <a:lnTo>
                    <a:pt x="15061" y="18979"/>
                  </a:lnTo>
                  <a:cubicBezTo>
                    <a:pt x="15204" y="19050"/>
                    <a:pt x="15371" y="19050"/>
                    <a:pt x="15514" y="18979"/>
                  </a:cubicBezTo>
                  <a:lnTo>
                    <a:pt x="17252" y="17979"/>
                  </a:lnTo>
                  <a:cubicBezTo>
                    <a:pt x="17371" y="17931"/>
                    <a:pt x="17371" y="17764"/>
                    <a:pt x="17252" y="17717"/>
                  </a:cubicBezTo>
                  <a:close/>
                  <a:moveTo>
                    <a:pt x="18145" y="15193"/>
                  </a:moveTo>
                  <a:cubicBezTo>
                    <a:pt x="18002" y="15109"/>
                    <a:pt x="17836" y="15109"/>
                    <a:pt x="17693" y="15193"/>
                  </a:cubicBezTo>
                  <a:lnTo>
                    <a:pt x="15954" y="16193"/>
                  </a:lnTo>
                  <a:cubicBezTo>
                    <a:pt x="15835" y="16240"/>
                    <a:pt x="15835" y="16407"/>
                    <a:pt x="15954" y="16455"/>
                  </a:cubicBezTo>
                  <a:lnTo>
                    <a:pt x="17693" y="17455"/>
                  </a:lnTo>
                  <a:cubicBezTo>
                    <a:pt x="17836" y="17526"/>
                    <a:pt x="18002" y="17526"/>
                    <a:pt x="18145" y="17455"/>
                  </a:cubicBezTo>
                  <a:lnTo>
                    <a:pt x="19884" y="16455"/>
                  </a:lnTo>
                  <a:cubicBezTo>
                    <a:pt x="20003" y="16407"/>
                    <a:pt x="20003" y="16229"/>
                    <a:pt x="19884" y="16193"/>
                  </a:cubicBezTo>
                  <a:close/>
                  <a:moveTo>
                    <a:pt x="20776" y="13669"/>
                  </a:moveTo>
                  <a:cubicBezTo>
                    <a:pt x="20634" y="13597"/>
                    <a:pt x="20467" y="13597"/>
                    <a:pt x="20324" y="13669"/>
                  </a:cubicBezTo>
                  <a:lnTo>
                    <a:pt x="18586" y="14669"/>
                  </a:lnTo>
                  <a:cubicBezTo>
                    <a:pt x="18467" y="14716"/>
                    <a:pt x="18467" y="14883"/>
                    <a:pt x="18586" y="14931"/>
                  </a:cubicBezTo>
                  <a:lnTo>
                    <a:pt x="20324" y="15931"/>
                  </a:lnTo>
                  <a:cubicBezTo>
                    <a:pt x="20467" y="16002"/>
                    <a:pt x="20634" y="16002"/>
                    <a:pt x="20776" y="15931"/>
                  </a:cubicBezTo>
                  <a:lnTo>
                    <a:pt x="22515" y="14931"/>
                  </a:lnTo>
                  <a:cubicBezTo>
                    <a:pt x="22634" y="14883"/>
                    <a:pt x="22634" y="14716"/>
                    <a:pt x="22515" y="14669"/>
                  </a:cubicBezTo>
                  <a:close/>
                  <a:moveTo>
                    <a:pt x="23408" y="12145"/>
                  </a:moveTo>
                  <a:cubicBezTo>
                    <a:pt x="23265" y="12073"/>
                    <a:pt x="23098" y="12073"/>
                    <a:pt x="22955" y="12145"/>
                  </a:cubicBezTo>
                  <a:lnTo>
                    <a:pt x="21217" y="13157"/>
                  </a:lnTo>
                  <a:cubicBezTo>
                    <a:pt x="21098" y="13192"/>
                    <a:pt x="21098" y="13371"/>
                    <a:pt x="21217" y="13407"/>
                  </a:cubicBezTo>
                  <a:lnTo>
                    <a:pt x="22955" y="14419"/>
                  </a:lnTo>
                  <a:cubicBezTo>
                    <a:pt x="23098" y="14490"/>
                    <a:pt x="23265" y="14490"/>
                    <a:pt x="23408" y="14419"/>
                  </a:cubicBezTo>
                  <a:lnTo>
                    <a:pt x="25146" y="13407"/>
                  </a:lnTo>
                  <a:cubicBezTo>
                    <a:pt x="25265" y="13371"/>
                    <a:pt x="25265" y="13192"/>
                    <a:pt x="25146" y="13157"/>
                  </a:cubicBezTo>
                  <a:close/>
                  <a:moveTo>
                    <a:pt x="26039" y="10633"/>
                  </a:moveTo>
                  <a:cubicBezTo>
                    <a:pt x="25896" y="10561"/>
                    <a:pt x="25729" y="10561"/>
                    <a:pt x="25587" y="10633"/>
                  </a:cubicBezTo>
                  <a:lnTo>
                    <a:pt x="23848" y="11633"/>
                  </a:lnTo>
                  <a:cubicBezTo>
                    <a:pt x="23729" y="11668"/>
                    <a:pt x="23729" y="11847"/>
                    <a:pt x="23848" y="11895"/>
                  </a:cubicBezTo>
                  <a:lnTo>
                    <a:pt x="25587" y="12895"/>
                  </a:lnTo>
                  <a:cubicBezTo>
                    <a:pt x="25729" y="12966"/>
                    <a:pt x="25896" y="12966"/>
                    <a:pt x="26039" y="12895"/>
                  </a:cubicBezTo>
                  <a:lnTo>
                    <a:pt x="27777" y="11895"/>
                  </a:lnTo>
                  <a:cubicBezTo>
                    <a:pt x="27896" y="11847"/>
                    <a:pt x="27896" y="11680"/>
                    <a:pt x="27777" y="11633"/>
                  </a:cubicBezTo>
                  <a:close/>
                  <a:moveTo>
                    <a:pt x="28670" y="9109"/>
                  </a:moveTo>
                  <a:cubicBezTo>
                    <a:pt x="28527" y="9037"/>
                    <a:pt x="28361" y="9037"/>
                    <a:pt x="28218" y="9109"/>
                  </a:cubicBezTo>
                  <a:lnTo>
                    <a:pt x="26480" y="10109"/>
                  </a:lnTo>
                  <a:cubicBezTo>
                    <a:pt x="26361" y="10156"/>
                    <a:pt x="26361" y="10323"/>
                    <a:pt x="26480" y="10371"/>
                  </a:cubicBezTo>
                  <a:lnTo>
                    <a:pt x="28218" y="11371"/>
                  </a:lnTo>
                  <a:cubicBezTo>
                    <a:pt x="28361" y="11442"/>
                    <a:pt x="28527" y="11442"/>
                    <a:pt x="28670" y="11371"/>
                  </a:cubicBezTo>
                  <a:lnTo>
                    <a:pt x="30409" y="10371"/>
                  </a:lnTo>
                  <a:cubicBezTo>
                    <a:pt x="30528" y="10335"/>
                    <a:pt x="30528" y="10156"/>
                    <a:pt x="30409" y="10109"/>
                  </a:cubicBezTo>
                  <a:close/>
                  <a:moveTo>
                    <a:pt x="31302" y="7597"/>
                  </a:moveTo>
                  <a:cubicBezTo>
                    <a:pt x="31159" y="7525"/>
                    <a:pt x="30992" y="7525"/>
                    <a:pt x="30849" y="7597"/>
                  </a:cubicBezTo>
                  <a:lnTo>
                    <a:pt x="29111" y="8597"/>
                  </a:lnTo>
                  <a:cubicBezTo>
                    <a:pt x="28992" y="8644"/>
                    <a:pt x="28992" y="8811"/>
                    <a:pt x="29111" y="8859"/>
                  </a:cubicBezTo>
                  <a:lnTo>
                    <a:pt x="30849" y="9859"/>
                  </a:lnTo>
                  <a:cubicBezTo>
                    <a:pt x="30992" y="9930"/>
                    <a:pt x="31159" y="9930"/>
                    <a:pt x="31302" y="9859"/>
                  </a:cubicBezTo>
                  <a:lnTo>
                    <a:pt x="33040" y="8859"/>
                  </a:lnTo>
                  <a:cubicBezTo>
                    <a:pt x="33159" y="8823"/>
                    <a:pt x="33159" y="8644"/>
                    <a:pt x="33040" y="8597"/>
                  </a:cubicBezTo>
                  <a:close/>
                  <a:moveTo>
                    <a:pt x="33933" y="6073"/>
                  </a:moveTo>
                  <a:cubicBezTo>
                    <a:pt x="33790" y="6001"/>
                    <a:pt x="33623" y="6001"/>
                    <a:pt x="33480" y="6073"/>
                  </a:cubicBezTo>
                  <a:lnTo>
                    <a:pt x="31742" y="7085"/>
                  </a:lnTo>
                  <a:cubicBezTo>
                    <a:pt x="31623" y="7120"/>
                    <a:pt x="31623" y="7299"/>
                    <a:pt x="31742" y="7335"/>
                  </a:cubicBezTo>
                  <a:lnTo>
                    <a:pt x="33480" y="8347"/>
                  </a:lnTo>
                  <a:cubicBezTo>
                    <a:pt x="33623" y="8418"/>
                    <a:pt x="33790" y="8418"/>
                    <a:pt x="33933" y="8347"/>
                  </a:cubicBezTo>
                  <a:lnTo>
                    <a:pt x="35671" y="7335"/>
                  </a:lnTo>
                  <a:cubicBezTo>
                    <a:pt x="35790" y="7299"/>
                    <a:pt x="35790" y="7120"/>
                    <a:pt x="35671" y="7085"/>
                  </a:cubicBezTo>
                  <a:close/>
                  <a:moveTo>
                    <a:pt x="36564" y="4560"/>
                  </a:moveTo>
                  <a:cubicBezTo>
                    <a:pt x="36421" y="4489"/>
                    <a:pt x="36255" y="4489"/>
                    <a:pt x="36112" y="4560"/>
                  </a:cubicBezTo>
                  <a:lnTo>
                    <a:pt x="34373" y="5561"/>
                  </a:lnTo>
                  <a:cubicBezTo>
                    <a:pt x="34254" y="5608"/>
                    <a:pt x="34254" y="5775"/>
                    <a:pt x="34373" y="5822"/>
                  </a:cubicBezTo>
                  <a:lnTo>
                    <a:pt x="36112" y="6823"/>
                  </a:lnTo>
                  <a:cubicBezTo>
                    <a:pt x="36255" y="6894"/>
                    <a:pt x="36421" y="6894"/>
                    <a:pt x="36564" y="6823"/>
                  </a:cubicBezTo>
                  <a:lnTo>
                    <a:pt x="38302" y="5822"/>
                  </a:lnTo>
                  <a:cubicBezTo>
                    <a:pt x="38422" y="5775"/>
                    <a:pt x="38422" y="5608"/>
                    <a:pt x="38302" y="5561"/>
                  </a:cubicBezTo>
                  <a:close/>
                  <a:moveTo>
                    <a:pt x="11513" y="22015"/>
                  </a:moveTo>
                  <a:cubicBezTo>
                    <a:pt x="11371" y="21944"/>
                    <a:pt x="11204" y="21944"/>
                    <a:pt x="11061" y="22015"/>
                  </a:cubicBezTo>
                  <a:lnTo>
                    <a:pt x="9323" y="23015"/>
                  </a:lnTo>
                  <a:cubicBezTo>
                    <a:pt x="9204" y="23063"/>
                    <a:pt x="9204" y="23229"/>
                    <a:pt x="9323" y="23277"/>
                  </a:cubicBezTo>
                  <a:lnTo>
                    <a:pt x="11061" y="24277"/>
                  </a:lnTo>
                  <a:cubicBezTo>
                    <a:pt x="11204" y="24349"/>
                    <a:pt x="11371" y="24349"/>
                    <a:pt x="11513" y="24277"/>
                  </a:cubicBezTo>
                  <a:lnTo>
                    <a:pt x="13252" y="23277"/>
                  </a:lnTo>
                  <a:cubicBezTo>
                    <a:pt x="13371" y="23229"/>
                    <a:pt x="13371" y="23063"/>
                    <a:pt x="13252" y="23015"/>
                  </a:cubicBezTo>
                  <a:close/>
                  <a:moveTo>
                    <a:pt x="14145" y="20491"/>
                  </a:moveTo>
                  <a:cubicBezTo>
                    <a:pt x="14002" y="20420"/>
                    <a:pt x="13835" y="20420"/>
                    <a:pt x="13692" y="20491"/>
                  </a:cubicBezTo>
                  <a:lnTo>
                    <a:pt x="11954" y="21503"/>
                  </a:lnTo>
                  <a:cubicBezTo>
                    <a:pt x="11835" y="21539"/>
                    <a:pt x="11835" y="21717"/>
                    <a:pt x="11954" y="21753"/>
                  </a:cubicBezTo>
                  <a:lnTo>
                    <a:pt x="13692" y="22765"/>
                  </a:lnTo>
                  <a:cubicBezTo>
                    <a:pt x="13835" y="22825"/>
                    <a:pt x="14002" y="22825"/>
                    <a:pt x="14145" y="22765"/>
                  </a:cubicBezTo>
                  <a:lnTo>
                    <a:pt x="15883" y="21753"/>
                  </a:lnTo>
                  <a:cubicBezTo>
                    <a:pt x="16002" y="21717"/>
                    <a:pt x="16002" y="21539"/>
                    <a:pt x="15883" y="21503"/>
                  </a:cubicBezTo>
                  <a:close/>
                  <a:moveTo>
                    <a:pt x="16776" y="18979"/>
                  </a:moveTo>
                  <a:cubicBezTo>
                    <a:pt x="16633" y="18907"/>
                    <a:pt x="16466" y="18907"/>
                    <a:pt x="16324" y="18979"/>
                  </a:cubicBezTo>
                  <a:lnTo>
                    <a:pt x="14585" y="19979"/>
                  </a:lnTo>
                  <a:cubicBezTo>
                    <a:pt x="14466" y="20027"/>
                    <a:pt x="14466" y="20193"/>
                    <a:pt x="14585" y="20241"/>
                  </a:cubicBezTo>
                  <a:lnTo>
                    <a:pt x="16324" y="21241"/>
                  </a:lnTo>
                  <a:cubicBezTo>
                    <a:pt x="16466" y="21312"/>
                    <a:pt x="16633" y="21312"/>
                    <a:pt x="16776" y="21241"/>
                  </a:cubicBezTo>
                  <a:lnTo>
                    <a:pt x="18514" y="20241"/>
                  </a:lnTo>
                  <a:cubicBezTo>
                    <a:pt x="18633" y="20193"/>
                    <a:pt x="18633" y="20015"/>
                    <a:pt x="18514" y="19979"/>
                  </a:cubicBezTo>
                  <a:close/>
                  <a:moveTo>
                    <a:pt x="19407" y="17455"/>
                  </a:moveTo>
                  <a:cubicBezTo>
                    <a:pt x="19264" y="17383"/>
                    <a:pt x="19098" y="17383"/>
                    <a:pt x="18955" y="17455"/>
                  </a:cubicBezTo>
                  <a:lnTo>
                    <a:pt x="17217" y="18467"/>
                  </a:lnTo>
                  <a:cubicBezTo>
                    <a:pt x="17097" y="18503"/>
                    <a:pt x="17097" y="18669"/>
                    <a:pt x="17217" y="18717"/>
                  </a:cubicBezTo>
                  <a:lnTo>
                    <a:pt x="18955" y="19729"/>
                  </a:lnTo>
                  <a:cubicBezTo>
                    <a:pt x="19098" y="19800"/>
                    <a:pt x="19264" y="19800"/>
                    <a:pt x="19407" y="19729"/>
                  </a:cubicBezTo>
                  <a:lnTo>
                    <a:pt x="21146" y="18717"/>
                  </a:lnTo>
                  <a:cubicBezTo>
                    <a:pt x="21265" y="18669"/>
                    <a:pt x="21265" y="18503"/>
                    <a:pt x="21146" y="18467"/>
                  </a:cubicBezTo>
                  <a:close/>
                  <a:moveTo>
                    <a:pt x="22039" y="15931"/>
                  </a:moveTo>
                  <a:cubicBezTo>
                    <a:pt x="21896" y="15859"/>
                    <a:pt x="21729" y="15859"/>
                    <a:pt x="21586" y="15931"/>
                  </a:cubicBezTo>
                  <a:lnTo>
                    <a:pt x="19848" y="16931"/>
                  </a:lnTo>
                  <a:cubicBezTo>
                    <a:pt x="19729" y="16979"/>
                    <a:pt x="19729" y="17145"/>
                    <a:pt x="19848" y="17193"/>
                  </a:cubicBezTo>
                  <a:lnTo>
                    <a:pt x="21586" y="18193"/>
                  </a:lnTo>
                  <a:cubicBezTo>
                    <a:pt x="21729" y="18265"/>
                    <a:pt x="21896" y="18265"/>
                    <a:pt x="22039" y="18193"/>
                  </a:cubicBezTo>
                  <a:lnTo>
                    <a:pt x="23777" y="17193"/>
                  </a:lnTo>
                  <a:cubicBezTo>
                    <a:pt x="23896" y="17145"/>
                    <a:pt x="23896" y="16979"/>
                    <a:pt x="23777" y="16931"/>
                  </a:cubicBezTo>
                  <a:close/>
                  <a:moveTo>
                    <a:pt x="24670" y="14407"/>
                  </a:moveTo>
                  <a:cubicBezTo>
                    <a:pt x="24527" y="14347"/>
                    <a:pt x="24360" y="14347"/>
                    <a:pt x="24217" y="14407"/>
                  </a:cubicBezTo>
                  <a:lnTo>
                    <a:pt x="22479" y="15419"/>
                  </a:lnTo>
                  <a:cubicBezTo>
                    <a:pt x="22360" y="15455"/>
                    <a:pt x="22360" y="15633"/>
                    <a:pt x="22479" y="15669"/>
                  </a:cubicBezTo>
                  <a:lnTo>
                    <a:pt x="24217" y="16681"/>
                  </a:lnTo>
                  <a:cubicBezTo>
                    <a:pt x="24360" y="16752"/>
                    <a:pt x="24527" y="16752"/>
                    <a:pt x="24670" y="16681"/>
                  </a:cubicBezTo>
                  <a:lnTo>
                    <a:pt x="26408" y="15669"/>
                  </a:lnTo>
                  <a:cubicBezTo>
                    <a:pt x="26527" y="15633"/>
                    <a:pt x="26527" y="15455"/>
                    <a:pt x="26408" y="15419"/>
                  </a:cubicBezTo>
                  <a:close/>
                  <a:moveTo>
                    <a:pt x="27301" y="12895"/>
                  </a:moveTo>
                  <a:cubicBezTo>
                    <a:pt x="27158" y="12823"/>
                    <a:pt x="26992" y="12823"/>
                    <a:pt x="26849" y="12895"/>
                  </a:cubicBezTo>
                  <a:lnTo>
                    <a:pt x="25110" y="13895"/>
                  </a:lnTo>
                  <a:cubicBezTo>
                    <a:pt x="24991" y="13943"/>
                    <a:pt x="24991" y="14109"/>
                    <a:pt x="25110" y="14157"/>
                  </a:cubicBezTo>
                  <a:lnTo>
                    <a:pt x="26849" y="15157"/>
                  </a:lnTo>
                  <a:cubicBezTo>
                    <a:pt x="26992" y="15228"/>
                    <a:pt x="27158" y="15228"/>
                    <a:pt x="27301" y="15157"/>
                  </a:cubicBezTo>
                  <a:lnTo>
                    <a:pt x="29039" y="14157"/>
                  </a:lnTo>
                  <a:cubicBezTo>
                    <a:pt x="29158" y="14121"/>
                    <a:pt x="29158" y="13943"/>
                    <a:pt x="29039" y="13907"/>
                  </a:cubicBezTo>
                  <a:close/>
                  <a:moveTo>
                    <a:pt x="29932" y="11383"/>
                  </a:moveTo>
                  <a:cubicBezTo>
                    <a:pt x="29790" y="11311"/>
                    <a:pt x="29623" y="11311"/>
                    <a:pt x="29492" y="11383"/>
                  </a:cubicBezTo>
                  <a:lnTo>
                    <a:pt x="27742" y="12383"/>
                  </a:lnTo>
                  <a:cubicBezTo>
                    <a:pt x="27623" y="12430"/>
                    <a:pt x="27623" y="12597"/>
                    <a:pt x="27742" y="12645"/>
                  </a:cubicBezTo>
                  <a:lnTo>
                    <a:pt x="29492" y="13645"/>
                  </a:lnTo>
                  <a:cubicBezTo>
                    <a:pt x="29623" y="13716"/>
                    <a:pt x="29790" y="13716"/>
                    <a:pt x="29932" y="13645"/>
                  </a:cubicBezTo>
                  <a:lnTo>
                    <a:pt x="31671" y="12645"/>
                  </a:lnTo>
                  <a:cubicBezTo>
                    <a:pt x="31802" y="12597"/>
                    <a:pt x="31802" y="12419"/>
                    <a:pt x="31671" y="12383"/>
                  </a:cubicBezTo>
                  <a:close/>
                  <a:moveTo>
                    <a:pt x="32564" y="9859"/>
                  </a:moveTo>
                  <a:cubicBezTo>
                    <a:pt x="32421" y="9787"/>
                    <a:pt x="32254" y="9787"/>
                    <a:pt x="32123" y="9859"/>
                  </a:cubicBezTo>
                  <a:lnTo>
                    <a:pt x="30385" y="10871"/>
                  </a:lnTo>
                  <a:cubicBezTo>
                    <a:pt x="30254" y="10918"/>
                    <a:pt x="30254" y="11085"/>
                    <a:pt x="30385" y="11133"/>
                  </a:cubicBezTo>
                  <a:lnTo>
                    <a:pt x="32123" y="12133"/>
                  </a:lnTo>
                  <a:cubicBezTo>
                    <a:pt x="32266" y="12204"/>
                    <a:pt x="32421" y="12204"/>
                    <a:pt x="32564" y="12133"/>
                  </a:cubicBezTo>
                  <a:lnTo>
                    <a:pt x="34314" y="11133"/>
                  </a:lnTo>
                  <a:cubicBezTo>
                    <a:pt x="34433" y="11085"/>
                    <a:pt x="34433" y="10918"/>
                    <a:pt x="34314" y="10871"/>
                  </a:cubicBezTo>
                  <a:close/>
                  <a:moveTo>
                    <a:pt x="35195" y="8347"/>
                  </a:moveTo>
                  <a:cubicBezTo>
                    <a:pt x="35052" y="8263"/>
                    <a:pt x="34885" y="8263"/>
                    <a:pt x="34743" y="8347"/>
                  </a:cubicBezTo>
                  <a:lnTo>
                    <a:pt x="33004" y="9347"/>
                  </a:lnTo>
                  <a:cubicBezTo>
                    <a:pt x="32885" y="9382"/>
                    <a:pt x="32885" y="9561"/>
                    <a:pt x="33004" y="9609"/>
                  </a:cubicBezTo>
                  <a:lnTo>
                    <a:pt x="34743" y="10609"/>
                  </a:lnTo>
                  <a:cubicBezTo>
                    <a:pt x="34885" y="10680"/>
                    <a:pt x="35052" y="10680"/>
                    <a:pt x="35195" y="10609"/>
                  </a:cubicBezTo>
                  <a:lnTo>
                    <a:pt x="36933" y="9609"/>
                  </a:lnTo>
                  <a:cubicBezTo>
                    <a:pt x="37052" y="9561"/>
                    <a:pt x="37052" y="9394"/>
                    <a:pt x="36933" y="9347"/>
                  </a:cubicBezTo>
                  <a:close/>
                  <a:moveTo>
                    <a:pt x="37826" y="6823"/>
                  </a:moveTo>
                  <a:cubicBezTo>
                    <a:pt x="37683" y="6751"/>
                    <a:pt x="37517" y="6751"/>
                    <a:pt x="37374" y="6823"/>
                  </a:cubicBezTo>
                  <a:lnTo>
                    <a:pt x="35635" y="7823"/>
                  </a:lnTo>
                  <a:cubicBezTo>
                    <a:pt x="35516" y="7870"/>
                    <a:pt x="35516" y="8037"/>
                    <a:pt x="35635" y="8085"/>
                  </a:cubicBezTo>
                  <a:lnTo>
                    <a:pt x="37374" y="9085"/>
                  </a:lnTo>
                  <a:cubicBezTo>
                    <a:pt x="37517" y="9156"/>
                    <a:pt x="37683" y="9156"/>
                    <a:pt x="37826" y="9085"/>
                  </a:cubicBezTo>
                  <a:lnTo>
                    <a:pt x="39565" y="8085"/>
                  </a:lnTo>
                  <a:cubicBezTo>
                    <a:pt x="39684" y="8037"/>
                    <a:pt x="39684" y="7870"/>
                    <a:pt x="39565" y="7823"/>
                  </a:cubicBezTo>
                  <a:close/>
                  <a:moveTo>
                    <a:pt x="40458" y="5299"/>
                  </a:moveTo>
                  <a:cubicBezTo>
                    <a:pt x="40315" y="5227"/>
                    <a:pt x="40148" y="5227"/>
                    <a:pt x="40005" y="5299"/>
                  </a:cubicBezTo>
                  <a:lnTo>
                    <a:pt x="38267" y="6311"/>
                  </a:lnTo>
                  <a:cubicBezTo>
                    <a:pt x="38148" y="6346"/>
                    <a:pt x="38148" y="6513"/>
                    <a:pt x="38267" y="6561"/>
                  </a:cubicBezTo>
                  <a:lnTo>
                    <a:pt x="40005" y="7573"/>
                  </a:lnTo>
                  <a:cubicBezTo>
                    <a:pt x="40148" y="7644"/>
                    <a:pt x="40315" y="7644"/>
                    <a:pt x="40458" y="7573"/>
                  </a:cubicBezTo>
                  <a:lnTo>
                    <a:pt x="42196" y="6561"/>
                  </a:lnTo>
                  <a:cubicBezTo>
                    <a:pt x="42315" y="6525"/>
                    <a:pt x="42315" y="6346"/>
                    <a:pt x="42196" y="6311"/>
                  </a:cubicBezTo>
                  <a:close/>
                  <a:moveTo>
                    <a:pt x="14752" y="23241"/>
                  </a:moveTo>
                  <a:cubicBezTo>
                    <a:pt x="14609" y="23170"/>
                    <a:pt x="14442" y="23170"/>
                    <a:pt x="14311" y="23241"/>
                  </a:cubicBezTo>
                  <a:lnTo>
                    <a:pt x="12561" y="24253"/>
                  </a:lnTo>
                  <a:cubicBezTo>
                    <a:pt x="12442" y="24289"/>
                    <a:pt x="12442" y="24456"/>
                    <a:pt x="12561" y="24503"/>
                  </a:cubicBezTo>
                  <a:lnTo>
                    <a:pt x="14311" y="25515"/>
                  </a:lnTo>
                  <a:cubicBezTo>
                    <a:pt x="14442" y="25587"/>
                    <a:pt x="14609" y="25587"/>
                    <a:pt x="14752" y="25515"/>
                  </a:cubicBezTo>
                  <a:lnTo>
                    <a:pt x="16490" y="24503"/>
                  </a:lnTo>
                  <a:cubicBezTo>
                    <a:pt x="16609" y="24456"/>
                    <a:pt x="16609" y="24289"/>
                    <a:pt x="16490" y="24253"/>
                  </a:cubicBezTo>
                  <a:close/>
                  <a:moveTo>
                    <a:pt x="17383" y="21729"/>
                  </a:moveTo>
                  <a:cubicBezTo>
                    <a:pt x="17240" y="21646"/>
                    <a:pt x="17074" y="21646"/>
                    <a:pt x="16943" y="21729"/>
                  </a:cubicBezTo>
                  <a:lnTo>
                    <a:pt x="15204" y="22729"/>
                  </a:lnTo>
                  <a:cubicBezTo>
                    <a:pt x="15073" y="22765"/>
                    <a:pt x="15073" y="22944"/>
                    <a:pt x="15204" y="22991"/>
                  </a:cubicBezTo>
                  <a:lnTo>
                    <a:pt x="16943" y="23991"/>
                  </a:lnTo>
                  <a:cubicBezTo>
                    <a:pt x="17074" y="24063"/>
                    <a:pt x="17240" y="24063"/>
                    <a:pt x="17383" y="23991"/>
                  </a:cubicBezTo>
                  <a:lnTo>
                    <a:pt x="19122" y="22991"/>
                  </a:lnTo>
                  <a:cubicBezTo>
                    <a:pt x="19241" y="22944"/>
                    <a:pt x="19241" y="22777"/>
                    <a:pt x="19122" y="22729"/>
                  </a:cubicBezTo>
                  <a:close/>
                  <a:moveTo>
                    <a:pt x="20014" y="20205"/>
                  </a:moveTo>
                  <a:cubicBezTo>
                    <a:pt x="19872" y="20134"/>
                    <a:pt x="19705" y="20134"/>
                    <a:pt x="19574" y="20205"/>
                  </a:cubicBezTo>
                  <a:lnTo>
                    <a:pt x="17836" y="21205"/>
                  </a:lnTo>
                  <a:cubicBezTo>
                    <a:pt x="17705" y="21253"/>
                    <a:pt x="17705" y="21420"/>
                    <a:pt x="17836" y="21467"/>
                  </a:cubicBezTo>
                  <a:lnTo>
                    <a:pt x="19574" y="22467"/>
                  </a:lnTo>
                  <a:cubicBezTo>
                    <a:pt x="19705" y="22539"/>
                    <a:pt x="19872" y="22539"/>
                    <a:pt x="20014" y="22467"/>
                  </a:cubicBezTo>
                  <a:lnTo>
                    <a:pt x="21753" y="21467"/>
                  </a:lnTo>
                  <a:cubicBezTo>
                    <a:pt x="21884" y="21420"/>
                    <a:pt x="21884" y="21253"/>
                    <a:pt x="21753" y="21205"/>
                  </a:cubicBezTo>
                  <a:close/>
                  <a:moveTo>
                    <a:pt x="22646" y="18681"/>
                  </a:moveTo>
                  <a:cubicBezTo>
                    <a:pt x="22503" y="18610"/>
                    <a:pt x="22336" y="18610"/>
                    <a:pt x="22205" y="18681"/>
                  </a:cubicBezTo>
                  <a:lnTo>
                    <a:pt x="20455" y="19693"/>
                  </a:lnTo>
                  <a:cubicBezTo>
                    <a:pt x="20336" y="19729"/>
                    <a:pt x="20336" y="19908"/>
                    <a:pt x="20455" y="19943"/>
                  </a:cubicBezTo>
                  <a:lnTo>
                    <a:pt x="22205" y="20955"/>
                  </a:lnTo>
                  <a:cubicBezTo>
                    <a:pt x="22336" y="21027"/>
                    <a:pt x="22503" y="21027"/>
                    <a:pt x="22646" y="20955"/>
                  </a:cubicBezTo>
                  <a:lnTo>
                    <a:pt x="24384" y="19955"/>
                  </a:lnTo>
                  <a:cubicBezTo>
                    <a:pt x="24515" y="19908"/>
                    <a:pt x="24515" y="19729"/>
                    <a:pt x="24384" y="19693"/>
                  </a:cubicBezTo>
                  <a:close/>
                  <a:moveTo>
                    <a:pt x="25277" y="17169"/>
                  </a:moveTo>
                  <a:cubicBezTo>
                    <a:pt x="25134" y="17098"/>
                    <a:pt x="24967" y="17098"/>
                    <a:pt x="24837" y="17169"/>
                  </a:cubicBezTo>
                  <a:lnTo>
                    <a:pt x="23086" y="18169"/>
                  </a:lnTo>
                  <a:cubicBezTo>
                    <a:pt x="22967" y="18217"/>
                    <a:pt x="22967" y="18384"/>
                    <a:pt x="23086" y="18431"/>
                  </a:cubicBezTo>
                  <a:lnTo>
                    <a:pt x="24837" y="19431"/>
                  </a:lnTo>
                  <a:cubicBezTo>
                    <a:pt x="24967" y="19503"/>
                    <a:pt x="25134" y="19503"/>
                    <a:pt x="25277" y="19431"/>
                  </a:cubicBezTo>
                  <a:lnTo>
                    <a:pt x="27015" y="18431"/>
                  </a:lnTo>
                  <a:cubicBezTo>
                    <a:pt x="27146" y="18384"/>
                    <a:pt x="27146" y="18217"/>
                    <a:pt x="27015" y="18169"/>
                  </a:cubicBezTo>
                  <a:close/>
                  <a:moveTo>
                    <a:pt x="27908" y="15645"/>
                  </a:moveTo>
                  <a:cubicBezTo>
                    <a:pt x="27765" y="15574"/>
                    <a:pt x="27599" y="15574"/>
                    <a:pt x="27468" y="15645"/>
                  </a:cubicBezTo>
                  <a:lnTo>
                    <a:pt x="25729" y="16645"/>
                  </a:lnTo>
                  <a:cubicBezTo>
                    <a:pt x="25599" y="16693"/>
                    <a:pt x="25599" y="16860"/>
                    <a:pt x="25729" y="16907"/>
                  </a:cubicBezTo>
                  <a:lnTo>
                    <a:pt x="27468" y="17907"/>
                  </a:lnTo>
                  <a:cubicBezTo>
                    <a:pt x="27599" y="17979"/>
                    <a:pt x="27765" y="17979"/>
                    <a:pt x="27908" y="17907"/>
                  </a:cubicBezTo>
                  <a:lnTo>
                    <a:pt x="29647" y="16907"/>
                  </a:lnTo>
                  <a:cubicBezTo>
                    <a:pt x="29778" y="16860"/>
                    <a:pt x="29778" y="16693"/>
                    <a:pt x="29647" y="16645"/>
                  </a:cubicBezTo>
                  <a:close/>
                  <a:moveTo>
                    <a:pt x="30540" y="14121"/>
                  </a:moveTo>
                  <a:cubicBezTo>
                    <a:pt x="30397" y="14062"/>
                    <a:pt x="30242" y="14062"/>
                    <a:pt x="30099" y="14121"/>
                  </a:cubicBezTo>
                  <a:lnTo>
                    <a:pt x="28361" y="15133"/>
                  </a:lnTo>
                  <a:cubicBezTo>
                    <a:pt x="28230" y="15169"/>
                    <a:pt x="28230" y="15347"/>
                    <a:pt x="28361" y="15383"/>
                  </a:cubicBezTo>
                  <a:lnTo>
                    <a:pt x="30099" y="16395"/>
                  </a:lnTo>
                  <a:cubicBezTo>
                    <a:pt x="30242" y="16467"/>
                    <a:pt x="30397" y="16467"/>
                    <a:pt x="30540" y="16395"/>
                  </a:cubicBezTo>
                  <a:lnTo>
                    <a:pt x="32278" y="15383"/>
                  </a:lnTo>
                  <a:cubicBezTo>
                    <a:pt x="32397" y="15347"/>
                    <a:pt x="32397" y="15181"/>
                    <a:pt x="32278" y="15133"/>
                  </a:cubicBezTo>
                  <a:close/>
                  <a:moveTo>
                    <a:pt x="33171" y="12609"/>
                  </a:moveTo>
                  <a:cubicBezTo>
                    <a:pt x="33028" y="12538"/>
                    <a:pt x="32873" y="12538"/>
                    <a:pt x="32730" y="12609"/>
                  </a:cubicBezTo>
                  <a:lnTo>
                    <a:pt x="30992" y="13609"/>
                  </a:lnTo>
                  <a:cubicBezTo>
                    <a:pt x="30861" y="13657"/>
                    <a:pt x="30861" y="13823"/>
                    <a:pt x="30992" y="13871"/>
                  </a:cubicBezTo>
                  <a:lnTo>
                    <a:pt x="32730" y="14871"/>
                  </a:lnTo>
                  <a:cubicBezTo>
                    <a:pt x="32873" y="14943"/>
                    <a:pt x="33028" y="14943"/>
                    <a:pt x="33171" y="14871"/>
                  </a:cubicBezTo>
                  <a:lnTo>
                    <a:pt x="34909" y="13871"/>
                  </a:lnTo>
                  <a:cubicBezTo>
                    <a:pt x="35040" y="13823"/>
                    <a:pt x="35040" y="13657"/>
                    <a:pt x="34909" y="13609"/>
                  </a:cubicBezTo>
                  <a:close/>
                  <a:moveTo>
                    <a:pt x="35802" y="11085"/>
                  </a:moveTo>
                  <a:cubicBezTo>
                    <a:pt x="35659" y="11014"/>
                    <a:pt x="35505" y="11014"/>
                    <a:pt x="35362" y="11085"/>
                  </a:cubicBezTo>
                  <a:lnTo>
                    <a:pt x="33623" y="12097"/>
                  </a:lnTo>
                  <a:cubicBezTo>
                    <a:pt x="33492" y="12133"/>
                    <a:pt x="33492" y="12311"/>
                    <a:pt x="33623" y="12347"/>
                  </a:cubicBezTo>
                  <a:lnTo>
                    <a:pt x="35362" y="13359"/>
                  </a:lnTo>
                  <a:cubicBezTo>
                    <a:pt x="35505" y="13431"/>
                    <a:pt x="35659" y="13431"/>
                    <a:pt x="35802" y="13359"/>
                  </a:cubicBezTo>
                  <a:lnTo>
                    <a:pt x="37552" y="12347"/>
                  </a:lnTo>
                  <a:cubicBezTo>
                    <a:pt x="37671" y="12311"/>
                    <a:pt x="37671" y="12133"/>
                    <a:pt x="37552" y="12097"/>
                  </a:cubicBezTo>
                  <a:close/>
                  <a:moveTo>
                    <a:pt x="38433" y="9573"/>
                  </a:moveTo>
                  <a:cubicBezTo>
                    <a:pt x="38291" y="9502"/>
                    <a:pt x="38136" y="9502"/>
                    <a:pt x="37993" y="9573"/>
                  </a:cubicBezTo>
                  <a:lnTo>
                    <a:pt x="36255" y="10573"/>
                  </a:lnTo>
                  <a:cubicBezTo>
                    <a:pt x="36124" y="10609"/>
                    <a:pt x="36124" y="10787"/>
                    <a:pt x="36255" y="10835"/>
                  </a:cubicBezTo>
                  <a:lnTo>
                    <a:pt x="37993" y="11835"/>
                  </a:lnTo>
                  <a:cubicBezTo>
                    <a:pt x="38136" y="11907"/>
                    <a:pt x="38302" y="11907"/>
                    <a:pt x="38445" y="11835"/>
                  </a:cubicBezTo>
                  <a:lnTo>
                    <a:pt x="40184" y="10835"/>
                  </a:lnTo>
                  <a:cubicBezTo>
                    <a:pt x="40303" y="10787"/>
                    <a:pt x="40303" y="10621"/>
                    <a:pt x="40184" y="10573"/>
                  </a:cubicBezTo>
                  <a:close/>
                  <a:moveTo>
                    <a:pt x="41077" y="8049"/>
                  </a:moveTo>
                  <a:cubicBezTo>
                    <a:pt x="40934" y="7978"/>
                    <a:pt x="40767" y="7978"/>
                    <a:pt x="40624" y="8049"/>
                  </a:cubicBezTo>
                  <a:lnTo>
                    <a:pt x="38886" y="9049"/>
                  </a:lnTo>
                  <a:cubicBezTo>
                    <a:pt x="38755" y="9085"/>
                    <a:pt x="38755" y="9263"/>
                    <a:pt x="38886" y="9311"/>
                  </a:cubicBezTo>
                  <a:lnTo>
                    <a:pt x="40624" y="10311"/>
                  </a:lnTo>
                  <a:cubicBezTo>
                    <a:pt x="40767" y="10383"/>
                    <a:pt x="40934" y="10383"/>
                    <a:pt x="41077" y="10311"/>
                  </a:cubicBezTo>
                  <a:lnTo>
                    <a:pt x="42815" y="9311"/>
                  </a:lnTo>
                  <a:cubicBezTo>
                    <a:pt x="42934" y="9263"/>
                    <a:pt x="42934" y="9097"/>
                    <a:pt x="42815" y="9049"/>
                  </a:cubicBezTo>
                  <a:close/>
                  <a:moveTo>
                    <a:pt x="21312" y="22336"/>
                  </a:moveTo>
                  <a:cubicBezTo>
                    <a:pt x="21181" y="22253"/>
                    <a:pt x="21015" y="22253"/>
                    <a:pt x="20872" y="22336"/>
                  </a:cubicBezTo>
                  <a:lnTo>
                    <a:pt x="19133" y="23337"/>
                  </a:lnTo>
                  <a:cubicBezTo>
                    <a:pt x="19014" y="23384"/>
                    <a:pt x="19014" y="23551"/>
                    <a:pt x="19133" y="23598"/>
                  </a:cubicBezTo>
                  <a:lnTo>
                    <a:pt x="20872" y="24599"/>
                  </a:lnTo>
                  <a:cubicBezTo>
                    <a:pt x="21015" y="24670"/>
                    <a:pt x="21181" y="24670"/>
                    <a:pt x="21312" y="24599"/>
                  </a:cubicBezTo>
                  <a:lnTo>
                    <a:pt x="23062" y="23598"/>
                  </a:lnTo>
                  <a:cubicBezTo>
                    <a:pt x="23182" y="23551"/>
                    <a:pt x="23182" y="23372"/>
                    <a:pt x="23062" y="23337"/>
                  </a:cubicBezTo>
                  <a:close/>
                  <a:moveTo>
                    <a:pt x="23944" y="20812"/>
                  </a:moveTo>
                  <a:cubicBezTo>
                    <a:pt x="23813" y="20741"/>
                    <a:pt x="23646" y="20741"/>
                    <a:pt x="23503" y="20812"/>
                  </a:cubicBezTo>
                  <a:lnTo>
                    <a:pt x="21765" y="21813"/>
                  </a:lnTo>
                  <a:cubicBezTo>
                    <a:pt x="21646" y="21860"/>
                    <a:pt x="21646" y="22027"/>
                    <a:pt x="21765" y="22074"/>
                  </a:cubicBezTo>
                  <a:lnTo>
                    <a:pt x="23503" y="23075"/>
                  </a:lnTo>
                  <a:cubicBezTo>
                    <a:pt x="23646" y="23146"/>
                    <a:pt x="23813" y="23146"/>
                    <a:pt x="23944" y="23075"/>
                  </a:cubicBezTo>
                  <a:lnTo>
                    <a:pt x="25694" y="22074"/>
                  </a:lnTo>
                  <a:cubicBezTo>
                    <a:pt x="25813" y="22027"/>
                    <a:pt x="25813" y="21860"/>
                    <a:pt x="25694" y="21813"/>
                  </a:cubicBezTo>
                  <a:close/>
                  <a:moveTo>
                    <a:pt x="18550" y="26920"/>
                  </a:moveTo>
                  <a:cubicBezTo>
                    <a:pt x="18407" y="26849"/>
                    <a:pt x="18240" y="26849"/>
                    <a:pt x="18109" y="26920"/>
                  </a:cubicBezTo>
                  <a:lnTo>
                    <a:pt x="16359" y="27932"/>
                  </a:lnTo>
                  <a:cubicBezTo>
                    <a:pt x="16240" y="27968"/>
                    <a:pt x="16240" y="28147"/>
                    <a:pt x="16359" y="28182"/>
                  </a:cubicBezTo>
                  <a:lnTo>
                    <a:pt x="18109" y="29194"/>
                  </a:lnTo>
                  <a:cubicBezTo>
                    <a:pt x="18240" y="29266"/>
                    <a:pt x="18407" y="29266"/>
                    <a:pt x="18550" y="29194"/>
                  </a:cubicBezTo>
                  <a:lnTo>
                    <a:pt x="20288" y="28182"/>
                  </a:lnTo>
                  <a:cubicBezTo>
                    <a:pt x="20407" y="28147"/>
                    <a:pt x="20407" y="27968"/>
                    <a:pt x="20288" y="27932"/>
                  </a:cubicBezTo>
                  <a:close/>
                  <a:moveTo>
                    <a:pt x="21181" y="25408"/>
                  </a:moveTo>
                  <a:cubicBezTo>
                    <a:pt x="21038" y="25337"/>
                    <a:pt x="20872" y="25337"/>
                    <a:pt x="20741" y="25408"/>
                  </a:cubicBezTo>
                  <a:lnTo>
                    <a:pt x="19002" y="26408"/>
                  </a:lnTo>
                  <a:cubicBezTo>
                    <a:pt x="18871" y="26444"/>
                    <a:pt x="18871" y="26623"/>
                    <a:pt x="19002" y="26670"/>
                  </a:cubicBezTo>
                  <a:lnTo>
                    <a:pt x="20741" y="27694"/>
                  </a:lnTo>
                  <a:cubicBezTo>
                    <a:pt x="20872" y="27766"/>
                    <a:pt x="21038" y="27766"/>
                    <a:pt x="21181" y="27694"/>
                  </a:cubicBezTo>
                  <a:lnTo>
                    <a:pt x="22920" y="26682"/>
                  </a:lnTo>
                  <a:cubicBezTo>
                    <a:pt x="23039" y="26635"/>
                    <a:pt x="23039" y="26468"/>
                    <a:pt x="22920" y="26432"/>
                  </a:cubicBezTo>
                  <a:close/>
                  <a:moveTo>
                    <a:pt x="23813" y="23884"/>
                  </a:moveTo>
                  <a:cubicBezTo>
                    <a:pt x="23670" y="23813"/>
                    <a:pt x="23503" y="23813"/>
                    <a:pt x="23372" y="23884"/>
                  </a:cubicBezTo>
                  <a:lnTo>
                    <a:pt x="21634" y="24884"/>
                  </a:lnTo>
                  <a:cubicBezTo>
                    <a:pt x="21503" y="24932"/>
                    <a:pt x="21503" y="25099"/>
                    <a:pt x="21634" y="25146"/>
                  </a:cubicBezTo>
                  <a:lnTo>
                    <a:pt x="23372" y="26146"/>
                  </a:lnTo>
                  <a:cubicBezTo>
                    <a:pt x="23503" y="26218"/>
                    <a:pt x="23670" y="26218"/>
                    <a:pt x="23813" y="26146"/>
                  </a:cubicBezTo>
                  <a:lnTo>
                    <a:pt x="25551" y="25158"/>
                  </a:lnTo>
                  <a:cubicBezTo>
                    <a:pt x="25682" y="25122"/>
                    <a:pt x="25682" y="24944"/>
                    <a:pt x="25551" y="24896"/>
                  </a:cubicBezTo>
                  <a:close/>
                  <a:moveTo>
                    <a:pt x="39707" y="14716"/>
                  </a:moveTo>
                  <a:cubicBezTo>
                    <a:pt x="39565" y="14645"/>
                    <a:pt x="39398" y="14645"/>
                    <a:pt x="39255" y="14716"/>
                  </a:cubicBezTo>
                  <a:lnTo>
                    <a:pt x="37529" y="15728"/>
                  </a:lnTo>
                  <a:cubicBezTo>
                    <a:pt x="37398" y="15764"/>
                    <a:pt x="37398" y="15943"/>
                    <a:pt x="37529" y="15990"/>
                  </a:cubicBezTo>
                  <a:lnTo>
                    <a:pt x="39267" y="16991"/>
                  </a:lnTo>
                  <a:cubicBezTo>
                    <a:pt x="39398" y="17062"/>
                    <a:pt x="39565" y="17062"/>
                    <a:pt x="39707" y="16991"/>
                  </a:cubicBezTo>
                  <a:lnTo>
                    <a:pt x="41446" y="15990"/>
                  </a:lnTo>
                  <a:cubicBezTo>
                    <a:pt x="41565" y="15943"/>
                    <a:pt x="41565" y="15776"/>
                    <a:pt x="41446" y="15728"/>
                  </a:cubicBezTo>
                  <a:close/>
                  <a:moveTo>
                    <a:pt x="42339" y="13192"/>
                  </a:moveTo>
                  <a:cubicBezTo>
                    <a:pt x="42196" y="13121"/>
                    <a:pt x="42029" y="13121"/>
                    <a:pt x="41886" y="13192"/>
                  </a:cubicBezTo>
                  <a:lnTo>
                    <a:pt x="40148" y="14193"/>
                  </a:lnTo>
                  <a:cubicBezTo>
                    <a:pt x="40029" y="14240"/>
                    <a:pt x="40029" y="14407"/>
                    <a:pt x="40148" y="14455"/>
                  </a:cubicBezTo>
                  <a:lnTo>
                    <a:pt x="41886" y="15455"/>
                  </a:lnTo>
                  <a:cubicBezTo>
                    <a:pt x="42029" y="15526"/>
                    <a:pt x="42196" y="15526"/>
                    <a:pt x="42339" y="15455"/>
                  </a:cubicBezTo>
                  <a:lnTo>
                    <a:pt x="44077" y="14466"/>
                  </a:lnTo>
                  <a:cubicBezTo>
                    <a:pt x="44196" y="14431"/>
                    <a:pt x="44196" y="14252"/>
                    <a:pt x="44077" y="14204"/>
                  </a:cubicBezTo>
                  <a:close/>
                  <a:moveTo>
                    <a:pt x="44970" y="11680"/>
                  </a:moveTo>
                  <a:cubicBezTo>
                    <a:pt x="44827" y="11609"/>
                    <a:pt x="44660" y="11609"/>
                    <a:pt x="44518" y="11680"/>
                  </a:cubicBezTo>
                  <a:lnTo>
                    <a:pt x="42779" y="12692"/>
                  </a:lnTo>
                  <a:cubicBezTo>
                    <a:pt x="42660" y="12728"/>
                    <a:pt x="42660" y="12907"/>
                    <a:pt x="42779" y="12942"/>
                  </a:cubicBezTo>
                  <a:lnTo>
                    <a:pt x="44518" y="13954"/>
                  </a:lnTo>
                  <a:cubicBezTo>
                    <a:pt x="44660" y="14026"/>
                    <a:pt x="44827" y="14026"/>
                    <a:pt x="44970" y="13954"/>
                  </a:cubicBezTo>
                  <a:lnTo>
                    <a:pt x="46708" y="12954"/>
                  </a:lnTo>
                  <a:cubicBezTo>
                    <a:pt x="46827" y="12907"/>
                    <a:pt x="46827" y="12740"/>
                    <a:pt x="46708" y="12704"/>
                  </a:cubicBezTo>
                  <a:close/>
                  <a:moveTo>
                    <a:pt x="47851" y="9763"/>
                  </a:moveTo>
                  <a:cubicBezTo>
                    <a:pt x="47732" y="9799"/>
                    <a:pt x="47732" y="9978"/>
                    <a:pt x="47851" y="10025"/>
                  </a:cubicBezTo>
                  <a:lnTo>
                    <a:pt x="49137" y="10764"/>
                  </a:lnTo>
                  <a:cubicBezTo>
                    <a:pt x="49280" y="10835"/>
                    <a:pt x="49447" y="10835"/>
                    <a:pt x="49578" y="10764"/>
                  </a:cubicBezTo>
                  <a:lnTo>
                    <a:pt x="51328" y="9763"/>
                  </a:lnTo>
                  <a:cubicBezTo>
                    <a:pt x="51447" y="9716"/>
                    <a:pt x="51447" y="9549"/>
                    <a:pt x="51328" y="9502"/>
                  </a:cubicBezTo>
                  <a:lnTo>
                    <a:pt x="50042" y="8751"/>
                  </a:lnTo>
                  <a:cubicBezTo>
                    <a:pt x="49899" y="8680"/>
                    <a:pt x="49732" y="8680"/>
                    <a:pt x="49590" y="8751"/>
                  </a:cubicBezTo>
                  <a:close/>
                  <a:moveTo>
                    <a:pt x="49578" y="10764"/>
                  </a:moveTo>
                  <a:cubicBezTo>
                    <a:pt x="49459" y="10799"/>
                    <a:pt x="49459" y="10978"/>
                    <a:pt x="49578" y="11014"/>
                  </a:cubicBezTo>
                  <a:lnTo>
                    <a:pt x="50864" y="11764"/>
                  </a:lnTo>
                  <a:cubicBezTo>
                    <a:pt x="51006" y="11835"/>
                    <a:pt x="51173" y="11835"/>
                    <a:pt x="51316" y="11764"/>
                  </a:cubicBezTo>
                  <a:lnTo>
                    <a:pt x="53054" y="10764"/>
                  </a:lnTo>
                  <a:cubicBezTo>
                    <a:pt x="53173" y="10716"/>
                    <a:pt x="53173" y="10549"/>
                    <a:pt x="53054" y="10502"/>
                  </a:cubicBezTo>
                  <a:lnTo>
                    <a:pt x="51768" y="9752"/>
                  </a:lnTo>
                  <a:cubicBezTo>
                    <a:pt x="51626" y="9680"/>
                    <a:pt x="51459" y="9680"/>
                    <a:pt x="51316" y="9752"/>
                  </a:cubicBezTo>
                  <a:close/>
                  <a:moveTo>
                    <a:pt x="49232" y="11216"/>
                  </a:moveTo>
                  <a:cubicBezTo>
                    <a:pt x="49090" y="11156"/>
                    <a:pt x="48923" y="11156"/>
                    <a:pt x="48780" y="11216"/>
                  </a:cubicBezTo>
                  <a:lnTo>
                    <a:pt x="47054" y="12228"/>
                  </a:lnTo>
                  <a:cubicBezTo>
                    <a:pt x="46923" y="12264"/>
                    <a:pt x="46923" y="12442"/>
                    <a:pt x="47054" y="12478"/>
                  </a:cubicBezTo>
                  <a:lnTo>
                    <a:pt x="48339" y="13228"/>
                  </a:lnTo>
                  <a:cubicBezTo>
                    <a:pt x="48470" y="13300"/>
                    <a:pt x="48637" y="13300"/>
                    <a:pt x="48780" y="13228"/>
                  </a:cubicBezTo>
                  <a:lnTo>
                    <a:pt x="50518" y="12228"/>
                  </a:lnTo>
                  <a:cubicBezTo>
                    <a:pt x="50637" y="12180"/>
                    <a:pt x="50637" y="12014"/>
                    <a:pt x="50518" y="11966"/>
                  </a:cubicBezTo>
                  <a:close/>
                  <a:moveTo>
                    <a:pt x="54293" y="8299"/>
                  </a:moveTo>
                  <a:cubicBezTo>
                    <a:pt x="54150" y="8228"/>
                    <a:pt x="53995" y="8228"/>
                    <a:pt x="53852" y="8299"/>
                  </a:cubicBezTo>
                  <a:lnTo>
                    <a:pt x="52114" y="9299"/>
                  </a:lnTo>
                  <a:cubicBezTo>
                    <a:pt x="51983" y="9347"/>
                    <a:pt x="51983" y="9513"/>
                    <a:pt x="52114" y="9561"/>
                  </a:cubicBezTo>
                  <a:lnTo>
                    <a:pt x="53400" y="10299"/>
                  </a:lnTo>
                  <a:cubicBezTo>
                    <a:pt x="53531" y="10371"/>
                    <a:pt x="53697" y="10371"/>
                    <a:pt x="53840" y="10299"/>
                  </a:cubicBezTo>
                  <a:lnTo>
                    <a:pt x="55578" y="9299"/>
                  </a:lnTo>
                  <a:cubicBezTo>
                    <a:pt x="55698" y="9251"/>
                    <a:pt x="55698" y="9085"/>
                    <a:pt x="55578" y="9037"/>
                  </a:cubicBezTo>
                  <a:close/>
                  <a:moveTo>
                    <a:pt x="26575" y="19312"/>
                  </a:moveTo>
                  <a:cubicBezTo>
                    <a:pt x="26432" y="19241"/>
                    <a:pt x="26265" y="19241"/>
                    <a:pt x="26122" y="19312"/>
                  </a:cubicBezTo>
                  <a:lnTo>
                    <a:pt x="24384" y="20312"/>
                  </a:lnTo>
                  <a:cubicBezTo>
                    <a:pt x="24265" y="20348"/>
                    <a:pt x="24265" y="20527"/>
                    <a:pt x="24384" y="20574"/>
                  </a:cubicBezTo>
                  <a:lnTo>
                    <a:pt x="26122" y="21574"/>
                  </a:lnTo>
                  <a:cubicBezTo>
                    <a:pt x="26265" y="21646"/>
                    <a:pt x="26432" y="21646"/>
                    <a:pt x="26575" y="21574"/>
                  </a:cubicBezTo>
                  <a:lnTo>
                    <a:pt x="28313" y="20574"/>
                  </a:lnTo>
                  <a:cubicBezTo>
                    <a:pt x="28432" y="20527"/>
                    <a:pt x="28432" y="20360"/>
                    <a:pt x="28313" y="20312"/>
                  </a:cubicBezTo>
                  <a:close/>
                  <a:moveTo>
                    <a:pt x="29206" y="17788"/>
                  </a:moveTo>
                  <a:cubicBezTo>
                    <a:pt x="29063" y="17717"/>
                    <a:pt x="28897" y="17717"/>
                    <a:pt x="28766" y="17788"/>
                  </a:cubicBezTo>
                  <a:lnTo>
                    <a:pt x="27015" y="18788"/>
                  </a:lnTo>
                  <a:cubicBezTo>
                    <a:pt x="26896" y="18836"/>
                    <a:pt x="26896" y="19015"/>
                    <a:pt x="27015" y="19050"/>
                  </a:cubicBezTo>
                  <a:lnTo>
                    <a:pt x="28766" y="20050"/>
                  </a:lnTo>
                  <a:cubicBezTo>
                    <a:pt x="28897" y="20122"/>
                    <a:pt x="29063" y="20122"/>
                    <a:pt x="29206" y="20050"/>
                  </a:cubicBezTo>
                  <a:lnTo>
                    <a:pt x="30944" y="19050"/>
                  </a:lnTo>
                  <a:cubicBezTo>
                    <a:pt x="31063" y="19003"/>
                    <a:pt x="31063" y="18836"/>
                    <a:pt x="30944" y="18788"/>
                  </a:cubicBezTo>
                  <a:close/>
                  <a:moveTo>
                    <a:pt x="31837" y="16264"/>
                  </a:moveTo>
                  <a:cubicBezTo>
                    <a:pt x="31695" y="16205"/>
                    <a:pt x="31528" y="16205"/>
                    <a:pt x="31397" y="16264"/>
                  </a:cubicBezTo>
                  <a:lnTo>
                    <a:pt x="29659" y="17276"/>
                  </a:lnTo>
                  <a:cubicBezTo>
                    <a:pt x="29539" y="17312"/>
                    <a:pt x="29539" y="17479"/>
                    <a:pt x="29659" y="17526"/>
                  </a:cubicBezTo>
                  <a:lnTo>
                    <a:pt x="31397" y="18538"/>
                  </a:lnTo>
                  <a:cubicBezTo>
                    <a:pt x="31540" y="18598"/>
                    <a:pt x="31706" y="18598"/>
                    <a:pt x="31849" y="18538"/>
                  </a:cubicBezTo>
                  <a:lnTo>
                    <a:pt x="33588" y="17526"/>
                  </a:lnTo>
                  <a:cubicBezTo>
                    <a:pt x="33707" y="17479"/>
                    <a:pt x="33707" y="17312"/>
                    <a:pt x="33588" y="17276"/>
                  </a:cubicBezTo>
                  <a:close/>
                  <a:moveTo>
                    <a:pt x="34481" y="14740"/>
                  </a:moveTo>
                  <a:cubicBezTo>
                    <a:pt x="34338" y="14669"/>
                    <a:pt x="34171" y="14669"/>
                    <a:pt x="34028" y="14740"/>
                  </a:cubicBezTo>
                  <a:lnTo>
                    <a:pt x="32290" y="15740"/>
                  </a:lnTo>
                  <a:cubicBezTo>
                    <a:pt x="32171" y="15788"/>
                    <a:pt x="32171" y="15955"/>
                    <a:pt x="32290" y="16002"/>
                  </a:cubicBezTo>
                  <a:lnTo>
                    <a:pt x="34028" y="17002"/>
                  </a:lnTo>
                  <a:cubicBezTo>
                    <a:pt x="34171" y="17074"/>
                    <a:pt x="34338" y="17074"/>
                    <a:pt x="34481" y="17002"/>
                  </a:cubicBezTo>
                  <a:lnTo>
                    <a:pt x="36219" y="16002"/>
                  </a:lnTo>
                  <a:cubicBezTo>
                    <a:pt x="36338" y="15955"/>
                    <a:pt x="36338" y="15788"/>
                    <a:pt x="36219" y="15740"/>
                  </a:cubicBezTo>
                  <a:close/>
                  <a:moveTo>
                    <a:pt x="37112" y="13216"/>
                  </a:moveTo>
                  <a:cubicBezTo>
                    <a:pt x="36969" y="13145"/>
                    <a:pt x="36802" y="13145"/>
                    <a:pt x="36659" y="13216"/>
                  </a:cubicBezTo>
                  <a:lnTo>
                    <a:pt x="34921" y="14228"/>
                  </a:lnTo>
                  <a:cubicBezTo>
                    <a:pt x="34802" y="14264"/>
                    <a:pt x="34802" y="14443"/>
                    <a:pt x="34921" y="14478"/>
                  </a:cubicBezTo>
                  <a:lnTo>
                    <a:pt x="36659" y="15490"/>
                  </a:lnTo>
                  <a:cubicBezTo>
                    <a:pt x="36802" y="15562"/>
                    <a:pt x="36969" y="15562"/>
                    <a:pt x="37112" y="15490"/>
                  </a:cubicBezTo>
                  <a:lnTo>
                    <a:pt x="38850" y="14478"/>
                  </a:lnTo>
                  <a:cubicBezTo>
                    <a:pt x="38969" y="14443"/>
                    <a:pt x="38969" y="14264"/>
                    <a:pt x="38850" y="14228"/>
                  </a:cubicBezTo>
                  <a:close/>
                  <a:moveTo>
                    <a:pt x="39743" y="11704"/>
                  </a:moveTo>
                  <a:cubicBezTo>
                    <a:pt x="39600" y="11633"/>
                    <a:pt x="39434" y="11633"/>
                    <a:pt x="39291" y="11704"/>
                  </a:cubicBezTo>
                  <a:lnTo>
                    <a:pt x="37552" y="12704"/>
                  </a:lnTo>
                  <a:cubicBezTo>
                    <a:pt x="37433" y="12752"/>
                    <a:pt x="37433" y="12919"/>
                    <a:pt x="37552" y="12966"/>
                  </a:cubicBezTo>
                  <a:lnTo>
                    <a:pt x="39291" y="13966"/>
                  </a:lnTo>
                  <a:cubicBezTo>
                    <a:pt x="39434" y="14038"/>
                    <a:pt x="39600" y="14038"/>
                    <a:pt x="39743" y="13966"/>
                  </a:cubicBezTo>
                  <a:lnTo>
                    <a:pt x="41481" y="12966"/>
                  </a:lnTo>
                  <a:cubicBezTo>
                    <a:pt x="41601" y="12919"/>
                    <a:pt x="41601" y="12752"/>
                    <a:pt x="41481" y="12704"/>
                  </a:cubicBezTo>
                  <a:close/>
                  <a:moveTo>
                    <a:pt x="42374" y="10180"/>
                  </a:moveTo>
                  <a:cubicBezTo>
                    <a:pt x="42232" y="10109"/>
                    <a:pt x="42065" y="10109"/>
                    <a:pt x="41922" y="10180"/>
                  </a:cubicBezTo>
                  <a:lnTo>
                    <a:pt x="40184" y="11180"/>
                  </a:lnTo>
                  <a:cubicBezTo>
                    <a:pt x="40065" y="11228"/>
                    <a:pt x="40065" y="11395"/>
                    <a:pt x="40184" y="11442"/>
                  </a:cubicBezTo>
                  <a:lnTo>
                    <a:pt x="41922" y="12442"/>
                  </a:lnTo>
                  <a:cubicBezTo>
                    <a:pt x="42065" y="12514"/>
                    <a:pt x="42232" y="12514"/>
                    <a:pt x="42374" y="12442"/>
                  </a:cubicBezTo>
                  <a:lnTo>
                    <a:pt x="44113" y="11442"/>
                  </a:lnTo>
                  <a:cubicBezTo>
                    <a:pt x="44232" y="11407"/>
                    <a:pt x="44232" y="11228"/>
                    <a:pt x="44113" y="11180"/>
                  </a:cubicBezTo>
                  <a:close/>
                  <a:moveTo>
                    <a:pt x="18681" y="23860"/>
                  </a:moveTo>
                  <a:cubicBezTo>
                    <a:pt x="18550" y="23789"/>
                    <a:pt x="18383" y="23789"/>
                    <a:pt x="18240" y="23860"/>
                  </a:cubicBezTo>
                  <a:lnTo>
                    <a:pt x="16502" y="24861"/>
                  </a:lnTo>
                  <a:cubicBezTo>
                    <a:pt x="16383" y="24908"/>
                    <a:pt x="16383" y="25075"/>
                    <a:pt x="16502" y="25122"/>
                  </a:cubicBezTo>
                  <a:lnTo>
                    <a:pt x="18240" y="26123"/>
                  </a:lnTo>
                  <a:cubicBezTo>
                    <a:pt x="18383" y="26194"/>
                    <a:pt x="18550" y="26194"/>
                    <a:pt x="18681" y="26123"/>
                  </a:cubicBezTo>
                  <a:lnTo>
                    <a:pt x="20431" y="25122"/>
                  </a:lnTo>
                  <a:cubicBezTo>
                    <a:pt x="20550" y="25075"/>
                    <a:pt x="20550" y="24896"/>
                    <a:pt x="20431" y="2486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2"/>
            <p:cNvSpPr/>
            <p:nvPr/>
          </p:nvSpPr>
          <p:spPr>
            <a:xfrm>
              <a:off x="7463979" y="1775112"/>
              <a:ext cx="49645" cy="28368"/>
            </a:xfrm>
            <a:custGeom>
              <a:avLst/>
              <a:gdLst/>
              <a:ahLst/>
              <a:cxnLst/>
              <a:rect l="l" t="t" r="r" b="b"/>
              <a:pathLst>
                <a:path w="2002" h="1144" extrusionOk="0">
                  <a:moveTo>
                    <a:pt x="1001" y="0"/>
                  </a:moveTo>
                  <a:cubicBezTo>
                    <a:pt x="441" y="0"/>
                    <a:pt x="1" y="250"/>
                    <a:pt x="1" y="572"/>
                  </a:cubicBezTo>
                  <a:cubicBezTo>
                    <a:pt x="1" y="881"/>
                    <a:pt x="441" y="1143"/>
                    <a:pt x="1001" y="1143"/>
                  </a:cubicBezTo>
                  <a:cubicBezTo>
                    <a:pt x="1549" y="1143"/>
                    <a:pt x="2001" y="881"/>
                    <a:pt x="2001" y="572"/>
                  </a:cubicBezTo>
                  <a:cubicBezTo>
                    <a:pt x="2001" y="250"/>
                    <a:pt x="1549" y="0"/>
                    <a:pt x="1001" y="0"/>
                  </a:cubicBezTo>
                  <a:close/>
                </a:path>
              </a:pathLst>
            </a:custGeom>
            <a:solidFill>
              <a:srgbClr val="131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2"/>
            <p:cNvSpPr/>
            <p:nvPr/>
          </p:nvSpPr>
          <p:spPr>
            <a:xfrm>
              <a:off x="7467524" y="1777170"/>
              <a:ext cx="42553" cy="24227"/>
            </a:xfrm>
            <a:custGeom>
              <a:avLst/>
              <a:gdLst/>
              <a:ahLst/>
              <a:cxnLst/>
              <a:rect l="l" t="t" r="r" b="b"/>
              <a:pathLst>
                <a:path w="1716" h="977" extrusionOk="0">
                  <a:moveTo>
                    <a:pt x="858" y="0"/>
                  </a:moveTo>
                  <a:cubicBezTo>
                    <a:pt x="382" y="0"/>
                    <a:pt x="1" y="215"/>
                    <a:pt x="1" y="489"/>
                  </a:cubicBezTo>
                  <a:cubicBezTo>
                    <a:pt x="1" y="751"/>
                    <a:pt x="382" y="977"/>
                    <a:pt x="858" y="977"/>
                  </a:cubicBezTo>
                  <a:cubicBezTo>
                    <a:pt x="1322" y="977"/>
                    <a:pt x="1715" y="751"/>
                    <a:pt x="1715" y="489"/>
                  </a:cubicBezTo>
                  <a:cubicBezTo>
                    <a:pt x="1715" y="227"/>
                    <a:pt x="1334" y="0"/>
                    <a:pt x="858"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2"/>
            <p:cNvSpPr/>
            <p:nvPr/>
          </p:nvSpPr>
          <p:spPr>
            <a:xfrm>
              <a:off x="6369875" y="2166572"/>
              <a:ext cx="1886643" cy="692371"/>
            </a:xfrm>
            <a:custGeom>
              <a:avLst/>
              <a:gdLst/>
              <a:ahLst/>
              <a:cxnLst/>
              <a:rect l="l" t="t" r="r" b="b"/>
              <a:pathLst>
                <a:path w="76082" h="27921" extrusionOk="0">
                  <a:moveTo>
                    <a:pt x="24" y="9681"/>
                  </a:moveTo>
                  <a:lnTo>
                    <a:pt x="24" y="10633"/>
                  </a:lnTo>
                  <a:cubicBezTo>
                    <a:pt x="0" y="11002"/>
                    <a:pt x="227" y="11371"/>
                    <a:pt x="715" y="11657"/>
                  </a:cubicBezTo>
                  <a:lnTo>
                    <a:pt x="27956" y="27385"/>
                  </a:lnTo>
                  <a:cubicBezTo>
                    <a:pt x="28897" y="27921"/>
                    <a:pt x="30421" y="27921"/>
                    <a:pt x="31361" y="27385"/>
                  </a:cubicBezTo>
                  <a:lnTo>
                    <a:pt x="75379" y="1965"/>
                  </a:lnTo>
                  <a:cubicBezTo>
                    <a:pt x="75617" y="1846"/>
                    <a:pt x="75819" y="1656"/>
                    <a:pt x="75962" y="1418"/>
                  </a:cubicBezTo>
                  <a:cubicBezTo>
                    <a:pt x="76022" y="1251"/>
                    <a:pt x="76057" y="1144"/>
                    <a:pt x="76081" y="1096"/>
                  </a:cubicBezTo>
                  <a:lnTo>
                    <a:pt x="76081" y="1096"/>
                  </a:lnTo>
                  <a:cubicBezTo>
                    <a:pt x="76081" y="1096"/>
                    <a:pt x="76081" y="1084"/>
                    <a:pt x="76081" y="1084"/>
                  </a:cubicBezTo>
                  <a:lnTo>
                    <a:pt x="76081" y="1"/>
                  </a:lnTo>
                  <a:cubicBezTo>
                    <a:pt x="76069" y="346"/>
                    <a:pt x="75831" y="679"/>
                    <a:pt x="75379" y="941"/>
                  </a:cubicBezTo>
                  <a:lnTo>
                    <a:pt x="31361" y="26361"/>
                  </a:lnTo>
                  <a:cubicBezTo>
                    <a:pt x="30421" y="26897"/>
                    <a:pt x="28897" y="26897"/>
                    <a:pt x="27956" y="26361"/>
                  </a:cubicBezTo>
                  <a:lnTo>
                    <a:pt x="727" y="10633"/>
                  </a:lnTo>
                  <a:cubicBezTo>
                    <a:pt x="262" y="10371"/>
                    <a:pt x="36" y="10026"/>
                    <a:pt x="24" y="96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3" name="Google Shape;2623;p32"/>
          <p:cNvGrpSpPr/>
          <p:nvPr/>
        </p:nvGrpSpPr>
        <p:grpSpPr>
          <a:xfrm rot="5400000">
            <a:off x="4431411" y="857540"/>
            <a:ext cx="281175" cy="5585989"/>
            <a:chOff x="2440250" y="1283325"/>
            <a:chExt cx="281175" cy="2635025"/>
          </a:xfrm>
        </p:grpSpPr>
        <p:grpSp>
          <p:nvGrpSpPr>
            <p:cNvPr id="2624" name="Google Shape;2624;p32"/>
            <p:cNvGrpSpPr/>
            <p:nvPr/>
          </p:nvGrpSpPr>
          <p:grpSpPr>
            <a:xfrm>
              <a:off x="2440325" y="1283325"/>
              <a:ext cx="281100" cy="2635017"/>
              <a:chOff x="2440325" y="1283325"/>
              <a:chExt cx="281100" cy="2635017"/>
            </a:xfrm>
          </p:grpSpPr>
          <p:cxnSp>
            <p:nvCxnSpPr>
              <p:cNvPr id="2625" name="Google Shape;2625;p32"/>
              <p:cNvCxnSpPr/>
              <p:nvPr/>
            </p:nvCxnSpPr>
            <p:spPr>
              <a:xfrm rot="10800000">
                <a:off x="2683250" y="1283325"/>
                <a:ext cx="0" cy="2629800"/>
              </a:xfrm>
              <a:prstGeom prst="straightConnector1">
                <a:avLst/>
              </a:prstGeom>
              <a:noFill/>
              <a:ln w="76200" cap="flat" cmpd="sng">
                <a:solidFill>
                  <a:schemeClr val="accent2"/>
                </a:solidFill>
                <a:prstDash val="solid"/>
                <a:round/>
                <a:headEnd type="none" w="med" len="med"/>
                <a:tailEnd type="none" w="med" len="med"/>
              </a:ln>
            </p:spPr>
          </p:cxnSp>
          <p:cxnSp>
            <p:nvCxnSpPr>
              <p:cNvPr id="2626" name="Google Shape;2626;p32"/>
              <p:cNvCxnSpPr/>
              <p:nvPr/>
            </p:nvCxnSpPr>
            <p:spPr>
              <a:xfrm rot="10800000">
                <a:off x="2440325" y="1296075"/>
                <a:ext cx="281100" cy="0"/>
              </a:xfrm>
              <a:prstGeom prst="straightConnector1">
                <a:avLst/>
              </a:prstGeom>
              <a:noFill/>
              <a:ln w="76200" cap="flat" cmpd="sng">
                <a:solidFill>
                  <a:schemeClr val="accent2"/>
                </a:solidFill>
                <a:prstDash val="solid"/>
                <a:round/>
                <a:headEnd type="none" w="med" len="med"/>
                <a:tailEnd type="none" w="med" len="med"/>
              </a:ln>
            </p:spPr>
          </p:cxnSp>
          <p:cxnSp>
            <p:nvCxnSpPr>
              <p:cNvPr id="2627" name="Google Shape;2627;p32"/>
              <p:cNvCxnSpPr/>
              <p:nvPr/>
            </p:nvCxnSpPr>
            <p:spPr>
              <a:xfrm rot="10800000">
                <a:off x="2440325" y="3918342"/>
                <a:ext cx="281100" cy="0"/>
              </a:xfrm>
              <a:prstGeom prst="straightConnector1">
                <a:avLst/>
              </a:prstGeom>
              <a:noFill/>
              <a:ln w="76200" cap="flat" cmpd="sng">
                <a:solidFill>
                  <a:schemeClr val="accent2"/>
                </a:solidFill>
                <a:prstDash val="solid"/>
                <a:round/>
                <a:headEnd type="none" w="med" len="med"/>
                <a:tailEnd type="none" w="med" len="med"/>
              </a:ln>
            </p:spPr>
          </p:cxnSp>
          <p:cxnSp>
            <p:nvCxnSpPr>
              <p:cNvPr id="2628" name="Google Shape;2628;p32"/>
              <p:cNvCxnSpPr/>
              <p:nvPr/>
            </p:nvCxnSpPr>
            <p:spPr>
              <a:xfrm rot="10800000">
                <a:off x="2440325" y="2607209"/>
                <a:ext cx="281100" cy="0"/>
              </a:xfrm>
              <a:prstGeom prst="straightConnector1">
                <a:avLst/>
              </a:prstGeom>
              <a:noFill/>
              <a:ln w="76200" cap="flat" cmpd="sng">
                <a:solidFill>
                  <a:schemeClr val="accent2"/>
                </a:solidFill>
                <a:prstDash val="solid"/>
                <a:round/>
                <a:headEnd type="none" w="med" len="med"/>
                <a:tailEnd type="none" w="med" len="med"/>
              </a:ln>
            </p:spPr>
          </p:cxnSp>
        </p:grpSp>
        <p:grpSp>
          <p:nvGrpSpPr>
            <p:cNvPr id="2629" name="Google Shape;2629;p32"/>
            <p:cNvGrpSpPr/>
            <p:nvPr/>
          </p:nvGrpSpPr>
          <p:grpSpPr>
            <a:xfrm>
              <a:off x="2440250" y="1289325"/>
              <a:ext cx="257100" cy="2629025"/>
              <a:chOff x="2440263" y="1289325"/>
              <a:chExt cx="257100" cy="2629025"/>
            </a:xfrm>
          </p:grpSpPr>
          <p:cxnSp>
            <p:nvCxnSpPr>
              <p:cNvPr id="2630" name="Google Shape;2630;p32"/>
              <p:cNvCxnSpPr/>
              <p:nvPr/>
            </p:nvCxnSpPr>
            <p:spPr>
              <a:xfrm rot="-5400000">
                <a:off x="1371350" y="2601225"/>
                <a:ext cx="2623800" cy="0"/>
              </a:xfrm>
              <a:prstGeom prst="straightConnector1">
                <a:avLst/>
              </a:prstGeom>
              <a:noFill/>
              <a:ln w="28575" cap="flat" cmpd="sng">
                <a:solidFill>
                  <a:schemeClr val="accent4"/>
                </a:solidFill>
                <a:prstDash val="solid"/>
                <a:round/>
                <a:headEnd type="none" w="med" len="med"/>
                <a:tailEnd type="none" w="med" len="med"/>
              </a:ln>
            </p:spPr>
          </p:cxnSp>
          <p:cxnSp>
            <p:nvCxnSpPr>
              <p:cNvPr id="2631" name="Google Shape;2631;p32"/>
              <p:cNvCxnSpPr/>
              <p:nvPr/>
            </p:nvCxnSpPr>
            <p:spPr>
              <a:xfrm rot="10800000">
                <a:off x="2440263" y="1296075"/>
                <a:ext cx="257100" cy="0"/>
              </a:xfrm>
              <a:prstGeom prst="straightConnector1">
                <a:avLst/>
              </a:prstGeom>
              <a:noFill/>
              <a:ln w="28575" cap="flat" cmpd="sng">
                <a:solidFill>
                  <a:schemeClr val="accent4"/>
                </a:solidFill>
                <a:prstDash val="solid"/>
                <a:round/>
                <a:headEnd type="none" w="med" len="med"/>
                <a:tailEnd type="none" w="med" len="med"/>
              </a:ln>
            </p:spPr>
          </p:cxnSp>
          <p:cxnSp>
            <p:nvCxnSpPr>
              <p:cNvPr id="2632" name="Google Shape;2632;p32"/>
              <p:cNvCxnSpPr/>
              <p:nvPr/>
            </p:nvCxnSpPr>
            <p:spPr>
              <a:xfrm rot="10800000">
                <a:off x="2440263" y="3918350"/>
                <a:ext cx="257100" cy="0"/>
              </a:xfrm>
              <a:prstGeom prst="straightConnector1">
                <a:avLst/>
              </a:prstGeom>
              <a:noFill/>
              <a:ln w="28575" cap="flat" cmpd="sng">
                <a:solidFill>
                  <a:schemeClr val="accent4"/>
                </a:solidFill>
                <a:prstDash val="solid"/>
                <a:round/>
                <a:headEnd type="none" w="med" len="med"/>
                <a:tailEnd type="none" w="med" len="med"/>
              </a:ln>
            </p:spPr>
          </p:cxnSp>
          <p:cxnSp>
            <p:nvCxnSpPr>
              <p:cNvPr id="2633" name="Google Shape;2633;p32"/>
              <p:cNvCxnSpPr/>
              <p:nvPr/>
            </p:nvCxnSpPr>
            <p:spPr>
              <a:xfrm rot="10800000">
                <a:off x="2440288" y="2607200"/>
                <a:ext cx="256500" cy="0"/>
              </a:xfrm>
              <a:prstGeom prst="straightConnector1">
                <a:avLst/>
              </a:prstGeom>
              <a:noFill/>
              <a:ln w="28575" cap="flat" cmpd="sng">
                <a:solidFill>
                  <a:schemeClr val="accent4"/>
                </a:solidFill>
                <a:prstDash val="solid"/>
                <a:round/>
                <a:headEnd type="none" w="med" len="med"/>
                <a:tailEnd type="none" w="med" len="med"/>
              </a:ln>
            </p:spPr>
          </p:cxnSp>
        </p:grpSp>
      </p:grpSp>
      <p:sp>
        <p:nvSpPr>
          <p:cNvPr id="2636" name="Google Shape;2636;p32"/>
          <p:cNvSpPr txBox="1"/>
          <p:nvPr/>
        </p:nvSpPr>
        <p:spPr>
          <a:xfrm>
            <a:off x="3105512" y="3908398"/>
            <a:ext cx="3082052" cy="53523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Load Balancer</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639" name="Google Shape;2639;p32"/>
          <p:cNvSpPr txBox="1"/>
          <p:nvPr/>
        </p:nvSpPr>
        <p:spPr>
          <a:xfrm>
            <a:off x="319157" y="3905939"/>
            <a:ext cx="2551934" cy="50409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Virtual Machines</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2642" name="Google Shape;2642;p32"/>
          <p:cNvSpPr txBox="1"/>
          <p:nvPr/>
        </p:nvSpPr>
        <p:spPr>
          <a:xfrm>
            <a:off x="6410577" y="4034818"/>
            <a:ext cx="18723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Availability Set</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 name="TextBox 2">
            <a:extLst>
              <a:ext uri="{FF2B5EF4-FFF2-40B4-BE49-F238E27FC236}">
                <a16:creationId xmlns:a16="http://schemas.microsoft.com/office/drawing/2014/main" id="{F40073BA-09CF-6296-8B63-4E762039D974}"/>
              </a:ext>
            </a:extLst>
          </p:cNvPr>
          <p:cNvSpPr txBox="1"/>
          <p:nvPr/>
        </p:nvSpPr>
        <p:spPr>
          <a:xfrm>
            <a:off x="4495640" y="477562"/>
            <a:ext cx="3650462" cy="523220"/>
          </a:xfrm>
          <a:prstGeom prst="rect">
            <a:avLst/>
          </a:prstGeom>
          <a:noFill/>
        </p:spPr>
        <p:txBody>
          <a:bodyPr wrap="square">
            <a:spAutoFit/>
          </a:bodyPr>
          <a:lstStyle/>
          <a:p>
            <a:r>
              <a:rPr lang="en-US" sz="2800" b="1" dirty="0">
                <a:solidFill>
                  <a:schemeClr val="dk1"/>
                </a:solidFill>
                <a:latin typeface="Fira Sans Extra Condensed SemiBold"/>
              </a:rPr>
              <a:t>we will be </a:t>
            </a:r>
            <a:r>
              <a:rPr lang="en-US" sz="2800" b="1" dirty="0">
                <a:solidFill>
                  <a:schemeClr val="dk1"/>
                </a:solidFill>
                <a:latin typeface="Fira Sans Extra Condensed SemiBold"/>
                <a:sym typeface="Fira Sans Extra Condensed SemiBold"/>
              </a:rPr>
              <a:t>configuring:</a:t>
            </a:r>
          </a:p>
        </p:txBody>
      </p:sp>
      <p:pic>
        <p:nvPicPr>
          <p:cNvPr id="4098" name="Picture 2" descr="Load Balancer: Scale your Infrastructure | OVHcloud India">
            <a:extLst>
              <a:ext uri="{FF2B5EF4-FFF2-40B4-BE49-F238E27FC236}">
                <a16:creationId xmlns:a16="http://schemas.microsoft.com/office/drawing/2014/main" id="{E33D7111-030F-EC38-AB46-6F85987D5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878" y="1546030"/>
            <a:ext cx="3075893" cy="2051440"/>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oogle Shape;3009;p35">
            <a:extLst>
              <a:ext uri="{FF2B5EF4-FFF2-40B4-BE49-F238E27FC236}">
                <a16:creationId xmlns:a16="http://schemas.microsoft.com/office/drawing/2014/main" id="{41CC5BF2-041D-0C66-4AE8-96D7F1D362E4}"/>
              </a:ext>
            </a:extLst>
          </p:cNvPr>
          <p:cNvGrpSpPr/>
          <p:nvPr/>
        </p:nvGrpSpPr>
        <p:grpSpPr>
          <a:xfrm>
            <a:off x="6542852" y="2439988"/>
            <a:ext cx="467017" cy="540610"/>
            <a:chOff x="3478424" y="1308364"/>
            <a:chExt cx="2187185" cy="2942536"/>
          </a:xfrm>
        </p:grpSpPr>
        <p:sp>
          <p:nvSpPr>
            <p:cNvPr id="49" name="Google Shape;3010;p35">
              <a:extLst>
                <a:ext uri="{FF2B5EF4-FFF2-40B4-BE49-F238E27FC236}">
                  <a16:creationId xmlns:a16="http://schemas.microsoft.com/office/drawing/2014/main" id="{155DB16E-7AF8-CD90-2D9E-A69383A98C67}"/>
                </a:ext>
              </a:extLst>
            </p:cNvPr>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11;p35">
              <a:extLst>
                <a:ext uri="{FF2B5EF4-FFF2-40B4-BE49-F238E27FC236}">
                  <a16:creationId xmlns:a16="http://schemas.microsoft.com/office/drawing/2014/main" id="{41958917-C7E5-964C-CCD2-3FCDF1DDBC0C}"/>
                </a:ext>
              </a:extLst>
            </p:cNvPr>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12;p35">
              <a:extLst>
                <a:ext uri="{FF2B5EF4-FFF2-40B4-BE49-F238E27FC236}">
                  <a16:creationId xmlns:a16="http://schemas.microsoft.com/office/drawing/2014/main" id="{8E19A61E-CDA6-0C0A-5DF0-FBAAC607DB18}"/>
                </a:ext>
              </a:extLst>
            </p:cNvPr>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13;p35">
              <a:extLst>
                <a:ext uri="{FF2B5EF4-FFF2-40B4-BE49-F238E27FC236}">
                  <a16:creationId xmlns:a16="http://schemas.microsoft.com/office/drawing/2014/main" id="{853DE777-E96E-9253-891A-0D2AB9BBE086}"/>
                </a:ext>
              </a:extLst>
            </p:cNvPr>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14;p35">
              <a:extLst>
                <a:ext uri="{FF2B5EF4-FFF2-40B4-BE49-F238E27FC236}">
                  <a16:creationId xmlns:a16="http://schemas.microsoft.com/office/drawing/2014/main" id="{56C2E355-DC09-321B-D132-16928CF742AB}"/>
                </a:ext>
              </a:extLst>
            </p:cNvPr>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15;p35">
              <a:extLst>
                <a:ext uri="{FF2B5EF4-FFF2-40B4-BE49-F238E27FC236}">
                  <a16:creationId xmlns:a16="http://schemas.microsoft.com/office/drawing/2014/main" id="{06078AC3-235E-A44A-E893-408F502E4F99}"/>
                </a:ext>
              </a:extLst>
            </p:cNvPr>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16;p35">
              <a:extLst>
                <a:ext uri="{FF2B5EF4-FFF2-40B4-BE49-F238E27FC236}">
                  <a16:creationId xmlns:a16="http://schemas.microsoft.com/office/drawing/2014/main" id="{FDDD2A03-2571-C8FF-C92C-5A359DCAC3B1}"/>
                </a:ext>
              </a:extLst>
            </p:cNvPr>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017;p35">
              <a:extLst>
                <a:ext uri="{FF2B5EF4-FFF2-40B4-BE49-F238E27FC236}">
                  <a16:creationId xmlns:a16="http://schemas.microsoft.com/office/drawing/2014/main" id="{D8C29B10-0C33-CADA-5C07-B65D4CA4EE3E}"/>
                </a:ext>
              </a:extLst>
            </p:cNvPr>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018;p35">
              <a:extLst>
                <a:ext uri="{FF2B5EF4-FFF2-40B4-BE49-F238E27FC236}">
                  <a16:creationId xmlns:a16="http://schemas.microsoft.com/office/drawing/2014/main" id="{774E0E36-5F5B-6700-70E9-7CA0DB6393EA}"/>
                </a:ext>
              </a:extLst>
            </p:cNvPr>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019;p35">
              <a:extLst>
                <a:ext uri="{FF2B5EF4-FFF2-40B4-BE49-F238E27FC236}">
                  <a16:creationId xmlns:a16="http://schemas.microsoft.com/office/drawing/2014/main" id="{23E9ABEC-52B5-FE1E-2103-6D000C4687FB}"/>
                </a:ext>
              </a:extLst>
            </p:cNvPr>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020;p35">
              <a:extLst>
                <a:ext uri="{FF2B5EF4-FFF2-40B4-BE49-F238E27FC236}">
                  <a16:creationId xmlns:a16="http://schemas.microsoft.com/office/drawing/2014/main" id="{4AFAA2F9-3C4C-DAE1-FE80-3C6DC2A51AE3}"/>
                </a:ext>
              </a:extLst>
            </p:cNvPr>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21;p35">
              <a:extLst>
                <a:ext uri="{FF2B5EF4-FFF2-40B4-BE49-F238E27FC236}">
                  <a16:creationId xmlns:a16="http://schemas.microsoft.com/office/drawing/2014/main" id="{E233DAA3-19F3-225D-2545-662214F23966}"/>
                </a:ext>
              </a:extLst>
            </p:cNvPr>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22;p35">
              <a:extLst>
                <a:ext uri="{FF2B5EF4-FFF2-40B4-BE49-F238E27FC236}">
                  <a16:creationId xmlns:a16="http://schemas.microsoft.com/office/drawing/2014/main" id="{1FC02596-174D-1BB5-1417-04A84ADD46FB}"/>
                </a:ext>
              </a:extLst>
            </p:cNvPr>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23;p35">
              <a:extLst>
                <a:ext uri="{FF2B5EF4-FFF2-40B4-BE49-F238E27FC236}">
                  <a16:creationId xmlns:a16="http://schemas.microsoft.com/office/drawing/2014/main" id="{97A3CC8D-D9BD-AC6A-679F-0A49F20B1496}"/>
                </a:ext>
              </a:extLst>
            </p:cNvPr>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24;p35">
              <a:extLst>
                <a:ext uri="{FF2B5EF4-FFF2-40B4-BE49-F238E27FC236}">
                  <a16:creationId xmlns:a16="http://schemas.microsoft.com/office/drawing/2014/main" id="{7BE0D12C-0BB7-1DAA-2ACA-721034F20097}"/>
                </a:ext>
              </a:extLst>
            </p:cNvPr>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3025;p35">
              <a:extLst>
                <a:ext uri="{FF2B5EF4-FFF2-40B4-BE49-F238E27FC236}">
                  <a16:creationId xmlns:a16="http://schemas.microsoft.com/office/drawing/2014/main" id="{E12B5129-D209-3D53-B7A2-30E5EC4ADC08}"/>
                </a:ext>
              </a:extLst>
            </p:cNvPr>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3026;p35">
              <a:extLst>
                <a:ext uri="{FF2B5EF4-FFF2-40B4-BE49-F238E27FC236}">
                  <a16:creationId xmlns:a16="http://schemas.microsoft.com/office/drawing/2014/main" id="{D9507EA0-2454-EACD-5897-B95027F75501}"/>
                </a:ext>
              </a:extLst>
            </p:cNvPr>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3027;p35">
              <a:extLst>
                <a:ext uri="{FF2B5EF4-FFF2-40B4-BE49-F238E27FC236}">
                  <a16:creationId xmlns:a16="http://schemas.microsoft.com/office/drawing/2014/main" id="{6020E2FF-F834-C74C-2297-3F668DE4C38B}"/>
                </a:ext>
              </a:extLst>
            </p:cNvPr>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3028;p35">
              <a:extLst>
                <a:ext uri="{FF2B5EF4-FFF2-40B4-BE49-F238E27FC236}">
                  <a16:creationId xmlns:a16="http://schemas.microsoft.com/office/drawing/2014/main" id="{67B9C59D-3983-48CC-7903-7E68C6A61A43}"/>
                </a:ext>
              </a:extLst>
            </p:cNvPr>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3029;p35">
              <a:extLst>
                <a:ext uri="{FF2B5EF4-FFF2-40B4-BE49-F238E27FC236}">
                  <a16:creationId xmlns:a16="http://schemas.microsoft.com/office/drawing/2014/main" id="{76776654-D719-5073-9C90-5E9A7EB5EA4E}"/>
                </a:ext>
              </a:extLst>
            </p:cNvPr>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3030;p35">
              <a:extLst>
                <a:ext uri="{FF2B5EF4-FFF2-40B4-BE49-F238E27FC236}">
                  <a16:creationId xmlns:a16="http://schemas.microsoft.com/office/drawing/2014/main" id="{B9187891-E2E0-3DB8-75F7-E5CA9DA48132}"/>
                </a:ext>
              </a:extLst>
            </p:cNvPr>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3031;p35">
              <a:extLst>
                <a:ext uri="{FF2B5EF4-FFF2-40B4-BE49-F238E27FC236}">
                  <a16:creationId xmlns:a16="http://schemas.microsoft.com/office/drawing/2014/main" id="{239EB8CD-425E-3EDE-AD56-6275A251B98B}"/>
                </a:ext>
              </a:extLst>
            </p:cNvPr>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3032;p35">
              <a:extLst>
                <a:ext uri="{FF2B5EF4-FFF2-40B4-BE49-F238E27FC236}">
                  <a16:creationId xmlns:a16="http://schemas.microsoft.com/office/drawing/2014/main" id="{54214459-9B33-2BB1-DA58-A47A7CE499A9}"/>
                </a:ext>
              </a:extLst>
            </p:cNvPr>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3033;p35">
              <a:extLst>
                <a:ext uri="{FF2B5EF4-FFF2-40B4-BE49-F238E27FC236}">
                  <a16:creationId xmlns:a16="http://schemas.microsoft.com/office/drawing/2014/main" id="{5E361A2C-FFCD-2C27-41D3-32C229D22D1B}"/>
                </a:ext>
              </a:extLst>
            </p:cNvPr>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3034;p35">
              <a:extLst>
                <a:ext uri="{FF2B5EF4-FFF2-40B4-BE49-F238E27FC236}">
                  <a16:creationId xmlns:a16="http://schemas.microsoft.com/office/drawing/2014/main" id="{04C58564-0982-5647-3F2F-3BFF6734E7B8}"/>
                </a:ext>
              </a:extLst>
            </p:cNvPr>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3035;p35">
              <a:extLst>
                <a:ext uri="{FF2B5EF4-FFF2-40B4-BE49-F238E27FC236}">
                  <a16:creationId xmlns:a16="http://schemas.microsoft.com/office/drawing/2014/main" id="{61B41654-0085-D37D-3C16-A5D3FF5AABC4}"/>
                </a:ext>
              </a:extLst>
            </p:cNvPr>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3036;p35">
              <a:extLst>
                <a:ext uri="{FF2B5EF4-FFF2-40B4-BE49-F238E27FC236}">
                  <a16:creationId xmlns:a16="http://schemas.microsoft.com/office/drawing/2014/main" id="{38977418-A4E2-6491-81B0-D7FA308F87B7}"/>
                </a:ext>
              </a:extLst>
            </p:cNvPr>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3037;p35">
              <a:extLst>
                <a:ext uri="{FF2B5EF4-FFF2-40B4-BE49-F238E27FC236}">
                  <a16:creationId xmlns:a16="http://schemas.microsoft.com/office/drawing/2014/main" id="{6B932A72-94B7-E828-A0DC-22EA54161F3C}"/>
                </a:ext>
              </a:extLst>
            </p:cNvPr>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3038;p35">
              <a:extLst>
                <a:ext uri="{FF2B5EF4-FFF2-40B4-BE49-F238E27FC236}">
                  <a16:creationId xmlns:a16="http://schemas.microsoft.com/office/drawing/2014/main" id="{C8F70950-7F0B-2F13-E119-78222FDED0BE}"/>
                </a:ext>
              </a:extLst>
            </p:cNvPr>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3039;p35">
              <a:extLst>
                <a:ext uri="{FF2B5EF4-FFF2-40B4-BE49-F238E27FC236}">
                  <a16:creationId xmlns:a16="http://schemas.microsoft.com/office/drawing/2014/main" id="{01B6337A-3BD1-2DEE-91B9-EAAC44911B3F}"/>
                </a:ext>
              </a:extLst>
            </p:cNvPr>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3040;p35">
              <a:extLst>
                <a:ext uri="{FF2B5EF4-FFF2-40B4-BE49-F238E27FC236}">
                  <a16:creationId xmlns:a16="http://schemas.microsoft.com/office/drawing/2014/main" id="{CF9A8023-00C5-95EB-A749-2024C919A82B}"/>
                </a:ext>
              </a:extLst>
            </p:cNvPr>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3041;p35">
              <a:extLst>
                <a:ext uri="{FF2B5EF4-FFF2-40B4-BE49-F238E27FC236}">
                  <a16:creationId xmlns:a16="http://schemas.microsoft.com/office/drawing/2014/main" id="{337E6CC1-9EB5-0CEE-512B-EA51F9E7CF70}"/>
                </a:ext>
              </a:extLst>
            </p:cNvPr>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3042;p35">
              <a:extLst>
                <a:ext uri="{FF2B5EF4-FFF2-40B4-BE49-F238E27FC236}">
                  <a16:creationId xmlns:a16="http://schemas.microsoft.com/office/drawing/2014/main" id="{E0543BBD-76F0-E332-FD28-C555A272F743}"/>
                </a:ext>
              </a:extLst>
            </p:cNvPr>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3043;p35">
              <a:extLst>
                <a:ext uri="{FF2B5EF4-FFF2-40B4-BE49-F238E27FC236}">
                  <a16:creationId xmlns:a16="http://schemas.microsoft.com/office/drawing/2014/main" id="{B36B67B4-E605-2496-8839-711CF019E4F9}"/>
                </a:ext>
              </a:extLst>
            </p:cNvPr>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3044;p35">
              <a:extLst>
                <a:ext uri="{FF2B5EF4-FFF2-40B4-BE49-F238E27FC236}">
                  <a16:creationId xmlns:a16="http://schemas.microsoft.com/office/drawing/2014/main" id="{793A66AF-7479-5EF9-787E-DD767BC04ECC}"/>
                </a:ext>
              </a:extLst>
            </p:cNvPr>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3045;p35">
              <a:extLst>
                <a:ext uri="{FF2B5EF4-FFF2-40B4-BE49-F238E27FC236}">
                  <a16:creationId xmlns:a16="http://schemas.microsoft.com/office/drawing/2014/main" id="{DF98B7E8-7BAC-FF72-185C-B50EE555D083}"/>
                </a:ext>
              </a:extLst>
            </p:cNvPr>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3046;p35">
              <a:extLst>
                <a:ext uri="{FF2B5EF4-FFF2-40B4-BE49-F238E27FC236}">
                  <a16:creationId xmlns:a16="http://schemas.microsoft.com/office/drawing/2014/main" id="{7DB77809-4891-7F31-6375-E81A168C912F}"/>
                </a:ext>
              </a:extLst>
            </p:cNvPr>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3047;p35">
              <a:extLst>
                <a:ext uri="{FF2B5EF4-FFF2-40B4-BE49-F238E27FC236}">
                  <a16:creationId xmlns:a16="http://schemas.microsoft.com/office/drawing/2014/main" id="{2562B03B-0EFC-C4CC-98BA-131A9F8FE7E6}"/>
                </a:ext>
              </a:extLst>
            </p:cNvPr>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3048;p35">
              <a:extLst>
                <a:ext uri="{FF2B5EF4-FFF2-40B4-BE49-F238E27FC236}">
                  <a16:creationId xmlns:a16="http://schemas.microsoft.com/office/drawing/2014/main" id="{1D672E78-07C3-C80D-0172-9508E5FBF939}"/>
                </a:ext>
              </a:extLst>
            </p:cNvPr>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3049;p35">
              <a:extLst>
                <a:ext uri="{FF2B5EF4-FFF2-40B4-BE49-F238E27FC236}">
                  <a16:creationId xmlns:a16="http://schemas.microsoft.com/office/drawing/2014/main" id="{65D8983E-010A-1300-FCEE-7A4756CA2265}"/>
                </a:ext>
              </a:extLst>
            </p:cNvPr>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3050;p35">
              <a:extLst>
                <a:ext uri="{FF2B5EF4-FFF2-40B4-BE49-F238E27FC236}">
                  <a16:creationId xmlns:a16="http://schemas.microsoft.com/office/drawing/2014/main" id="{3B22D686-7B38-5C76-D6E4-9E9BA5E9949D}"/>
                </a:ext>
              </a:extLst>
            </p:cNvPr>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3051;p35">
              <a:extLst>
                <a:ext uri="{FF2B5EF4-FFF2-40B4-BE49-F238E27FC236}">
                  <a16:creationId xmlns:a16="http://schemas.microsoft.com/office/drawing/2014/main" id="{034F921E-54BF-28BE-0445-03319E17F131}"/>
                </a:ext>
              </a:extLst>
            </p:cNvPr>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3052;p35">
              <a:extLst>
                <a:ext uri="{FF2B5EF4-FFF2-40B4-BE49-F238E27FC236}">
                  <a16:creationId xmlns:a16="http://schemas.microsoft.com/office/drawing/2014/main" id="{D63EC468-E6FD-4F64-C05E-73D70D178B20}"/>
                </a:ext>
              </a:extLst>
            </p:cNvPr>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5" name="Google Shape;3053;p35">
              <a:extLst>
                <a:ext uri="{FF2B5EF4-FFF2-40B4-BE49-F238E27FC236}">
                  <a16:creationId xmlns:a16="http://schemas.microsoft.com/office/drawing/2014/main" id="{446F8E66-F651-0DBC-1696-9CF84E8AB8C1}"/>
                </a:ext>
              </a:extLst>
            </p:cNvPr>
            <p:cNvGrpSpPr/>
            <p:nvPr/>
          </p:nvGrpSpPr>
          <p:grpSpPr>
            <a:xfrm>
              <a:off x="3478424" y="1308364"/>
              <a:ext cx="2180470" cy="1878295"/>
              <a:chOff x="5553063" y="1487604"/>
              <a:chExt cx="1981525" cy="1707075"/>
            </a:xfrm>
          </p:grpSpPr>
          <p:sp>
            <p:nvSpPr>
              <p:cNvPr id="4126" name="Google Shape;3054;p35">
                <a:extLst>
                  <a:ext uri="{FF2B5EF4-FFF2-40B4-BE49-F238E27FC236}">
                    <a16:creationId xmlns:a16="http://schemas.microsoft.com/office/drawing/2014/main" id="{CA6ECF6E-C190-5B9B-9AB4-A8158F907E62}"/>
                  </a:ext>
                </a:extLst>
              </p:cNvPr>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3055;p35">
                <a:extLst>
                  <a:ext uri="{FF2B5EF4-FFF2-40B4-BE49-F238E27FC236}">
                    <a16:creationId xmlns:a16="http://schemas.microsoft.com/office/drawing/2014/main" id="{93B0D46B-ABA3-A85C-B70A-5D00535DEFC6}"/>
                  </a:ext>
                </a:extLst>
              </p:cNvPr>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28" name="Google Shape;3009;p35">
            <a:extLst>
              <a:ext uri="{FF2B5EF4-FFF2-40B4-BE49-F238E27FC236}">
                <a16:creationId xmlns:a16="http://schemas.microsoft.com/office/drawing/2014/main" id="{9FEC30B6-E3AE-397C-0A78-503E13456262}"/>
              </a:ext>
            </a:extLst>
          </p:cNvPr>
          <p:cNvGrpSpPr/>
          <p:nvPr/>
        </p:nvGrpSpPr>
        <p:grpSpPr>
          <a:xfrm>
            <a:off x="6695252" y="2592388"/>
            <a:ext cx="467017" cy="540610"/>
            <a:chOff x="3478424" y="1308364"/>
            <a:chExt cx="2187185" cy="2942536"/>
          </a:xfrm>
        </p:grpSpPr>
        <p:sp>
          <p:nvSpPr>
            <p:cNvPr id="4129" name="Google Shape;3010;p35">
              <a:extLst>
                <a:ext uri="{FF2B5EF4-FFF2-40B4-BE49-F238E27FC236}">
                  <a16:creationId xmlns:a16="http://schemas.microsoft.com/office/drawing/2014/main" id="{00DF471E-2A2B-D5D0-A5B3-CECE70A17B92}"/>
                </a:ext>
              </a:extLst>
            </p:cNvPr>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3011;p35">
              <a:extLst>
                <a:ext uri="{FF2B5EF4-FFF2-40B4-BE49-F238E27FC236}">
                  <a16:creationId xmlns:a16="http://schemas.microsoft.com/office/drawing/2014/main" id="{8D351D58-0FE4-711F-7B79-844938AB16A9}"/>
                </a:ext>
              </a:extLst>
            </p:cNvPr>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3012;p35">
              <a:extLst>
                <a:ext uri="{FF2B5EF4-FFF2-40B4-BE49-F238E27FC236}">
                  <a16:creationId xmlns:a16="http://schemas.microsoft.com/office/drawing/2014/main" id="{052D508E-489D-32AD-8749-BACA14546B76}"/>
                </a:ext>
              </a:extLst>
            </p:cNvPr>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3013;p35">
              <a:extLst>
                <a:ext uri="{FF2B5EF4-FFF2-40B4-BE49-F238E27FC236}">
                  <a16:creationId xmlns:a16="http://schemas.microsoft.com/office/drawing/2014/main" id="{D7B68DB7-57BE-3382-7977-47DB4935C93B}"/>
                </a:ext>
              </a:extLst>
            </p:cNvPr>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3014;p35">
              <a:extLst>
                <a:ext uri="{FF2B5EF4-FFF2-40B4-BE49-F238E27FC236}">
                  <a16:creationId xmlns:a16="http://schemas.microsoft.com/office/drawing/2014/main" id="{A564AF35-D087-7D94-7DE1-ABC3927E6C2B}"/>
                </a:ext>
              </a:extLst>
            </p:cNvPr>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3015;p35">
              <a:extLst>
                <a:ext uri="{FF2B5EF4-FFF2-40B4-BE49-F238E27FC236}">
                  <a16:creationId xmlns:a16="http://schemas.microsoft.com/office/drawing/2014/main" id="{94E7F04C-CF4F-6ECE-0B6E-A1A71EF583A7}"/>
                </a:ext>
              </a:extLst>
            </p:cNvPr>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3016;p35">
              <a:extLst>
                <a:ext uri="{FF2B5EF4-FFF2-40B4-BE49-F238E27FC236}">
                  <a16:creationId xmlns:a16="http://schemas.microsoft.com/office/drawing/2014/main" id="{48A023E9-E6A9-B016-0850-FB31467D7308}"/>
                </a:ext>
              </a:extLst>
            </p:cNvPr>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3017;p35">
              <a:extLst>
                <a:ext uri="{FF2B5EF4-FFF2-40B4-BE49-F238E27FC236}">
                  <a16:creationId xmlns:a16="http://schemas.microsoft.com/office/drawing/2014/main" id="{A0AE832C-CBBF-1CCF-EC4A-FFB9B7AE9280}"/>
                </a:ext>
              </a:extLst>
            </p:cNvPr>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3018;p35">
              <a:extLst>
                <a:ext uri="{FF2B5EF4-FFF2-40B4-BE49-F238E27FC236}">
                  <a16:creationId xmlns:a16="http://schemas.microsoft.com/office/drawing/2014/main" id="{64A017A4-CB2E-1530-9CA4-F4D5E34F8AA4}"/>
                </a:ext>
              </a:extLst>
            </p:cNvPr>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3019;p35">
              <a:extLst>
                <a:ext uri="{FF2B5EF4-FFF2-40B4-BE49-F238E27FC236}">
                  <a16:creationId xmlns:a16="http://schemas.microsoft.com/office/drawing/2014/main" id="{365F4E0F-25EC-56A2-5CC2-58F8ED455765}"/>
                </a:ext>
              </a:extLst>
            </p:cNvPr>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3020;p35">
              <a:extLst>
                <a:ext uri="{FF2B5EF4-FFF2-40B4-BE49-F238E27FC236}">
                  <a16:creationId xmlns:a16="http://schemas.microsoft.com/office/drawing/2014/main" id="{1684A6C5-EA26-9B4C-7676-82C753100715}"/>
                </a:ext>
              </a:extLst>
            </p:cNvPr>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3021;p35">
              <a:extLst>
                <a:ext uri="{FF2B5EF4-FFF2-40B4-BE49-F238E27FC236}">
                  <a16:creationId xmlns:a16="http://schemas.microsoft.com/office/drawing/2014/main" id="{B6CBDA13-9358-4C49-4A15-86162544D68B}"/>
                </a:ext>
              </a:extLst>
            </p:cNvPr>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3022;p35">
              <a:extLst>
                <a:ext uri="{FF2B5EF4-FFF2-40B4-BE49-F238E27FC236}">
                  <a16:creationId xmlns:a16="http://schemas.microsoft.com/office/drawing/2014/main" id="{3DC9D3EB-169A-B87D-1CAA-F391D0F09289}"/>
                </a:ext>
              </a:extLst>
            </p:cNvPr>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3023;p35">
              <a:extLst>
                <a:ext uri="{FF2B5EF4-FFF2-40B4-BE49-F238E27FC236}">
                  <a16:creationId xmlns:a16="http://schemas.microsoft.com/office/drawing/2014/main" id="{2FDE6376-55CB-3F33-5190-DB1E2116F4D8}"/>
                </a:ext>
              </a:extLst>
            </p:cNvPr>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3024;p35">
              <a:extLst>
                <a:ext uri="{FF2B5EF4-FFF2-40B4-BE49-F238E27FC236}">
                  <a16:creationId xmlns:a16="http://schemas.microsoft.com/office/drawing/2014/main" id="{5021A3F5-03B3-B0F4-683A-930B4254FF27}"/>
                </a:ext>
              </a:extLst>
            </p:cNvPr>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3025;p35">
              <a:extLst>
                <a:ext uri="{FF2B5EF4-FFF2-40B4-BE49-F238E27FC236}">
                  <a16:creationId xmlns:a16="http://schemas.microsoft.com/office/drawing/2014/main" id="{3027107B-8174-F6ED-C671-D54870716A58}"/>
                </a:ext>
              </a:extLst>
            </p:cNvPr>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3026;p35">
              <a:extLst>
                <a:ext uri="{FF2B5EF4-FFF2-40B4-BE49-F238E27FC236}">
                  <a16:creationId xmlns:a16="http://schemas.microsoft.com/office/drawing/2014/main" id="{82610ED3-6ED4-4F39-513E-7EFA047E4241}"/>
                </a:ext>
              </a:extLst>
            </p:cNvPr>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3027;p35">
              <a:extLst>
                <a:ext uri="{FF2B5EF4-FFF2-40B4-BE49-F238E27FC236}">
                  <a16:creationId xmlns:a16="http://schemas.microsoft.com/office/drawing/2014/main" id="{602541AA-AA7B-CBD9-3B2A-9FA78CC94628}"/>
                </a:ext>
              </a:extLst>
            </p:cNvPr>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3028;p35">
              <a:extLst>
                <a:ext uri="{FF2B5EF4-FFF2-40B4-BE49-F238E27FC236}">
                  <a16:creationId xmlns:a16="http://schemas.microsoft.com/office/drawing/2014/main" id="{285960B3-8A38-BCD4-54B4-A59B9354D60B}"/>
                </a:ext>
              </a:extLst>
            </p:cNvPr>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3029;p35">
              <a:extLst>
                <a:ext uri="{FF2B5EF4-FFF2-40B4-BE49-F238E27FC236}">
                  <a16:creationId xmlns:a16="http://schemas.microsoft.com/office/drawing/2014/main" id="{92EE03E5-6675-AAA8-15C8-543701116B92}"/>
                </a:ext>
              </a:extLst>
            </p:cNvPr>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3030;p35">
              <a:extLst>
                <a:ext uri="{FF2B5EF4-FFF2-40B4-BE49-F238E27FC236}">
                  <a16:creationId xmlns:a16="http://schemas.microsoft.com/office/drawing/2014/main" id="{7301A7F9-5CEC-1FC2-0B79-ED30053EF3EF}"/>
                </a:ext>
              </a:extLst>
            </p:cNvPr>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3031;p35">
              <a:extLst>
                <a:ext uri="{FF2B5EF4-FFF2-40B4-BE49-F238E27FC236}">
                  <a16:creationId xmlns:a16="http://schemas.microsoft.com/office/drawing/2014/main" id="{5F98761D-76D4-0790-7CA3-EBDFE9B008A6}"/>
                </a:ext>
              </a:extLst>
            </p:cNvPr>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3032;p35">
              <a:extLst>
                <a:ext uri="{FF2B5EF4-FFF2-40B4-BE49-F238E27FC236}">
                  <a16:creationId xmlns:a16="http://schemas.microsoft.com/office/drawing/2014/main" id="{E6FC47B7-D11F-966F-220B-941E89ADDFA1}"/>
                </a:ext>
              </a:extLst>
            </p:cNvPr>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3033;p35">
              <a:extLst>
                <a:ext uri="{FF2B5EF4-FFF2-40B4-BE49-F238E27FC236}">
                  <a16:creationId xmlns:a16="http://schemas.microsoft.com/office/drawing/2014/main" id="{EFFE786E-1EAC-7F9A-9120-05372154537F}"/>
                </a:ext>
              </a:extLst>
            </p:cNvPr>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3034;p35">
              <a:extLst>
                <a:ext uri="{FF2B5EF4-FFF2-40B4-BE49-F238E27FC236}">
                  <a16:creationId xmlns:a16="http://schemas.microsoft.com/office/drawing/2014/main" id="{222E0F5B-C17B-E18B-5A39-74BE7AB26269}"/>
                </a:ext>
              </a:extLst>
            </p:cNvPr>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3035;p35">
              <a:extLst>
                <a:ext uri="{FF2B5EF4-FFF2-40B4-BE49-F238E27FC236}">
                  <a16:creationId xmlns:a16="http://schemas.microsoft.com/office/drawing/2014/main" id="{237DA38D-97F0-8180-B5F3-7F7DF6BAB5BD}"/>
                </a:ext>
              </a:extLst>
            </p:cNvPr>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3036;p35">
              <a:extLst>
                <a:ext uri="{FF2B5EF4-FFF2-40B4-BE49-F238E27FC236}">
                  <a16:creationId xmlns:a16="http://schemas.microsoft.com/office/drawing/2014/main" id="{ADADED77-0210-F777-9221-CB0D840F36AE}"/>
                </a:ext>
              </a:extLst>
            </p:cNvPr>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3037;p35">
              <a:extLst>
                <a:ext uri="{FF2B5EF4-FFF2-40B4-BE49-F238E27FC236}">
                  <a16:creationId xmlns:a16="http://schemas.microsoft.com/office/drawing/2014/main" id="{3B5947AD-6661-84FA-0F36-37CBB4F95A6B}"/>
                </a:ext>
              </a:extLst>
            </p:cNvPr>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3038;p35">
              <a:extLst>
                <a:ext uri="{FF2B5EF4-FFF2-40B4-BE49-F238E27FC236}">
                  <a16:creationId xmlns:a16="http://schemas.microsoft.com/office/drawing/2014/main" id="{418BEB75-1FEB-0A06-2667-A19A1E854ECF}"/>
                </a:ext>
              </a:extLst>
            </p:cNvPr>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3039;p35">
              <a:extLst>
                <a:ext uri="{FF2B5EF4-FFF2-40B4-BE49-F238E27FC236}">
                  <a16:creationId xmlns:a16="http://schemas.microsoft.com/office/drawing/2014/main" id="{63CFC866-1717-3A31-DC1D-04A965BD36B9}"/>
                </a:ext>
              </a:extLst>
            </p:cNvPr>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3040;p35">
              <a:extLst>
                <a:ext uri="{FF2B5EF4-FFF2-40B4-BE49-F238E27FC236}">
                  <a16:creationId xmlns:a16="http://schemas.microsoft.com/office/drawing/2014/main" id="{5B182769-9D64-0684-5151-FEA7C5AD9141}"/>
                </a:ext>
              </a:extLst>
            </p:cNvPr>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3041;p35">
              <a:extLst>
                <a:ext uri="{FF2B5EF4-FFF2-40B4-BE49-F238E27FC236}">
                  <a16:creationId xmlns:a16="http://schemas.microsoft.com/office/drawing/2014/main" id="{8187B8D2-83F9-261D-8FEF-FE511C8A280B}"/>
                </a:ext>
              </a:extLst>
            </p:cNvPr>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3042;p35">
              <a:extLst>
                <a:ext uri="{FF2B5EF4-FFF2-40B4-BE49-F238E27FC236}">
                  <a16:creationId xmlns:a16="http://schemas.microsoft.com/office/drawing/2014/main" id="{F2A7A4EA-2EBC-EAC7-4268-1B8652EAF212}"/>
                </a:ext>
              </a:extLst>
            </p:cNvPr>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3043;p35">
              <a:extLst>
                <a:ext uri="{FF2B5EF4-FFF2-40B4-BE49-F238E27FC236}">
                  <a16:creationId xmlns:a16="http://schemas.microsoft.com/office/drawing/2014/main" id="{8B3D3E59-2591-9229-C796-1667D5E1EC3A}"/>
                </a:ext>
              </a:extLst>
            </p:cNvPr>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3044;p35">
              <a:extLst>
                <a:ext uri="{FF2B5EF4-FFF2-40B4-BE49-F238E27FC236}">
                  <a16:creationId xmlns:a16="http://schemas.microsoft.com/office/drawing/2014/main" id="{36F8D2B0-89A5-BAED-545D-AD691289A895}"/>
                </a:ext>
              </a:extLst>
            </p:cNvPr>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3045;p35">
              <a:extLst>
                <a:ext uri="{FF2B5EF4-FFF2-40B4-BE49-F238E27FC236}">
                  <a16:creationId xmlns:a16="http://schemas.microsoft.com/office/drawing/2014/main" id="{A4ABBB0B-3803-449E-50C3-3DFB2FB1C352}"/>
                </a:ext>
              </a:extLst>
            </p:cNvPr>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3046;p35">
              <a:extLst>
                <a:ext uri="{FF2B5EF4-FFF2-40B4-BE49-F238E27FC236}">
                  <a16:creationId xmlns:a16="http://schemas.microsoft.com/office/drawing/2014/main" id="{754E730D-776B-63EC-70BD-900800CDED28}"/>
                </a:ext>
              </a:extLst>
            </p:cNvPr>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3047;p35">
              <a:extLst>
                <a:ext uri="{FF2B5EF4-FFF2-40B4-BE49-F238E27FC236}">
                  <a16:creationId xmlns:a16="http://schemas.microsoft.com/office/drawing/2014/main" id="{2C17CFE7-B506-3A8C-050C-69D6110B05DE}"/>
                </a:ext>
              </a:extLst>
            </p:cNvPr>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3048;p35">
              <a:extLst>
                <a:ext uri="{FF2B5EF4-FFF2-40B4-BE49-F238E27FC236}">
                  <a16:creationId xmlns:a16="http://schemas.microsoft.com/office/drawing/2014/main" id="{1D2A050C-AE9D-F569-292C-AAE567200BAE}"/>
                </a:ext>
              </a:extLst>
            </p:cNvPr>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3049;p35">
              <a:extLst>
                <a:ext uri="{FF2B5EF4-FFF2-40B4-BE49-F238E27FC236}">
                  <a16:creationId xmlns:a16="http://schemas.microsoft.com/office/drawing/2014/main" id="{977914EE-2964-4D31-938E-B424490ECF1E}"/>
                </a:ext>
              </a:extLst>
            </p:cNvPr>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3050;p35">
              <a:extLst>
                <a:ext uri="{FF2B5EF4-FFF2-40B4-BE49-F238E27FC236}">
                  <a16:creationId xmlns:a16="http://schemas.microsoft.com/office/drawing/2014/main" id="{F675DD7F-30F1-D663-FDC2-9E16868724F6}"/>
                </a:ext>
              </a:extLst>
            </p:cNvPr>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3051;p35">
              <a:extLst>
                <a:ext uri="{FF2B5EF4-FFF2-40B4-BE49-F238E27FC236}">
                  <a16:creationId xmlns:a16="http://schemas.microsoft.com/office/drawing/2014/main" id="{1DEB8470-AFC5-E917-58EA-B1554FF777F8}"/>
                </a:ext>
              </a:extLst>
            </p:cNvPr>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3052;p35">
              <a:extLst>
                <a:ext uri="{FF2B5EF4-FFF2-40B4-BE49-F238E27FC236}">
                  <a16:creationId xmlns:a16="http://schemas.microsoft.com/office/drawing/2014/main" id="{4AE8206F-2AFB-D9B4-0555-BB4F3A45438C}"/>
                </a:ext>
              </a:extLst>
            </p:cNvPr>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8" name="Google Shape;3053;p35">
              <a:extLst>
                <a:ext uri="{FF2B5EF4-FFF2-40B4-BE49-F238E27FC236}">
                  <a16:creationId xmlns:a16="http://schemas.microsoft.com/office/drawing/2014/main" id="{1557AEB4-2DAA-D428-8B0B-A2E5FD972B90}"/>
                </a:ext>
              </a:extLst>
            </p:cNvPr>
            <p:cNvGrpSpPr/>
            <p:nvPr/>
          </p:nvGrpSpPr>
          <p:grpSpPr>
            <a:xfrm>
              <a:off x="3478424" y="1308364"/>
              <a:ext cx="2180470" cy="1878295"/>
              <a:chOff x="5553063" y="1487604"/>
              <a:chExt cx="1981525" cy="1707075"/>
            </a:xfrm>
          </p:grpSpPr>
          <p:sp>
            <p:nvSpPr>
              <p:cNvPr id="2509" name="Google Shape;3054;p35">
                <a:extLst>
                  <a:ext uri="{FF2B5EF4-FFF2-40B4-BE49-F238E27FC236}">
                    <a16:creationId xmlns:a16="http://schemas.microsoft.com/office/drawing/2014/main" id="{47502BDF-C473-9CB3-DAA2-89B71008724C}"/>
                  </a:ext>
                </a:extLst>
              </p:cNvPr>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3055;p35">
                <a:extLst>
                  <a:ext uri="{FF2B5EF4-FFF2-40B4-BE49-F238E27FC236}">
                    <a16:creationId xmlns:a16="http://schemas.microsoft.com/office/drawing/2014/main" id="{0ED91C69-0BF8-6CE2-C966-D178F776FA09}"/>
                  </a:ext>
                </a:extLst>
              </p:cNvPr>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1" name="Google Shape;3009;p35">
            <a:extLst>
              <a:ext uri="{FF2B5EF4-FFF2-40B4-BE49-F238E27FC236}">
                <a16:creationId xmlns:a16="http://schemas.microsoft.com/office/drawing/2014/main" id="{3B7F362F-4CC4-F70C-7201-FE693BF9B741}"/>
              </a:ext>
            </a:extLst>
          </p:cNvPr>
          <p:cNvGrpSpPr/>
          <p:nvPr/>
        </p:nvGrpSpPr>
        <p:grpSpPr>
          <a:xfrm>
            <a:off x="6954008" y="2742454"/>
            <a:ext cx="467017" cy="540610"/>
            <a:chOff x="3478424" y="1308364"/>
            <a:chExt cx="2187185" cy="2942536"/>
          </a:xfrm>
        </p:grpSpPr>
        <p:sp>
          <p:nvSpPr>
            <p:cNvPr id="2512" name="Google Shape;3010;p35">
              <a:extLst>
                <a:ext uri="{FF2B5EF4-FFF2-40B4-BE49-F238E27FC236}">
                  <a16:creationId xmlns:a16="http://schemas.microsoft.com/office/drawing/2014/main" id="{F89356A6-3154-E51E-1734-A7E9C1CC6BC4}"/>
                </a:ext>
              </a:extLst>
            </p:cNvPr>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3011;p35">
              <a:extLst>
                <a:ext uri="{FF2B5EF4-FFF2-40B4-BE49-F238E27FC236}">
                  <a16:creationId xmlns:a16="http://schemas.microsoft.com/office/drawing/2014/main" id="{0B1B8588-A983-759B-0AFF-9C66D33D9009}"/>
                </a:ext>
              </a:extLst>
            </p:cNvPr>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3012;p35">
              <a:extLst>
                <a:ext uri="{FF2B5EF4-FFF2-40B4-BE49-F238E27FC236}">
                  <a16:creationId xmlns:a16="http://schemas.microsoft.com/office/drawing/2014/main" id="{3AF31B2A-5DE4-CD84-34C8-A2CB96A2FD0D}"/>
                </a:ext>
              </a:extLst>
            </p:cNvPr>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3013;p35">
              <a:extLst>
                <a:ext uri="{FF2B5EF4-FFF2-40B4-BE49-F238E27FC236}">
                  <a16:creationId xmlns:a16="http://schemas.microsoft.com/office/drawing/2014/main" id="{C0B7C623-A0FE-CFD0-CF8C-784592FBBA50}"/>
                </a:ext>
              </a:extLst>
            </p:cNvPr>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3014;p35">
              <a:extLst>
                <a:ext uri="{FF2B5EF4-FFF2-40B4-BE49-F238E27FC236}">
                  <a16:creationId xmlns:a16="http://schemas.microsoft.com/office/drawing/2014/main" id="{2B2DEA9D-41A0-615D-6310-106CED1254B9}"/>
                </a:ext>
              </a:extLst>
            </p:cNvPr>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3015;p35">
              <a:extLst>
                <a:ext uri="{FF2B5EF4-FFF2-40B4-BE49-F238E27FC236}">
                  <a16:creationId xmlns:a16="http://schemas.microsoft.com/office/drawing/2014/main" id="{6E05EF12-9610-D0A8-D65D-DA99F9FA0AEC}"/>
                </a:ext>
              </a:extLst>
            </p:cNvPr>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3016;p35">
              <a:extLst>
                <a:ext uri="{FF2B5EF4-FFF2-40B4-BE49-F238E27FC236}">
                  <a16:creationId xmlns:a16="http://schemas.microsoft.com/office/drawing/2014/main" id="{408E6D98-21DD-6CFD-7CEF-D14BC53144DD}"/>
                </a:ext>
              </a:extLst>
            </p:cNvPr>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3017;p35">
              <a:extLst>
                <a:ext uri="{FF2B5EF4-FFF2-40B4-BE49-F238E27FC236}">
                  <a16:creationId xmlns:a16="http://schemas.microsoft.com/office/drawing/2014/main" id="{71A34D6F-0EA6-1121-531A-5A77BDC6D073}"/>
                </a:ext>
              </a:extLst>
            </p:cNvPr>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3018;p35">
              <a:extLst>
                <a:ext uri="{FF2B5EF4-FFF2-40B4-BE49-F238E27FC236}">
                  <a16:creationId xmlns:a16="http://schemas.microsoft.com/office/drawing/2014/main" id="{BF4111C6-CE0B-A603-8C55-A6A9EA679FD9}"/>
                </a:ext>
              </a:extLst>
            </p:cNvPr>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3019;p35">
              <a:extLst>
                <a:ext uri="{FF2B5EF4-FFF2-40B4-BE49-F238E27FC236}">
                  <a16:creationId xmlns:a16="http://schemas.microsoft.com/office/drawing/2014/main" id="{8FEC003C-8D7F-0087-609C-838F6B7280B2}"/>
                </a:ext>
              </a:extLst>
            </p:cNvPr>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3020;p35">
              <a:extLst>
                <a:ext uri="{FF2B5EF4-FFF2-40B4-BE49-F238E27FC236}">
                  <a16:creationId xmlns:a16="http://schemas.microsoft.com/office/drawing/2014/main" id="{5135B080-978D-A2ED-2D61-E985DE1DBD5D}"/>
                </a:ext>
              </a:extLst>
            </p:cNvPr>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3021;p35">
              <a:extLst>
                <a:ext uri="{FF2B5EF4-FFF2-40B4-BE49-F238E27FC236}">
                  <a16:creationId xmlns:a16="http://schemas.microsoft.com/office/drawing/2014/main" id="{2D51198F-A9FC-56F7-62CD-4B29EA930BD1}"/>
                </a:ext>
              </a:extLst>
            </p:cNvPr>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3022;p35">
              <a:extLst>
                <a:ext uri="{FF2B5EF4-FFF2-40B4-BE49-F238E27FC236}">
                  <a16:creationId xmlns:a16="http://schemas.microsoft.com/office/drawing/2014/main" id="{70571AF8-D7A7-81A8-EE01-40FD78EE3E61}"/>
                </a:ext>
              </a:extLst>
            </p:cNvPr>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3023;p35">
              <a:extLst>
                <a:ext uri="{FF2B5EF4-FFF2-40B4-BE49-F238E27FC236}">
                  <a16:creationId xmlns:a16="http://schemas.microsoft.com/office/drawing/2014/main" id="{8A5C0268-4A29-42B2-3188-9CFB5B1307B0}"/>
                </a:ext>
              </a:extLst>
            </p:cNvPr>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3024;p35">
              <a:extLst>
                <a:ext uri="{FF2B5EF4-FFF2-40B4-BE49-F238E27FC236}">
                  <a16:creationId xmlns:a16="http://schemas.microsoft.com/office/drawing/2014/main" id="{D386439B-1A2F-71EE-EE47-F12CAE4846A1}"/>
                </a:ext>
              </a:extLst>
            </p:cNvPr>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3025;p35">
              <a:extLst>
                <a:ext uri="{FF2B5EF4-FFF2-40B4-BE49-F238E27FC236}">
                  <a16:creationId xmlns:a16="http://schemas.microsoft.com/office/drawing/2014/main" id="{9AA9566B-CB25-BA4A-58E4-EB742AEFB694}"/>
                </a:ext>
              </a:extLst>
            </p:cNvPr>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3026;p35">
              <a:extLst>
                <a:ext uri="{FF2B5EF4-FFF2-40B4-BE49-F238E27FC236}">
                  <a16:creationId xmlns:a16="http://schemas.microsoft.com/office/drawing/2014/main" id="{EE58A573-12BA-AFD1-4124-8B4E8FA31495}"/>
                </a:ext>
              </a:extLst>
            </p:cNvPr>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3027;p35">
              <a:extLst>
                <a:ext uri="{FF2B5EF4-FFF2-40B4-BE49-F238E27FC236}">
                  <a16:creationId xmlns:a16="http://schemas.microsoft.com/office/drawing/2014/main" id="{6B322DB6-6DFC-85AA-8D62-9D7C56CA4839}"/>
                </a:ext>
              </a:extLst>
            </p:cNvPr>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3028;p35">
              <a:extLst>
                <a:ext uri="{FF2B5EF4-FFF2-40B4-BE49-F238E27FC236}">
                  <a16:creationId xmlns:a16="http://schemas.microsoft.com/office/drawing/2014/main" id="{3A131D4A-2939-7D1C-F002-F74F221B14D8}"/>
                </a:ext>
              </a:extLst>
            </p:cNvPr>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3029;p35">
              <a:extLst>
                <a:ext uri="{FF2B5EF4-FFF2-40B4-BE49-F238E27FC236}">
                  <a16:creationId xmlns:a16="http://schemas.microsoft.com/office/drawing/2014/main" id="{7AA26321-061E-6F2D-DF41-9032610407A8}"/>
                </a:ext>
              </a:extLst>
            </p:cNvPr>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3030;p35">
              <a:extLst>
                <a:ext uri="{FF2B5EF4-FFF2-40B4-BE49-F238E27FC236}">
                  <a16:creationId xmlns:a16="http://schemas.microsoft.com/office/drawing/2014/main" id="{C4726278-C135-04D3-12E0-71DDC116289C}"/>
                </a:ext>
              </a:extLst>
            </p:cNvPr>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3031;p35">
              <a:extLst>
                <a:ext uri="{FF2B5EF4-FFF2-40B4-BE49-F238E27FC236}">
                  <a16:creationId xmlns:a16="http://schemas.microsoft.com/office/drawing/2014/main" id="{8C863C8E-0EAF-E94B-6B8A-84827FAC2806}"/>
                </a:ext>
              </a:extLst>
            </p:cNvPr>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3032;p35">
              <a:extLst>
                <a:ext uri="{FF2B5EF4-FFF2-40B4-BE49-F238E27FC236}">
                  <a16:creationId xmlns:a16="http://schemas.microsoft.com/office/drawing/2014/main" id="{E4FA229F-4514-045F-477B-85C904FC9448}"/>
                </a:ext>
              </a:extLst>
            </p:cNvPr>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3033;p35">
              <a:extLst>
                <a:ext uri="{FF2B5EF4-FFF2-40B4-BE49-F238E27FC236}">
                  <a16:creationId xmlns:a16="http://schemas.microsoft.com/office/drawing/2014/main" id="{39C32B78-0614-41D4-71F3-72DC1F76AC9F}"/>
                </a:ext>
              </a:extLst>
            </p:cNvPr>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3034;p35">
              <a:extLst>
                <a:ext uri="{FF2B5EF4-FFF2-40B4-BE49-F238E27FC236}">
                  <a16:creationId xmlns:a16="http://schemas.microsoft.com/office/drawing/2014/main" id="{74EA3599-7DD6-0C95-CFA0-BA96994DB71C}"/>
                </a:ext>
              </a:extLst>
            </p:cNvPr>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3035;p35">
              <a:extLst>
                <a:ext uri="{FF2B5EF4-FFF2-40B4-BE49-F238E27FC236}">
                  <a16:creationId xmlns:a16="http://schemas.microsoft.com/office/drawing/2014/main" id="{8EC7328D-47A5-6DCC-C3E5-6CD8F0366018}"/>
                </a:ext>
              </a:extLst>
            </p:cNvPr>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3036;p35">
              <a:extLst>
                <a:ext uri="{FF2B5EF4-FFF2-40B4-BE49-F238E27FC236}">
                  <a16:creationId xmlns:a16="http://schemas.microsoft.com/office/drawing/2014/main" id="{F85AB274-E223-74F3-B59D-16AB5A03774C}"/>
                </a:ext>
              </a:extLst>
            </p:cNvPr>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3037;p35">
              <a:extLst>
                <a:ext uri="{FF2B5EF4-FFF2-40B4-BE49-F238E27FC236}">
                  <a16:creationId xmlns:a16="http://schemas.microsoft.com/office/drawing/2014/main" id="{55C22F03-5EA7-CEA3-9DF7-FAFCAA16B0BA}"/>
                </a:ext>
              </a:extLst>
            </p:cNvPr>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3038;p35">
              <a:extLst>
                <a:ext uri="{FF2B5EF4-FFF2-40B4-BE49-F238E27FC236}">
                  <a16:creationId xmlns:a16="http://schemas.microsoft.com/office/drawing/2014/main" id="{40C66913-6531-06C6-C123-A9BABD167C21}"/>
                </a:ext>
              </a:extLst>
            </p:cNvPr>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3039;p35">
              <a:extLst>
                <a:ext uri="{FF2B5EF4-FFF2-40B4-BE49-F238E27FC236}">
                  <a16:creationId xmlns:a16="http://schemas.microsoft.com/office/drawing/2014/main" id="{B00ED40F-306E-C67D-9A30-156A4355EBDC}"/>
                </a:ext>
              </a:extLst>
            </p:cNvPr>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3040;p35">
              <a:extLst>
                <a:ext uri="{FF2B5EF4-FFF2-40B4-BE49-F238E27FC236}">
                  <a16:creationId xmlns:a16="http://schemas.microsoft.com/office/drawing/2014/main" id="{DE2C88E5-B2EC-B457-F837-C4F16AD31C9E}"/>
                </a:ext>
              </a:extLst>
            </p:cNvPr>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3041;p35">
              <a:extLst>
                <a:ext uri="{FF2B5EF4-FFF2-40B4-BE49-F238E27FC236}">
                  <a16:creationId xmlns:a16="http://schemas.microsoft.com/office/drawing/2014/main" id="{5B2086A7-3737-CB0C-EAAE-52E8FAB93CBD}"/>
                </a:ext>
              </a:extLst>
            </p:cNvPr>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3042;p35">
              <a:extLst>
                <a:ext uri="{FF2B5EF4-FFF2-40B4-BE49-F238E27FC236}">
                  <a16:creationId xmlns:a16="http://schemas.microsoft.com/office/drawing/2014/main" id="{42E85E09-F44A-9A7F-7D59-1FF22F4744C0}"/>
                </a:ext>
              </a:extLst>
            </p:cNvPr>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3043;p35">
              <a:extLst>
                <a:ext uri="{FF2B5EF4-FFF2-40B4-BE49-F238E27FC236}">
                  <a16:creationId xmlns:a16="http://schemas.microsoft.com/office/drawing/2014/main" id="{2B96A729-0E61-4170-09E4-827092CD171B}"/>
                </a:ext>
              </a:extLst>
            </p:cNvPr>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3044;p35">
              <a:extLst>
                <a:ext uri="{FF2B5EF4-FFF2-40B4-BE49-F238E27FC236}">
                  <a16:creationId xmlns:a16="http://schemas.microsoft.com/office/drawing/2014/main" id="{BBFB659C-F252-86F7-DBEC-4655C60896D8}"/>
                </a:ext>
              </a:extLst>
            </p:cNvPr>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3045;p35">
              <a:extLst>
                <a:ext uri="{FF2B5EF4-FFF2-40B4-BE49-F238E27FC236}">
                  <a16:creationId xmlns:a16="http://schemas.microsoft.com/office/drawing/2014/main" id="{33E1E29F-A85A-9544-D2A8-006C1B531044}"/>
                </a:ext>
              </a:extLst>
            </p:cNvPr>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3046;p35">
              <a:extLst>
                <a:ext uri="{FF2B5EF4-FFF2-40B4-BE49-F238E27FC236}">
                  <a16:creationId xmlns:a16="http://schemas.microsoft.com/office/drawing/2014/main" id="{B48AF537-5BA8-BCD0-D3A9-AD7205B14528}"/>
                </a:ext>
              </a:extLst>
            </p:cNvPr>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3047;p35">
              <a:extLst>
                <a:ext uri="{FF2B5EF4-FFF2-40B4-BE49-F238E27FC236}">
                  <a16:creationId xmlns:a16="http://schemas.microsoft.com/office/drawing/2014/main" id="{AFCC400B-4289-00A2-4E59-2CBD3C3E6347}"/>
                </a:ext>
              </a:extLst>
            </p:cNvPr>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3048;p35">
              <a:extLst>
                <a:ext uri="{FF2B5EF4-FFF2-40B4-BE49-F238E27FC236}">
                  <a16:creationId xmlns:a16="http://schemas.microsoft.com/office/drawing/2014/main" id="{5483EEEE-894B-F94D-BB0C-50D73A21D2B7}"/>
                </a:ext>
              </a:extLst>
            </p:cNvPr>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3049;p35">
              <a:extLst>
                <a:ext uri="{FF2B5EF4-FFF2-40B4-BE49-F238E27FC236}">
                  <a16:creationId xmlns:a16="http://schemas.microsoft.com/office/drawing/2014/main" id="{E7CE3155-E06B-E80E-73DC-F4FE6FADAF33}"/>
                </a:ext>
              </a:extLst>
            </p:cNvPr>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3050;p35">
              <a:extLst>
                <a:ext uri="{FF2B5EF4-FFF2-40B4-BE49-F238E27FC236}">
                  <a16:creationId xmlns:a16="http://schemas.microsoft.com/office/drawing/2014/main" id="{885BC74D-2749-A6AC-3370-788EAC201E03}"/>
                </a:ext>
              </a:extLst>
            </p:cNvPr>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3051;p35">
              <a:extLst>
                <a:ext uri="{FF2B5EF4-FFF2-40B4-BE49-F238E27FC236}">
                  <a16:creationId xmlns:a16="http://schemas.microsoft.com/office/drawing/2014/main" id="{F08DF488-8D87-2121-134F-CF3EF402358F}"/>
                </a:ext>
              </a:extLst>
            </p:cNvPr>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3052;p35">
              <a:extLst>
                <a:ext uri="{FF2B5EF4-FFF2-40B4-BE49-F238E27FC236}">
                  <a16:creationId xmlns:a16="http://schemas.microsoft.com/office/drawing/2014/main" id="{59AC1C9C-AFD5-A7DA-B919-AEED3C6B76A2}"/>
                </a:ext>
              </a:extLst>
            </p:cNvPr>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5" name="Google Shape;3053;p35">
              <a:extLst>
                <a:ext uri="{FF2B5EF4-FFF2-40B4-BE49-F238E27FC236}">
                  <a16:creationId xmlns:a16="http://schemas.microsoft.com/office/drawing/2014/main" id="{4C843615-4224-15D8-587C-D35D51A7C512}"/>
                </a:ext>
              </a:extLst>
            </p:cNvPr>
            <p:cNvGrpSpPr/>
            <p:nvPr/>
          </p:nvGrpSpPr>
          <p:grpSpPr>
            <a:xfrm>
              <a:off x="3478424" y="1308364"/>
              <a:ext cx="2180470" cy="1878295"/>
              <a:chOff x="5553063" y="1487604"/>
              <a:chExt cx="1981525" cy="1707075"/>
            </a:xfrm>
          </p:grpSpPr>
          <p:sp>
            <p:nvSpPr>
              <p:cNvPr id="2676" name="Google Shape;3054;p35">
                <a:extLst>
                  <a:ext uri="{FF2B5EF4-FFF2-40B4-BE49-F238E27FC236}">
                    <a16:creationId xmlns:a16="http://schemas.microsoft.com/office/drawing/2014/main" id="{A70ABEAA-1B36-AFF1-0DFF-422003A4D05E}"/>
                  </a:ext>
                </a:extLst>
              </p:cNvPr>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3055;p35">
                <a:extLst>
                  <a:ext uri="{FF2B5EF4-FFF2-40B4-BE49-F238E27FC236}">
                    <a16:creationId xmlns:a16="http://schemas.microsoft.com/office/drawing/2014/main" id="{3534FBA9-36E4-5DE0-BC13-0BC71F85DE96}"/>
                  </a:ext>
                </a:extLst>
              </p:cNvPr>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1066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grpSp>
        <p:nvGrpSpPr>
          <p:cNvPr id="492" name="Google Shape;492;p18"/>
          <p:cNvGrpSpPr/>
          <p:nvPr/>
        </p:nvGrpSpPr>
        <p:grpSpPr>
          <a:xfrm>
            <a:off x="2490084" y="1482240"/>
            <a:ext cx="2021531" cy="3005600"/>
            <a:chOff x="2493112" y="1257953"/>
            <a:chExt cx="2021531" cy="3005600"/>
          </a:xfrm>
        </p:grpSpPr>
        <p:sp>
          <p:nvSpPr>
            <p:cNvPr id="493" name="Google Shape;493;p18"/>
            <p:cNvSpPr/>
            <p:nvPr/>
          </p:nvSpPr>
          <p:spPr>
            <a:xfrm>
              <a:off x="2493112" y="1257953"/>
              <a:ext cx="1501875" cy="3005600"/>
            </a:xfrm>
            <a:custGeom>
              <a:avLst/>
              <a:gdLst/>
              <a:ahLst/>
              <a:cxnLst/>
              <a:rect l="l" t="t" r="r" b="b"/>
              <a:pathLst>
                <a:path w="60075" h="120224" extrusionOk="0">
                  <a:moveTo>
                    <a:pt x="0" y="20512"/>
                  </a:moveTo>
                  <a:lnTo>
                    <a:pt x="31461" y="0"/>
                  </a:lnTo>
                  <a:lnTo>
                    <a:pt x="60075" y="0"/>
                  </a:lnTo>
                  <a:lnTo>
                    <a:pt x="60075" y="120224"/>
                  </a:lnTo>
                </a:path>
              </a:pathLst>
            </a:custGeom>
            <a:noFill/>
            <a:ln w="76200" cap="flat" cmpd="sng">
              <a:solidFill>
                <a:schemeClr val="accent2"/>
              </a:solidFill>
              <a:prstDash val="solid"/>
              <a:round/>
              <a:headEnd type="none" w="med" len="med"/>
              <a:tailEnd type="none" w="med" len="med"/>
            </a:ln>
          </p:spPr>
          <p:txBody>
            <a:bodyPr/>
            <a:lstStyle/>
            <a:p>
              <a:endParaRPr lang="en-US"/>
            </a:p>
          </p:txBody>
        </p:sp>
        <p:cxnSp>
          <p:nvCxnSpPr>
            <p:cNvPr id="494" name="Google Shape;494;p18"/>
            <p:cNvCxnSpPr/>
            <p:nvPr/>
          </p:nvCxnSpPr>
          <p:spPr>
            <a:xfrm rot="10800000">
              <a:off x="4001343" y="1442212"/>
              <a:ext cx="513300" cy="0"/>
            </a:xfrm>
            <a:prstGeom prst="straightConnector1">
              <a:avLst/>
            </a:prstGeom>
            <a:noFill/>
            <a:ln w="76200" cap="flat" cmpd="sng">
              <a:solidFill>
                <a:schemeClr val="accent2"/>
              </a:solidFill>
              <a:prstDash val="solid"/>
              <a:round/>
              <a:headEnd type="none" w="med" len="med"/>
              <a:tailEnd type="none" w="med" len="med"/>
            </a:ln>
          </p:spPr>
        </p:cxnSp>
        <p:cxnSp>
          <p:nvCxnSpPr>
            <p:cNvPr id="495" name="Google Shape;495;p18"/>
            <p:cNvCxnSpPr/>
            <p:nvPr/>
          </p:nvCxnSpPr>
          <p:spPr>
            <a:xfrm rot="10800000">
              <a:off x="4001343" y="2356864"/>
              <a:ext cx="513300" cy="0"/>
            </a:xfrm>
            <a:prstGeom prst="straightConnector1">
              <a:avLst/>
            </a:prstGeom>
            <a:noFill/>
            <a:ln w="76200" cap="flat" cmpd="sng">
              <a:solidFill>
                <a:schemeClr val="accent2"/>
              </a:solidFill>
              <a:prstDash val="solid"/>
              <a:round/>
              <a:headEnd type="none" w="med" len="med"/>
              <a:tailEnd type="none" w="med" len="med"/>
            </a:ln>
          </p:spPr>
        </p:cxnSp>
        <p:cxnSp>
          <p:nvCxnSpPr>
            <p:cNvPr id="496" name="Google Shape;496;p18"/>
            <p:cNvCxnSpPr/>
            <p:nvPr/>
          </p:nvCxnSpPr>
          <p:spPr>
            <a:xfrm rot="10800000">
              <a:off x="4001343" y="3320327"/>
              <a:ext cx="513300" cy="0"/>
            </a:xfrm>
            <a:prstGeom prst="straightConnector1">
              <a:avLst/>
            </a:prstGeom>
            <a:noFill/>
            <a:ln w="76200" cap="flat" cmpd="sng">
              <a:solidFill>
                <a:schemeClr val="accent2"/>
              </a:solidFill>
              <a:prstDash val="solid"/>
              <a:round/>
              <a:headEnd type="none" w="med" len="med"/>
              <a:tailEnd type="none" w="med" len="med"/>
            </a:ln>
          </p:spPr>
        </p:cxnSp>
        <p:cxnSp>
          <p:nvCxnSpPr>
            <p:cNvPr id="497" name="Google Shape;497;p18"/>
            <p:cNvCxnSpPr/>
            <p:nvPr/>
          </p:nvCxnSpPr>
          <p:spPr>
            <a:xfrm rot="10800000">
              <a:off x="3957843" y="4254027"/>
              <a:ext cx="556800" cy="0"/>
            </a:xfrm>
            <a:prstGeom prst="straightConnector1">
              <a:avLst/>
            </a:prstGeom>
            <a:noFill/>
            <a:ln w="76200" cap="flat" cmpd="sng">
              <a:solidFill>
                <a:schemeClr val="accent2"/>
              </a:solidFill>
              <a:prstDash val="solid"/>
              <a:round/>
              <a:headEnd type="none" w="med" len="med"/>
              <a:tailEnd type="none" w="med" len="med"/>
            </a:ln>
          </p:spPr>
        </p:cxnSp>
        <p:sp>
          <p:nvSpPr>
            <p:cNvPr id="498" name="Google Shape;498;p18"/>
            <p:cNvSpPr/>
            <p:nvPr/>
          </p:nvSpPr>
          <p:spPr>
            <a:xfrm>
              <a:off x="2493112" y="1257953"/>
              <a:ext cx="1501875" cy="3005600"/>
            </a:xfrm>
            <a:custGeom>
              <a:avLst/>
              <a:gdLst/>
              <a:ahLst/>
              <a:cxnLst/>
              <a:rect l="l" t="t" r="r" b="b"/>
              <a:pathLst>
                <a:path w="60075" h="120224" extrusionOk="0">
                  <a:moveTo>
                    <a:pt x="0" y="20512"/>
                  </a:moveTo>
                  <a:lnTo>
                    <a:pt x="31461" y="0"/>
                  </a:lnTo>
                  <a:lnTo>
                    <a:pt x="60075" y="0"/>
                  </a:lnTo>
                  <a:lnTo>
                    <a:pt x="60075" y="120224"/>
                  </a:lnTo>
                </a:path>
              </a:pathLst>
            </a:custGeom>
            <a:noFill/>
            <a:ln w="28575" cap="flat" cmpd="sng">
              <a:solidFill>
                <a:schemeClr val="accent4"/>
              </a:solidFill>
              <a:prstDash val="solid"/>
              <a:round/>
              <a:headEnd type="none" w="med" len="med"/>
              <a:tailEnd type="none" w="med" len="med"/>
            </a:ln>
          </p:spPr>
          <p:txBody>
            <a:bodyPr/>
            <a:lstStyle/>
            <a:p>
              <a:endParaRPr lang="en-US"/>
            </a:p>
          </p:txBody>
        </p:sp>
        <p:cxnSp>
          <p:nvCxnSpPr>
            <p:cNvPr id="499" name="Google Shape;499;p18"/>
            <p:cNvCxnSpPr/>
            <p:nvPr/>
          </p:nvCxnSpPr>
          <p:spPr>
            <a:xfrm rot="10800000">
              <a:off x="4001343" y="1442212"/>
              <a:ext cx="513300" cy="0"/>
            </a:xfrm>
            <a:prstGeom prst="straightConnector1">
              <a:avLst/>
            </a:prstGeom>
            <a:noFill/>
            <a:ln w="28575" cap="flat" cmpd="sng">
              <a:solidFill>
                <a:schemeClr val="accent4"/>
              </a:solidFill>
              <a:prstDash val="solid"/>
              <a:round/>
              <a:headEnd type="none" w="med" len="med"/>
              <a:tailEnd type="none" w="med" len="med"/>
            </a:ln>
          </p:spPr>
        </p:cxnSp>
        <p:cxnSp>
          <p:nvCxnSpPr>
            <p:cNvPr id="500" name="Google Shape;500;p18"/>
            <p:cNvCxnSpPr/>
            <p:nvPr/>
          </p:nvCxnSpPr>
          <p:spPr>
            <a:xfrm rot="10800000">
              <a:off x="4001343" y="2356864"/>
              <a:ext cx="513300" cy="0"/>
            </a:xfrm>
            <a:prstGeom prst="straightConnector1">
              <a:avLst/>
            </a:prstGeom>
            <a:noFill/>
            <a:ln w="28575" cap="flat" cmpd="sng">
              <a:solidFill>
                <a:schemeClr val="accent4"/>
              </a:solidFill>
              <a:prstDash val="solid"/>
              <a:round/>
              <a:headEnd type="none" w="med" len="med"/>
              <a:tailEnd type="none" w="med" len="med"/>
            </a:ln>
          </p:spPr>
        </p:cxnSp>
        <p:cxnSp>
          <p:nvCxnSpPr>
            <p:cNvPr id="501" name="Google Shape;501;p18"/>
            <p:cNvCxnSpPr/>
            <p:nvPr/>
          </p:nvCxnSpPr>
          <p:spPr>
            <a:xfrm rot="10800000">
              <a:off x="4001343" y="3320327"/>
              <a:ext cx="513300" cy="0"/>
            </a:xfrm>
            <a:prstGeom prst="straightConnector1">
              <a:avLst/>
            </a:prstGeom>
            <a:noFill/>
            <a:ln w="28575" cap="flat" cmpd="sng">
              <a:solidFill>
                <a:schemeClr val="accent4"/>
              </a:solidFill>
              <a:prstDash val="solid"/>
              <a:round/>
              <a:headEnd type="none" w="med" len="med"/>
              <a:tailEnd type="none" w="med" len="med"/>
            </a:ln>
          </p:spPr>
        </p:cxnSp>
        <p:cxnSp>
          <p:nvCxnSpPr>
            <p:cNvPr id="502" name="Google Shape;502;p18"/>
            <p:cNvCxnSpPr/>
            <p:nvPr/>
          </p:nvCxnSpPr>
          <p:spPr>
            <a:xfrm rot="10800000">
              <a:off x="3981843" y="4254027"/>
              <a:ext cx="532800" cy="0"/>
            </a:xfrm>
            <a:prstGeom prst="straightConnector1">
              <a:avLst/>
            </a:prstGeom>
            <a:noFill/>
            <a:ln w="28575" cap="flat" cmpd="sng">
              <a:solidFill>
                <a:schemeClr val="accent4"/>
              </a:solidFill>
              <a:prstDash val="solid"/>
              <a:round/>
              <a:headEnd type="none" w="med" len="med"/>
              <a:tailEnd type="none" w="med" len="med"/>
            </a:ln>
          </p:spPr>
        </p:cxnSp>
      </p:grpSp>
      <p:sp>
        <p:nvSpPr>
          <p:cNvPr id="503" name="Google Shape;503;p18"/>
          <p:cNvSpPr txBox="1">
            <a:spLocks noGrp="1"/>
          </p:cNvSpPr>
          <p:nvPr>
            <p:ph type="title"/>
          </p:nvPr>
        </p:nvSpPr>
        <p:spPr>
          <a:xfrm>
            <a:off x="2321834" y="86203"/>
            <a:ext cx="4518187"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Virtual Machines in Azure</a:t>
            </a:r>
            <a:endParaRPr dirty="0"/>
          </a:p>
        </p:txBody>
      </p:sp>
      <p:grpSp>
        <p:nvGrpSpPr>
          <p:cNvPr id="504" name="Google Shape;504;p18"/>
          <p:cNvGrpSpPr/>
          <p:nvPr/>
        </p:nvGrpSpPr>
        <p:grpSpPr>
          <a:xfrm>
            <a:off x="869954" y="1474490"/>
            <a:ext cx="2430606" cy="3122348"/>
            <a:chOff x="2616388" y="1504175"/>
            <a:chExt cx="2082425" cy="2675075"/>
          </a:xfrm>
        </p:grpSpPr>
        <p:sp>
          <p:nvSpPr>
            <p:cNvPr id="505" name="Google Shape;505;p18"/>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18"/>
            <p:cNvGrpSpPr/>
            <p:nvPr/>
          </p:nvGrpSpPr>
          <p:grpSpPr>
            <a:xfrm>
              <a:off x="2723238" y="3123575"/>
              <a:ext cx="1675550" cy="965475"/>
              <a:chOff x="2723238" y="3123575"/>
              <a:chExt cx="1675550" cy="965475"/>
            </a:xfrm>
          </p:grpSpPr>
          <p:sp>
            <p:nvSpPr>
              <p:cNvPr id="509" name="Google Shape;509;p18"/>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8"/>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8"/>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8"/>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8"/>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8"/>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8"/>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8"/>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8"/>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18"/>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8"/>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8"/>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8"/>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8"/>
          <p:cNvGrpSpPr/>
          <p:nvPr/>
        </p:nvGrpSpPr>
        <p:grpSpPr>
          <a:xfrm>
            <a:off x="4511615" y="2320558"/>
            <a:ext cx="3756075" cy="581400"/>
            <a:chOff x="4514643" y="2096271"/>
            <a:chExt cx="3756075" cy="581400"/>
          </a:xfrm>
        </p:grpSpPr>
        <p:sp>
          <p:nvSpPr>
            <p:cNvPr id="573" name="Google Shape;573;p18"/>
            <p:cNvSpPr/>
            <p:nvPr/>
          </p:nvSpPr>
          <p:spPr>
            <a:xfrm>
              <a:off x="4514643" y="2096271"/>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8"/>
            <p:cNvSpPr txBox="1"/>
            <p:nvPr/>
          </p:nvSpPr>
          <p:spPr>
            <a:xfrm flipH="1">
              <a:off x="5277918" y="2249655"/>
              <a:ext cx="2992800" cy="2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Customizable VM Sizes</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grpSp>
      <p:grpSp>
        <p:nvGrpSpPr>
          <p:cNvPr id="577" name="Google Shape;577;p18"/>
          <p:cNvGrpSpPr/>
          <p:nvPr/>
        </p:nvGrpSpPr>
        <p:grpSpPr>
          <a:xfrm>
            <a:off x="4511615" y="3265316"/>
            <a:ext cx="3762431" cy="581400"/>
            <a:chOff x="4514643" y="3041029"/>
            <a:chExt cx="3762431" cy="581400"/>
          </a:xfrm>
        </p:grpSpPr>
        <p:sp>
          <p:nvSpPr>
            <p:cNvPr id="578" name="Google Shape;578;p18"/>
            <p:cNvSpPr/>
            <p:nvPr/>
          </p:nvSpPr>
          <p:spPr>
            <a:xfrm>
              <a:off x="4514643" y="3041029"/>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8"/>
            <p:cNvSpPr txBox="1"/>
            <p:nvPr/>
          </p:nvSpPr>
          <p:spPr>
            <a:xfrm flipH="1">
              <a:off x="5284274" y="3186602"/>
              <a:ext cx="2992800" cy="25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Autoscaling</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grpSp>
      <p:grpSp>
        <p:nvGrpSpPr>
          <p:cNvPr id="582" name="Google Shape;582;p18"/>
          <p:cNvGrpSpPr/>
          <p:nvPr/>
        </p:nvGrpSpPr>
        <p:grpSpPr>
          <a:xfrm>
            <a:off x="4511615" y="4115563"/>
            <a:ext cx="3756375" cy="675912"/>
            <a:chOff x="4514643" y="3891276"/>
            <a:chExt cx="3756375" cy="675912"/>
          </a:xfrm>
        </p:grpSpPr>
        <p:sp>
          <p:nvSpPr>
            <p:cNvPr id="583" name="Google Shape;583;p18"/>
            <p:cNvSpPr/>
            <p:nvPr/>
          </p:nvSpPr>
          <p:spPr>
            <a:xfrm>
              <a:off x="4514643" y="3985788"/>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8"/>
            <p:cNvSpPr txBox="1"/>
            <p:nvPr/>
          </p:nvSpPr>
          <p:spPr>
            <a:xfrm>
              <a:off x="5277918" y="3891276"/>
              <a:ext cx="2993100" cy="6759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accent1"/>
                  </a:solidFill>
                  <a:latin typeface="Fira Sans Extra Condensed SemiBold"/>
                  <a:ea typeface="Fira Sans Extra Condensed SemiBold"/>
                  <a:cs typeface="Fira Sans Extra Condensed SemiBold"/>
                  <a:sym typeface="Fira Sans Extra Condensed SemiBold"/>
                </a:rPr>
                <a:t>Integrated Networking, Integration with Other Azure Services</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grpSp>
      <p:grpSp>
        <p:nvGrpSpPr>
          <p:cNvPr id="587" name="Google Shape;587;p18"/>
          <p:cNvGrpSpPr/>
          <p:nvPr/>
        </p:nvGrpSpPr>
        <p:grpSpPr>
          <a:xfrm>
            <a:off x="4511615" y="1375799"/>
            <a:ext cx="3684254" cy="581400"/>
            <a:chOff x="4514643" y="1151512"/>
            <a:chExt cx="3367407" cy="581400"/>
          </a:xfrm>
        </p:grpSpPr>
        <p:sp>
          <p:nvSpPr>
            <p:cNvPr id="588" name="Google Shape;588;p18"/>
            <p:cNvSpPr/>
            <p:nvPr/>
          </p:nvSpPr>
          <p:spPr>
            <a:xfrm>
              <a:off x="4514643" y="1151512"/>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8"/>
            <p:cNvSpPr txBox="1"/>
            <p:nvPr/>
          </p:nvSpPr>
          <p:spPr>
            <a:xfrm flipH="1">
              <a:off x="5212276" y="1198063"/>
              <a:ext cx="2669774" cy="4278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Flexible Operating System Options</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grpSp>
      <p:grpSp>
        <p:nvGrpSpPr>
          <p:cNvPr id="592" name="Google Shape;592;p18"/>
          <p:cNvGrpSpPr/>
          <p:nvPr/>
        </p:nvGrpSpPr>
        <p:grpSpPr>
          <a:xfrm>
            <a:off x="4649622" y="2441957"/>
            <a:ext cx="305386" cy="338602"/>
            <a:chOff x="5096732" y="2187564"/>
            <a:chExt cx="305386" cy="338602"/>
          </a:xfrm>
        </p:grpSpPr>
        <p:sp>
          <p:nvSpPr>
            <p:cNvPr id="593" name="Google Shape;593;p18"/>
            <p:cNvSpPr/>
            <p:nvPr/>
          </p:nvSpPr>
          <p:spPr>
            <a:xfrm>
              <a:off x="5315391" y="2247184"/>
              <a:ext cx="39764" cy="19891"/>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4" name="Google Shape;594;p18"/>
            <p:cNvSpPr/>
            <p:nvPr/>
          </p:nvSpPr>
          <p:spPr>
            <a:xfrm>
              <a:off x="5214564" y="2187564"/>
              <a:ext cx="32670" cy="39764"/>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5" name="Google Shape;595;p18"/>
            <p:cNvSpPr/>
            <p:nvPr/>
          </p:nvSpPr>
          <p:spPr>
            <a:xfrm>
              <a:off x="5284164" y="2187564"/>
              <a:ext cx="32670" cy="39764"/>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6" name="Google Shape;596;p18"/>
            <p:cNvSpPr/>
            <p:nvPr/>
          </p:nvSpPr>
          <p:spPr>
            <a:xfrm>
              <a:off x="5176243" y="2247184"/>
              <a:ext cx="39782" cy="19891"/>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7" name="Google Shape;597;p18"/>
            <p:cNvSpPr/>
            <p:nvPr/>
          </p:nvSpPr>
          <p:spPr>
            <a:xfrm>
              <a:off x="5096732" y="2347254"/>
              <a:ext cx="59655" cy="178912"/>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8" name="Google Shape;598;p18"/>
            <p:cNvSpPr/>
            <p:nvPr/>
          </p:nvSpPr>
          <p:spPr>
            <a:xfrm>
              <a:off x="5176243" y="2247870"/>
              <a:ext cx="225875" cy="278296"/>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99" name="Google Shape;599;p18"/>
          <p:cNvGrpSpPr/>
          <p:nvPr/>
        </p:nvGrpSpPr>
        <p:grpSpPr>
          <a:xfrm>
            <a:off x="4632028" y="3386381"/>
            <a:ext cx="340573" cy="339271"/>
            <a:chOff x="5073109" y="3150705"/>
            <a:chExt cx="340573" cy="339271"/>
          </a:xfrm>
        </p:grpSpPr>
        <p:sp>
          <p:nvSpPr>
            <p:cNvPr id="600" name="Google Shape;600;p18"/>
            <p:cNvSpPr/>
            <p:nvPr/>
          </p:nvSpPr>
          <p:spPr>
            <a:xfrm>
              <a:off x="5073161" y="3210325"/>
              <a:ext cx="340520" cy="279651"/>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1" name="Google Shape;601;p18"/>
            <p:cNvSpPr/>
            <p:nvPr/>
          </p:nvSpPr>
          <p:spPr>
            <a:xfrm>
              <a:off x="5073109" y="3368712"/>
              <a:ext cx="101144" cy="61662"/>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2" name="Google Shape;602;p18"/>
            <p:cNvSpPr/>
            <p:nvPr/>
          </p:nvSpPr>
          <p:spPr>
            <a:xfrm>
              <a:off x="5206412" y="3150705"/>
              <a:ext cx="207269" cy="139165"/>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3" name="Google Shape;603;p18"/>
          <p:cNvGrpSpPr/>
          <p:nvPr/>
        </p:nvGrpSpPr>
        <p:grpSpPr>
          <a:xfrm>
            <a:off x="4632688" y="4331148"/>
            <a:ext cx="339253" cy="339253"/>
            <a:chOff x="5061713" y="4084392"/>
            <a:chExt cx="339253" cy="339253"/>
          </a:xfrm>
        </p:grpSpPr>
        <p:sp>
          <p:nvSpPr>
            <p:cNvPr id="604" name="Google Shape;604;p18"/>
            <p:cNvSpPr/>
            <p:nvPr/>
          </p:nvSpPr>
          <p:spPr>
            <a:xfrm>
              <a:off x="5061713" y="4219175"/>
              <a:ext cx="339253" cy="204471"/>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5" name="Google Shape;605;p18"/>
            <p:cNvSpPr/>
            <p:nvPr/>
          </p:nvSpPr>
          <p:spPr>
            <a:xfrm>
              <a:off x="5340678" y="4164537"/>
              <a:ext cx="50378" cy="74529"/>
            </a:xfrm>
            <a:custGeom>
              <a:avLst/>
              <a:gdLst/>
              <a:ahLst/>
              <a:cxnLst/>
              <a:rect l="l" t="t" r="r" b="b"/>
              <a:pathLst>
                <a:path w="2862" h="4234" extrusionOk="0">
                  <a:moveTo>
                    <a:pt x="0" y="0"/>
                  </a:moveTo>
                  <a:lnTo>
                    <a:pt x="0" y="4234"/>
                  </a:lnTo>
                  <a:lnTo>
                    <a:pt x="2861" y="211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6" name="Google Shape;606;p18"/>
            <p:cNvSpPr/>
            <p:nvPr/>
          </p:nvSpPr>
          <p:spPr>
            <a:xfrm>
              <a:off x="5071676" y="4164537"/>
              <a:ext cx="50378" cy="74529"/>
            </a:xfrm>
            <a:custGeom>
              <a:avLst/>
              <a:gdLst/>
              <a:ahLst/>
              <a:cxnLst/>
              <a:rect l="l" t="t" r="r" b="b"/>
              <a:pathLst>
                <a:path w="2862" h="4234" extrusionOk="0">
                  <a:moveTo>
                    <a:pt x="2861" y="0"/>
                  </a:moveTo>
                  <a:lnTo>
                    <a:pt x="0" y="2117"/>
                  </a:lnTo>
                  <a:lnTo>
                    <a:pt x="2861" y="4234"/>
                  </a:lnTo>
                  <a:lnTo>
                    <a:pt x="28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7" name="Google Shape;607;p18"/>
            <p:cNvSpPr/>
            <p:nvPr/>
          </p:nvSpPr>
          <p:spPr>
            <a:xfrm>
              <a:off x="5141910" y="4084392"/>
              <a:ext cx="178912" cy="236683"/>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8" name="Google Shape;608;p18"/>
          <p:cNvGrpSpPr/>
          <p:nvPr/>
        </p:nvGrpSpPr>
        <p:grpSpPr>
          <a:xfrm>
            <a:off x="4663167" y="1496873"/>
            <a:ext cx="278296" cy="339253"/>
            <a:chOff x="5110273" y="1253332"/>
            <a:chExt cx="278296" cy="339253"/>
          </a:xfrm>
        </p:grpSpPr>
        <p:sp>
          <p:nvSpPr>
            <p:cNvPr id="609" name="Google Shape;609;p18"/>
            <p:cNvSpPr/>
            <p:nvPr/>
          </p:nvSpPr>
          <p:spPr>
            <a:xfrm>
              <a:off x="5110273" y="1532297"/>
              <a:ext cx="52491" cy="39764"/>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 name="Google Shape;610;p18"/>
            <p:cNvSpPr/>
            <p:nvPr/>
          </p:nvSpPr>
          <p:spPr>
            <a:xfrm>
              <a:off x="5110273" y="1312952"/>
              <a:ext cx="198785" cy="199489"/>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1" name="Google Shape;611;p18"/>
            <p:cNvSpPr/>
            <p:nvPr/>
          </p:nvSpPr>
          <p:spPr>
            <a:xfrm>
              <a:off x="5110273" y="1253332"/>
              <a:ext cx="198785" cy="39764"/>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2" name="Google Shape;612;p18"/>
            <p:cNvSpPr/>
            <p:nvPr/>
          </p:nvSpPr>
          <p:spPr>
            <a:xfrm>
              <a:off x="5169910" y="1353402"/>
              <a:ext cx="218658" cy="239183"/>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TextBox 2">
            <a:extLst>
              <a:ext uri="{FF2B5EF4-FFF2-40B4-BE49-F238E27FC236}">
                <a16:creationId xmlns:a16="http://schemas.microsoft.com/office/drawing/2014/main" id="{E6B8A544-50D9-3CB3-184F-FECC8126602F}"/>
              </a:ext>
            </a:extLst>
          </p:cNvPr>
          <p:cNvSpPr txBox="1"/>
          <p:nvPr/>
        </p:nvSpPr>
        <p:spPr>
          <a:xfrm>
            <a:off x="251432" y="705961"/>
            <a:ext cx="8641135" cy="3077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0" indent="0" algn="l" rtl="0">
              <a:spcBef>
                <a:spcPts val="0"/>
              </a:spcBef>
              <a:spcAft>
                <a:spcPts val="0"/>
              </a:spcAft>
              <a:buNone/>
            </a:pPr>
            <a:r>
              <a:rPr lang="en-US" sz="1400" dirty="0">
                <a:latin typeface="Roboto"/>
                <a:ea typeface="Roboto"/>
                <a:cs typeface="Roboto"/>
                <a:sym typeface="Roboto"/>
              </a:rPr>
              <a:t>Virtual Machines in Azure are scalable computing resources, that provide cloud-based virtualized hardware. </a:t>
            </a:r>
          </a:p>
        </p:txBody>
      </p:sp>
    </p:spTree>
    <p:extLst>
      <p:ext uri="{BB962C8B-B14F-4D97-AF65-F5344CB8AC3E}">
        <p14:creationId xmlns:p14="http://schemas.microsoft.com/office/powerpoint/2010/main" val="33726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7"/>
          <p:cNvSpPr/>
          <p:nvPr/>
        </p:nvSpPr>
        <p:spPr>
          <a:xfrm>
            <a:off x="2350063" y="1153399"/>
            <a:ext cx="1561250" cy="1362900"/>
          </a:xfrm>
          <a:custGeom>
            <a:avLst/>
            <a:gdLst/>
            <a:ahLst/>
            <a:cxnLst/>
            <a:rect l="l" t="t" r="r" b="b"/>
            <a:pathLst>
              <a:path w="62450" h="54516" extrusionOk="0">
                <a:moveTo>
                  <a:pt x="62450" y="54516"/>
                </a:moveTo>
                <a:lnTo>
                  <a:pt x="6906" y="16384"/>
                </a:lnTo>
                <a:lnTo>
                  <a:pt x="6906" y="0"/>
                </a:lnTo>
                <a:lnTo>
                  <a:pt x="0" y="0"/>
                </a:lnTo>
              </a:path>
            </a:pathLst>
          </a:custGeom>
          <a:noFill/>
          <a:ln w="76200" cap="flat" cmpd="sng">
            <a:solidFill>
              <a:schemeClr val="accent2"/>
            </a:solidFill>
            <a:prstDash val="solid"/>
            <a:round/>
            <a:headEnd type="none" w="med" len="med"/>
            <a:tailEnd type="none" w="med" len="med"/>
          </a:ln>
        </p:spPr>
        <p:txBody>
          <a:bodyPr/>
          <a:lstStyle/>
          <a:p>
            <a:endParaRPr lang="en-US"/>
          </a:p>
        </p:txBody>
      </p:sp>
      <p:sp>
        <p:nvSpPr>
          <p:cNvPr id="271" name="Google Shape;271;p17"/>
          <p:cNvSpPr/>
          <p:nvPr/>
        </p:nvSpPr>
        <p:spPr>
          <a:xfrm flipH="1">
            <a:off x="5152400" y="1153399"/>
            <a:ext cx="1561250" cy="1362900"/>
          </a:xfrm>
          <a:custGeom>
            <a:avLst/>
            <a:gdLst/>
            <a:ahLst/>
            <a:cxnLst/>
            <a:rect l="l" t="t" r="r" b="b"/>
            <a:pathLst>
              <a:path w="62450" h="54516" extrusionOk="0">
                <a:moveTo>
                  <a:pt x="62450" y="54516"/>
                </a:moveTo>
                <a:lnTo>
                  <a:pt x="6906" y="16384"/>
                </a:lnTo>
                <a:lnTo>
                  <a:pt x="6906" y="0"/>
                </a:lnTo>
                <a:lnTo>
                  <a:pt x="0" y="0"/>
                </a:lnTo>
              </a:path>
            </a:pathLst>
          </a:custGeom>
          <a:noFill/>
          <a:ln w="76200" cap="flat" cmpd="sng">
            <a:solidFill>
              <a:schemeClr val="accent2"/>
            </a:solidFill>
            <a:prstDash val="solid"/>
            <a:round/>
            <a:headEnd type="none" w="med" len="med"/>
            <a:tailEnd type="none" w="med" len="med"/>
          </a:ln>
        </p:spPr>
        <p:txBody>
          <a:bodyPr/>
          <a:lstStyle/>
          <a:p>
            <a:endParaRPr lang="en-US"/>
          </a:p>
        </p:txBody>
      </p:sp>
      <p:sp>
        <p:nvSpPr>
          <p:cNvPr id="272" name="Google Shape;272;p17"/>
          <p:cNvSpPr/>
          <p:nvPr/>
        </p:nvSpPr>
        <p:spPr>
          <a:xfrm>
            <a:off x="2349764" y="2756998"/>
            <a:ext cx="1631125" cy="839600"/>
          </a:xfrm>
          <a:custGeom>
            <a:avLst/>
            <a:gdLst/>
            <a:ahLst/>
            <a:cxnLst/>
            <a:rect l="l" t="t" r="r" b="b"/>
            <a:pathLst>
              <a:path w="65245" h="33584" extrusionOk="0">
                <a:moveTo>
                  <a:pt x="65245" y="13264"/>
                </a:moveTo>
                <a:lnTo>
                  <a:pt x="33918" y="33584"/>
                </a:lnTo>
                <a:lnTo>
                  <a:pt x="6260" y="33584"/>
                </a:lnTo>
                <a:lnTo>
                  <a:pt x="5978" y="0"/>
                </a:lnTo>
                <a:lnTo>
                  <a:pt x="0" y="51"/>
                </a:lnTo>
              </a:path>
            </a:pathLst>
          </a:custGeom>
          <a:noFill/>
          <a:ln w="76200" cap="flat" cmpd="sng">
            <a:solidFill>
              <a:schemeClr val="accent2"/>
            </a:solidFill>
            <a:prstDash val="solid"/>
            <a:round/>
            <a:headEnd type="none" w="med" len="med"/>
            <a:tailEnd type="none" w="med" len="med"/>
          </a:ln>
        </p:spPr>
        <p:txBody>
          <a:bodyPr/>
          <a:lstStyle/>
          <a:p>
            <a:endParaRPr lang="en-US"/>
          </a:p>
        </p:txBody>
      </p:sp>
      <p:sp>
        <p:nvSpPr>
          <p:cNvPr id="273" name="Google Shape;273;p17"/>
          <p:cNvSpPr/>
          <p:nvPr/>
        </p:nvSpPr>
        <p:spPr>
          <a:xfrm>
            <a:off x="5081514" y="2756998"/>
            <a:ext cx="1619900" cy="839600"/>
          </a:xfrm>
          <a:custGeom>
            <a:avLst/>
            <a:gdLst/>
            <a:ahLst/>
            <a:cxnLst/>
            <a:rect l="l" t="t" r="r" b="b"/>
            <a:pathLst>
              <a:path w="64796" h="33584" extrusionOk="0">
                <a:moveTo>
                  <a:pt x="0" y="13635"/>
                </a:moveTo>
                <a:lnTo>
                  <a:pt x="30878" y="33584"/>
                </a:lnTo>
                <a:lnTo>
                  <a:pt x="58536" y="33584"/>
                </a:lnTo>
                <a:lnTo>
                  <a:pt x="58818" y="0"/>
                </a:lnTo>
                <a:lnTo>
                  <a:pt x="64796" y="51"/>
                </a:lnTo>
              </a:path>
            </a:pathLst>
          </a:custGeom>
          <a:noFill/>
          <a:ln w="76200" cap="flat" cmpd="sng">
            <a:solidFill>
              <a:schemeClr val="accent2"/>
            </a:solidFill>
            <a:prstDash val="solid"/>
            <a:round/>
            <a:headEnd type="none" w="med" len="med"/>
            <a:tailEnd type="none" w="med" len="med"/>
          </a:ln>
        </p:spPr>
        <p:txBody>
          <a:bodyPr/>
          <a:lstStyle/>
          <a:p>
            <a:endParaRPr lang="en-US"/>
          </a:p>
        </p:txBody>
      </p:sp>
      <p:grpSp>
        <p:nvGrpSpPr>
          <p:cNvPr id="274" name="Google Shape;274;p17"/>
          <p:cNvGrpSpPr/>
          <p:nvPr/>
        </p:nvGrpSpPr>
        <p:grpSpPr>
          <a:xfrm>
            <a:off x="3120089" y="1929362"/>
            <a:ext cx="2827819" cy="1666506"/>
            <a:chOff x="3189100" y="2403814"/>
            <a:chExt cx="2827819" cy="1666506"/>
          </a:xfrm>
        </p:grpSpPr>
        <p:cxnSp>
          <p:nvCxnSpPr>
            <p:cNvPr id="275" name="Google Shape;275;p17"/>
            <p:cNvCxnSpPr/>
            <p:nvPr/>
          </p:nvCxnSpPr>
          <p:spPr>
            <a:xfrm rot="10800000" flipH="1">
              <a:off x="4380086" y="3097333"/>
              <a:ext cx="1594500" cy="945600"/>
            </a:xfrm>
            <a:prstGeom prst="straightConnector1">
              <a:avLst/>
            </a:prstGeom>
            <a:noFill/>
            <a:ln w="76200" cap="flat" cmpd="sng">
              <a:solidFill>
                <a:schemeClr val="accent2"/>
              </a:solidFill>
              <a:prstDash val="solid"/>
              <a:round/>
              <a:headEnd type="none" w="med" len="med"/>
              <a:tailEnd type="none" w="med" len="med"/>
            </a:ln>
          </p:spPr>
        </p:cxnSp>
        <p:cxnSp>
          <p:nvCxnSpPr>
            <p:cNvPr id="276" name="Google Shape;276;p17"/>
            <p:cNvCxnSpPr/>
            <p:nvPr/>
          </p:nvCxnSpPr>
          <p:spPr>
            <a:xfrm>
              <a:off x="3189100" y="3055719"/>
              <a:ext cx="1735800" cy="1014600"/>
            </a:xfrm>
            <a:prstGeom prst="straightConnector1">
              <a:avLst/>
            </a:prstGeom>
            <a:noFill/>
            <a:ln w="76200" cap="flat" cmpd="sng">
              <a:solidFill>
                <a:schemeClr val="accent2"/>
              </a:solidFill>
              <a:prstDash val="solid"/>
              <a:round/>
              <a:headEnd type="none" w="med" len="med"/>
              <a:tailEnd type="none" w="med" len="med"/>
            </a:ln>
          </p:spPr>
        </p:cxnSp>
        <p:cxnSp>
          <p:nvCxnSpPr>
            <p:cNvPr id="277" name="Google Shape;277;p17"/>
            <p:cNvCxnSpPr/>
            <p:nvPr/>
          </p:nvCxnSpPr>
          <p:spPr>
            <a:xfrm>
              <a:off x="4169825" y="2404544"/>
              <a:ext cx="1735800" cy="1014600"/>
            </a:xfrm>
            <a:prstGeom prst="straightConnector1">
              <a:avLst/>
            </a:prstGeom>
            <a:noFill/>
            <a:ln w="76200" cap="flat" cmpd="sng">
              <a:solidFill>
                <a:schemeClr val="accent2"/>
              </a:solidFill>
              <a:prstDash val="solid"/>
              <a:round/>
              <a:headEnd type="none" w="med" len="med"/>
              <a:tailEnd type="none" w="med" len="med"/>
            </a:ln>
          </p:spPr>
        </p:cxnSp>
        <p:cxnSp>
          <p:nvCxnSpPr>
            <p:cNvPr id="278" name="Google Shape;278;p17"/>
            <p:cNvCxnSpPr/>
            <p:nvPr/>
          </p:nvCxnSpPr>
          <p:spPr>
            <a:xfrm rot="10800000" flipH="1">
              <a:off x="3301997" y="2439067"/>
              <a:ext cx="1594500" cy="945600"/>
            </a:xfrm>
            <a:prstGeom prst="straightConnector1">
              <a:avLst/>
            </a:prstGeom>
            <a:noFill/>
            <a:ln w="76200" cap="flat" cmpd="sng">
              <a:solidFill>
                <a:schemeClr val="accent2"/>
              </a:solidFill>
              <a:prstDash val="solid"/>
              <a:round/>
              <a:headEnd type="none" w="med" len="med"/>
              <a:tailEnd type="none" w="med" len="med"/>
            </a:ln>
          </p:spPr>
        </p:cxnSp>
        <p:cxnSp>
          <p:nvCxnSpPr>
            <p:cNvPr id="279" name="Google Shape;279;p17"/>
            <p:cNvCxnSpPr/>
            <p:nvPr/>
          </p:nvCxnSpPr>
          <p:spPr>
            <a:xfrm>
              <a:off x="3189100" y="3054989"/>
              <a:ext cx="1735800" cy="1014600"/>
            </a:xfrm>
            <a:prstGeom prst="straightConnector1">
              <a:avLst/>
            </a:prstGeom>
            <a:noFill/>
            <a:ln w="28575" cap="flat" cmpd="sng">
              <a:solidFill>
                <a:schemeClr val="accent4"/>
              </a:solidFill>
              <a:prstDash val="solid"/>
              <a:round/>
              <a:headEnd type="none" w="med" len="med"/>
              <a:tailEnd type="none" w="med" len="med"/>
            </a:ln>
          </p:spPr>
        </p:cxnSp>
        <p:cxnSp>
          <p:nvCxnSpPr>
            <p:cNvPr id="280" name="Google Shape;280;p17"/>
            <p:cNvCxnSpPr/>
            <p:nvPr/>
          </p:nvCxnSpPr>
          <p:spPr>
            <a:xfrm>
              <a:off x="4169825" y="2403814"/>
              <a:ext cx="1735800" cy="1014600"/>
            </a:xfrm>
            <a:prstGeom prst="straightConnector1">
              <a:avLst/>
            </a:prstGeom>
            <a:noFill/>
            <a:ln w="28575" cap="flat" cmpd="sng">
              <a:solidFill>
                <a:schemeClr val="accent4"/>
              </a:solidFill>
              <a:prstDash val="solid"/>
              <a:round/>
              <a:headEnd type="none" w="med" len="med"/>
              <a:tailEnd type="none" w="med" len="med"/>
            </a:ln>
          </p:spPr>
        </p:cxnSp>
        <p:cxnSp>
          <p:nvCxnSpPr>
            <p:cNvPr id="281" name="Google Shape;281;p17"/>
            <p:cNvCxnSpPr/>
            <p:nvPr/>
          </p:nvCxnSpPr>
          <p:spPr>
            <a:xfrm rot="10800000" flipH="1">
              <a:off x="3301997" y="2438336"/>
              <a:ext cx="1594500" cy="945600"/>
            </a:xfrm>
            <a:prstGeom prst="straightConnector1">
              <a:avLst/>
            </a:prstGeom>
            <a:noFill/>
            <a:ln w="28575" cap="flat" cmpd="sng">
              <a:solidFill>
                <a:schemeClr val="accent4"/>
              </a:solidFill>
              <a:prstDash val="solid"/>
              <a:round/>
              <a:headEnd type="none" w="med" len="med"/>
              <a:tailEnd type="none" w="med" len="med"/>
            </a:ln>
          </p:spPr>
        </p:cxnSp>
        <p:cxnSp>
          <p:nvCxnSpPr>
            <p:cNvPr id="282" name="Google Shape;282;p17"/>
            <p:cNvCxnSpPr/>
            <p:nvPr/>
          </p:nvCxnSpPr>
          <p:spPr>
            <a:xfrm rot="10800000" flipH="1">
              <a:off x="4422419" y="3069111"/>
              <a:ext cx="1594500" cy="945600"/>
            </a:xfrm>
            <a:prstGeom prst="straightConnector1">
              <a:avLst/>
            </a:prstGeom>
            <a:noFill/>
            <a:ln w="28575" cap="flat" cmpd="sng">
              <a:solidFill>
                <a:schemeClr val="accent4"/>
              </a:solidFill>
              <a:prstDash val="solid"/>
              <a:round/>
              <a:headEnd type="none" w="med" len="med"/>
              <a:tailEnd type="none" w="med" len="med"/>
            </a:ln>
          </p:spPr>
        </p:cxnSp>
      </p:grpSp>
      <p:sp>
        <p:nvSpPr>
          <p:cNvPr id="283" name="Google Shape;283;p17"/>
          <p:cNvSpPr txBox="1">
            <a:spLocks noGrp="1"/>
          </p:cNvSpPr>
          <p:nvPr>
            <p:ph type="title"/>
          </p:nvPr>
        </p:nvSpPr>
        <p:spPr>
          <a:xfrm>
            <a:off x="3000598" y="143350"/>
            <a:ext cx="3142801"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Azure Load Balancer</a:t>
            </a:r>
            <a:endParaRPr dirty="0"/>
          </a:p>
        </p:txBody>
      </p:sp>
      <p:sp>
        <p:nvSpPr>
          <p:cNvPr id="284" name="Google Shape;284;p17"/>
          <p:cNvSpPr/>
          <p:nvPr/>
        </p:nvSpPr>
        <p:spPr>
          <a:xfrm>
            <a:off x="2350063" y="1153399"/>
            <a:ext cx="1561250" cy="1362900"/>
          </a:xfrm>
          <a:custGeom>
            <a:avLst/>
            <a:gdLst/>
            <a:ahLst/>
            <a:cxnLst/>
            <a:rect l="l" t="t" r="r" b="b"/>
            <a:pathLst>
              <a:path w="62450" h="54516" extrusionOk="0">
                <a:moveTo>
                  <a:pt x="62450" y="54516"/>
                </a:moveTo>
                <a:lnTo>
                  <a:pt x="6906" y="16384"/>
                </a:lnTo>
                <a:lnTo>
                  <a:pt x="6906" y="0"/>
                </a:lnTo>
                <a:lnTo>
                  <a:pt x="0" y="0"/>
                </a:lnTo>
              </a:path>
            </a:pathLst>
          </a:custGeom>
          <a:noFill/>
          <a:ln w="28575" cap="flat" cmpd="sng">
            <a:solidFill>
              <a:schemeClr val="accent4"/>
            </a:solidFill>
            <a:prstDash val="solid"/>
            <a:round/>
            <a:headEnd type="none" w="med" len="med"/>
            <a:tailEnd type="none" w="med" len="med"/>
          </a:ln>
        </p:spPr>
        <p:txBody>
          <a:bodyPr/>
          <a:lstStyle/>
          <a:p>
            <a:endParaRPr lang="en-US"/>
          </a:p>
        </p:txBody>
      </p:sp>
      <p:grpSp>
        <p:nvGrpSpPr>
          <p:cNvPr id="285" name="Google Shape;285;p17"/>
          <p:cNvGrpSpPr/>
          <p:nvPr/>
        </p:nvGrpSpPr>
        <p:grpSpPr>
          <a:xfrm>
            <a:off x="189782" y="972291"/>
            <a:ext cx="2263052" cy="852669"/>
            <a:chOff x="480188" y="1462650"/>
            <a:chExt cx="1891932" cy="725842"/>
          </a:xfrm>
        </p:grpSpPr>
        <p:sp>
          <p:nvSpPr>
            <p:cNvPr id="286" name="Google Shape;286;p17"/>
            <p:cNvSpPr txBox="1"/>
            <p:nvPr/>
          </p:nvSpPr>
          <p:spPr>
            <a:xfrm>
              <a:off x="480300" y="1794237"/>
              <a:ext cx="1891820" cy="39425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solidFill>
                    <a:schemeClr val="dk1"/>
                  </a:solidFill>
                  <a:latin typeface="Roboto"/>
                  <a:ea typeface="Roboto"/>
                  <a:cs typeface="Roboto"/>
                  <a:sym typeface="Roboto"/>
                </a:rPr>
                <a:t>Redirects incoming traffic between multiple servers</a:t>
              </a:r>
              <a:r>
                <a:rPr lang="ru-RU" sz="1200" dirty="0">
                  <a:solidFill>
                    <a:schemeClr val="dk1"/>
                  </a:solidFill>
                  <a:latin typeface="Roboto"/>
                  <a:ea typeface="Roboto"/>
                  <a:cs typeface="Roboto"/>
                  <a:sym typeface="Roboto"/>
                </a:rPr>
                <a:t>.</a:t>
              </a:r>
              <a:endParaRPr sz="1200" dirty="0">
                <a:solidFill>
                  <a:schemeClr val="dk1"/>
                </a:solidFill>
                <a:latin typeface="Roboto"/>
                <a:ea typeface="Roboto"/>
                <a:cs typeface="Roboto"/>
                <a:sym typeface="Roboto"/>
              </a:endParaRPr>
            </a:p>
          </p:txBody>
        </p:sp>
        <p:sp>
          <p:nvSpPr>
            <p:cNvPr id="287" name="Google Shape;287;p17"/>
            <p:cNvSpPr txBox="1"/>
            <p:nvPr/>
          </p:nvSpPr>
          <p:spPr>
            <a:xfrm>
              <a:off x="480188" y="1462650"/>
              <a:ext cx="18723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Load distribution</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grpSp>
      <p:sp>
        <p:nvSpPr>
          <p:cNvPr id="288" name="Google Shape;288;p17"/>
          <p:cNvSpPr/>
          <p:nvPr/>
        </p:nvSpPr>
        <p:spPr>
          <a:xfrm flipH="1">
            <a:off x="5152400" y="1153399"/>
            <a:ext cx="1561250" cy="1362900"/>
          </a:xfrm>
          <a:custGeom>
            <a:avLst/>
            <a:gdLst/>
            <a:ahLst/>
            <a:cxnLst/>
            <a:rect l="l" t="t" r="r" b="b"/>
            <a:pathLst>
              <a:path w="62450" h="54516" extrusionOk="0">
                <a:moveTo>
                  <a:pt x="62450" y="54516"/>
                </a:moveTo>
                <a:lnTo>
                  <a:pt x="6906" y="16384"/>
                </a:lnTo>
                <a:lnTo>
                  <a:pt x="6906" y="0"/>
                </a:lnTo>
                <a:lnTo>
                  <a:pt x="0" y="0"/>
                </a:lnTo>
              </a:path>
            </a:pathLst>
          </a:custGeom>
          <a:noFill/>
          <a:ln w="28575" cap="flat" cmpd="sng">
            <a:solidFill>
              <a:schemeClr val="accent4"/>
            </a:solidFill>
            <a:prstDash val="solid"/>
            <a:round/>
            <a:headEnd type="none" w="med" len="med"/>
            <a:tailEnd type="none" w="med" len="med"/>
          </a:ln>
        </p:spPr>
        <p:txBody>
          <a:bodyPr/>
          <a:lstStyle/>
          <a:p>
            <a:endParaRPr lang="en-US"/>
          </a:p>
        </p:txBody>
      </p:sp>
      <p:grpSp>
        <p:nvGrpSpPr>
          <p:cNvPr id="289" name="Google Shape;289;p17"/>
          <p:cNvGrpSpPr/>
          <p:nvPr/>
        </p:nvGrpSpPr>
        <p:grpSpPr>
          <a:xfrm>
            <a:off x="6722289" y="986424"/>
            <a:ext cx="2111160" cy="1036936"/>
            <a:chOff x="6791300" y="1460875"/>
            <a:chExt cx="2111160" cy="1302258"/>
          </a:xfrm>
        </p:grpSpPr>
        <p:sp>
          <p:nvSpPr>
            <p:cNvPr id="290" name="Google Shape;290;p17"/>
            <p:cNvSpPr txBox="1"/>
            <p:nvPr/>
          </p:nvSpPr>
          <p:spPr>
            <a:xfrm flipH="1">
              <a:off x="6791300" y="1792274"/>
              <a:ext cx="2111160" cy="97085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Load Balancer allows you to easily add or remove servers based on demand</a:t>
              </a:r>
              <a:r>
                <a:rPr lang="ru-RU" sz="1200" dirty="0">
                  <a:solidFill>
                    <a:schemeClr val="dk1"/>
                  </a:solidFill>
                  <a:latin typeface="Roboto"/>
                  <a:ea typeface="Roboto"/>
                  <a:cs typeface="Roboto"/>
                  <a:sym typeface="Roboto"/>
                </a:rPr>
                <a:t>.</a:t>
              </a:r>
              <a:endParaRPr sz="1200" dirty="0">
                <a:solidFill>
                  <a:schemeClr val="dk1"/>
                </a:solidFill>
                <a:latin typeface="Roboto"/>
                <a:ea typeface="Roboto"/>
                <a:cs typeface="Roboto"/>
                <a:sym typeface="Roboto"/>
              </a:endParaRPr>
            </a:p>
          </p:txBody>
        </p:sp>
        <p:sp>
          <p:nvSpPr>
            <p:cNvPr id="291" name="Google Shape;291;p17"/>
            <p:cNvSpPr txBox="1"/>
            <p:nvPr/>
          </p:nvSpPr>
          <p:spPr>
            <a:xfrm flipH="1">
              <a:off x="6791411" y="1460875"/>
              <a:ext cx="18723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Scalability</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grpSp>
      <p:grpSp>
        <p:nvGrpSpPr>
          <p:cNvPr id="292" name="Google Shape;292;p17"/>
          <p:cNvGrpSpPr/>
          <p:nvPr/>
        </p:nvGrpSpPr>
        <p:grpSpPr>
          <a:xfrm>
            <a:off x="3894376" y="932365"/>
            <a:ext cx="1165988" cy="1568666"/>
            <a:chOff x="3478424" y="1308364"/>
            <a:chExt cx="2187185" cy="2942536"/>
          </a:xfrm>
        </p:grpSpPr>
        <p:sp>
          <p:nvSpPr>
            <p:cNvPr id="293" name="Google Shape;293;p17"/>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7"/>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7"/>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7"/>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7"/>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7"/>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7"/>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7"/>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7"/>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7"/>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17"/>
            <p:cNvGrpSpPr/>
            <p:nvPr/>
          </p:nvGrpSpPr>
          <p:grpSpPr>
            <a:xfrm>
              <a:off x="3478424" y="1308364"/>
              <a:ext cx="2180470" cy="1878295"/>
              <a:chOff x="5553063" y="1487604"/>
              <a:chExt cx="1981525" cy="1707075"/>
            </a:xfrm>
          </p:grpSpPr>
          <p:sp>
            <p:nvSpPr>
              <p:cNvPr id="337" name="Google Shape;337;p17"/>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9" name="Google Shape;339;p17"/>
          <p:cNvGrpSpPr/>
          <p:nvPr/>
        </p:nvGrpSpPr>
        <p:grpSpPr>
          <a:xfrm>
            <a:off x="5014898" y="1585336"/>
            <a:ext cx="1165988" cy="1568666"/>
            <a:chOff x="3478424" y="1308364"/>
            <a:chExt cx="2187185" cy="2942536"/>
          </a:xfrm>
        </p:grpSpPr>
        <p:sp>
          <p:nvSpPr>
            <p:cNvPr id="340" name="Google Shape;340;p17"/>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17"/>
            <p:cNvGrpSpPr/>
            <p:nvPr/>
          </p:nvGrpSpPr>
          <p:grpSpPr>
            <a:xfrm>
              <a:off x="3478424" y="1308364"/>
              <a:ext cx="2180470" cy="1878295"/>
              <a:chOff x="5553063" y="1487604"/>
              <a:chExt cx="1981525" cy="1707075"/>
            </a:xfrm>
          </p:grpSpPr>
          <p:sp>
            <p:nvSpPr>
              <p:cNvPr id="384" name="Google Shape;384;p17"/>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6" name="Google Shape;386;p17"/>
          <p:cNvGrpSpPr/>
          <p:nvPr/>
        </p:nvGrpSpPr>
        <p:grpSpPr>
          <a:xfrm>
            <a:off x="2857232" y="1556067"/>
            <a:ext cx="1165988" cy="1568666"/>
            <a:chOff x="3478424" y="1308364"/>
            <a:chExt cx="2187185" cy="2942536"/>
          </a:xfrm>
        </p:grpSpPr>
        <p:sp>
          <p:nvSpPr>
            <p:cNvPr id="387" name="Google Shape;387;p17"/>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7"/>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7"/>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7"/>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7"/>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7"/>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7"/>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7"/>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7"/>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7"/>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7"/>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7"/>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7"/>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7"/>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7"/>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7"/>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7"/>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7"/>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17"/>
            <p:cNvGrpSpPr/>
            <p:nvPr/>
          </p:nvGrpSpPr>
          <p:grpSpPr>
            <a:xfrm>
              <a:off x="3478424" y="1308364"/>
              <a:ext cx="2180470" cy="1878295"/>
              <a:chOff x="5553063" y="1487604"/>
              <a:chExt cx="1981525" cy="1707075"/>
            </a:xfrm>
          </p:grpSpPr>
          <p:sp>
            <p:nvSpPr>
              <p:cNvPr id="431" name="Google Shape;431;p17"/>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 name="Google Shape;433;p17"/>
          <p:cNvGrpSpPr/>
          <p:nvPr/>
        </p:nvGrpSpPr>
        <p:grpSpPr>
          <a:xfrm>
            <a:off x="3977754" y="2209039"/>
            <a:ext cx="1165988" cy="1568666"/>
            <a:chOff x="3478424" y="1308364"/>
            <a:chExt cx="2187185" cy="2942536"/>
          </a:xfrm>
        </p:grpSpPr>
        <p:sp>
          <p:nvSpPr>
            <p:cNvPr id="434" name="Google Shape;434;p17"/>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7"/>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7"/>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7"/>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7"/>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7"/>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7"/>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7"/>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7"/>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7"/>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7"/>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7"/>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7"/>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7"/>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7"/>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7"/>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7"/>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7"/>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7"/>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7"/>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7"/>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17"/>
            <p:cNvGrpSpPr/>
            <p:nvPr/>
          </p:nvGrpSpPr>
          <p:grpSpPr>
            <a:xfrm>
              <a:off x="3478424" y="1308364"/>
              <a:ext cx="2180470" cy="1878295"/>
              <a:chOff x="5553063" y="1487604"/>
              <a:chExt cx="1981525" cy="1707075"/>
            </a:xfrm>
          </p:grpSpPr>
          <p:sp>
            <p:nvSpPr>
              <p:cNvPr id="478" name="Google Shape;478;p17"/>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 name="Google Shape;480;p17"/>
          <p:cNvGrpSpPr/>
          <p:nvPr/>
        </p:nvGrpSpPr>
        <p:grpSpPr>
          <a:xfrm>
            <a:off x="103517" y="2594648"/>
            <a:ext cx="2263066" cy="1201562"/>
            <a:chOff x="480188" y="3069100"/>
            <a:chExt cx="1955406" cy="1201562"/>
          </a:xfrm>
        </p:grpSpPr>
        <p:sp>
          <p:nvSpPr>
            <p:cNvPr id="481" name="Google Shape;481;p17"/>
            <p:cNvSpPr txBox="1"/>
            <p:nvPr/>
          </p:nvSpPr>
          <p:spPr>
            <a:xfrm>
              <a:off x="480200" y="3400500"/>
              <a:ext cx="1955394" cy="870162"/>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solidFill>
                    <a:schemeClr val="dk1"/>
                  </a:solidFill>
                  <a:latin typeface="Roboto"/>
                  <a:ea typeface="Roboto"/>
                  <a:cs typeface="Roboto"/>
                  <a:sym typeface="Roboto"/>
                </a:rPr>
                <a:t>Load Balancer automatically redirects traffic to the remaining healthy nodes.</a:t>
              </a:r>
              <a:endParaRPr sz="1200" dirty="0">
                <a:solidFill>
                  <a:schemeClr val="dk1"/>
                </a:solidFill>
                <a:latin typeface="Roboto"/>
                <a:ea typeface="Roboto"/>
                <a:cs typeface="Roboto"/>
                <a:sym typeface="Roboto"/>
              </a:endParaRPr>
            </a:p>
          </p:txBody>
        </p:sp>
        <p:sp>
          <p:nvSpPr>
            <p:cNvPr id="482" name="Google Shape;482;p17"/>
            <p:cNvSpPr txBox="1"/>
            <p:nvPr/>
          </p:nvSpPr>
          <p:spPr>
            <a:xfrm>
              <a:off x="480188" y="3069100"/>
              <a:ext cx="1872600" cy="31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Fault Tolerance</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grpSp>
      <p:sp>
        <p:nvSpPr>
          <p:cNvPr id="483" name="Google Shape;483;p17"/>
          <p:cNvSpPr/>
          <p:nvPr/>
        </p:nvSpPr>
        <p:spPr>
          <a:xfrm>
            <a:off x="2349764" y="2756998"/>
            <a:ext cx="1631125" cy="839600"/>
          </a:xfrm>
          <a:custGeom>
            <a:avLst/>
            <a:gdLst/>
            <a:ahLst/>
            <a:cxnLst/>
            <a:rect l="l" t="t" r="r" b="b"/>
            <a:pathLst>
              <a:path w="65245" h="33584" extrusionOk="0">
                <a:moveTo>
                  <a:pt x="65245" y="13264"/>
                </a:moveTo>
                <a:lnTo>
                  <a:pt x="33918" y="33584"/>
                </a:lnTo>
                <a:lnTo>
                  <a:pt x="6260" y="33584"/>
                </a:lnTo>
                <a:lnTo>
                  <a:pt x="5978" y="0"/>
                </a:lnTo>
                <a:lnTo>
                  <a:pt x="0" y="51"/>
                </a:lnTo>
              </a:path>
            </a:pathLst>
          </a:custGeom>
          <a:noFill/>
          <a:ln w="28575" cap="flat" cmpd="sng">
            <a:solidFill>
              <a:schemeClr val="accent4"/>
            </a:solidFill>
            <a:prstDash val="solid"/>
            <a:round/>
            <a:headEnd type="none" w="med" len="med"/>
            <a:tailEnd type="none" w="med" len="med"/>
          </a:ln>
        </p:spPr>
        <p:txBody>
          <a:bodyPr/>
          <a:lstStyle/>
          <a:p>
            <a:endParaRPr lang="en-US"/>
          </a:p>
        </p:txBody>
      </p:sp>
      <p:grpSp>
        <p:nvGrpSpPr>
          <p:cNvPr id="484" name="Google Shape;484;p17"/>
          <p:cNvGrpSpPr/>
          <p:nvPr/>
        </p:nvGrpSpPr>
        <p:grpSpPr>
          <a:xfrm>
            <a:off x="6722388" y="2594648"/>
            <a:ext cx="2007543" cy="1201562"/>
            <a:chOff x="6791399" y="3069100"/>
            <a:chExt cx="2007543" cy="1201562"/>
          </a:xfrm>
        </p:grpSpPr>
        <p:sp>
          <p:nvSpPr>
            <p:cNvPr id="485" name="Google Shape;485;p17"/>
            <p:cNvSpPr txBox="1"/>
            <p:nvPr/>
          </p:nvSpPr>
          <p:spPr>
            <a:xfrm flipH="1">
              <a:off x="6791399" y="3400508"/>
              <a:ext cx="2007543" cy="87015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Ensures application availability by redirecting requests to available resources.</a:t>
              </a:r>
              <a:endParaRPr sz="1200" dirty="0">
                <a:solidFill>
                  <a:schemeClr val="dk1"/>
                </a:solidFill>
                <a:latin typeface="Roboto"/>
                <a:ea typeface="Roboto"/>
                <a:cs typeface="Roboto"/>
                <a:sym typeface="Roboto"/>
              </a:endParaRPr>
            </a:p>
          </p:txBody>
        </p:sp>
        <p:sp>
          <p:nvSpPr>
            <p:cNvPr id="486" name="Google Shape;486;p17"/>
            <p:cNvSpPr txBox="1"/>
            <p:nvPr/>
          </p:nvSpPr>
          <p:spPr>
            <a:xfrm flipH="1">
              <a:off x="6791511" y="3069100"/>
              <a:ext cx="1872300" cy="31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High Availability</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grpSp>
      <p:sp>
        <p:nvSpPr>
          <p:cNvPr id="487" name="Google Shape;487;p17"/>
          <p:cNvSpPr/>
          <p:nvPr/>
        </p:nvSpPr>
        <p:spPr>
          <a:xfrm>
            <a:off x="5091014" y="2756998"/>
            <a:ext cx="1610400" cy="839600"/>
          </a:xfrm>
          <a:custGeom>
            <a:avLst/>
            <a:gdLst/>
            <a:ahLst/>
            <a:cxnLst/>
            <a:rect l="l" t="t" r="r" b="b"/>
            <a:pathLst>
              <a:path w="64416" h="33584" extrusionOk="0">
                <a:moveTo>
                  <a:pt x="0" y="13825"/>
                </a:moveTo>
                <a:lnTo>
                  <a:pt x="30498" y="33584"/>
                </a:lnTo>
                <a:lnTo>
                  <a:pt x="58156" y="33584"/>
                </a:lnTo>
                <a:lnTo>
                  <a:pt x="58438" y="0"/>
                </a:lnTo>
                <a:lnTo>
                  <a:pt x="64416" y="51"/>
                </a:lnTo>
              </a:path>
            </a:pathLst>
          </a:custGeom>
          <a:noFill/>
          <a:ln w="28575" cap="flat" cmpd="sng">
            <a:solidFill>
              <a:schemeClr val="accent4"/>
            </a:solidFill>
            <a:prstDash val="solid"/>
            <a:round/>
            <a:headEnd type="none" w="med" len="med"/>
            <a:tailEnd type="none" w="med" len="med"/>
          </a:ln>
        </p:spPr>
        <p:txBody>
          <a:bodyPr/>
          <a:lstStyle/>
          <a:p>
            <a:endParaRPr lang="en-US"/>
          </a:p>
        </p:txBody>
      </p:sp>
      <p:sp>
        <p:nvSpPr>
          <p:cNvPr id="2" name="TextBox 1">
            <a:extLst>
              <a:ext uri="{FF2B5EF4-FFF2-40B4-BE49-F238E27FC236}">
                <a16:creationId xmlns:a16="http://schemas.microsoft.com/office/drawing/2014/main" id="{B87D5D17-C840-B9D7-DBCD-34607CD1A5D3}"/>
              </a:ext>
            </a:extLst>
          </p:cNvPr>
          <p:cNvSpPr txBox="1"/>
          <p:nvPr/>
        </p:nvSpPr>
        <p:spPr>
          <a:xfrm>
            <a:off x="286583" y="4415938"/>
            <a:ext cx="8641135"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0" indent="0" algn="l" rtl="0">
              <a:spcBef>
                <a:spcPts val="0"/>
              </a:spcBef>
              <a:spcAft>
                <a:spcPts val="0"/>
              </a:spcAft>
              <a:buNone/>
            </a:pPr>
            <a:r>
              <a:rPr lang="en-US" sz="1400" dirty="0">
                <a:latin typeface="Roboto"/>
                <a:ea typeface="Roboto"/>
                <a:cs typeface="Roboto"/>
                <a:sym typeface="Roboto"/>
              </a:rPr>
              <a:t>A load balancer is a cloud service that automatically distributes traffic between virtual machines or other resources to ensure high availability and application performance.</a:t>
            </a:r>
          </a:p>
        </p:txBody>
      </p:sp>
    </p:spTree>
    <p:extLst>
      <p:ext uri="{BB962C8B-B14F-4D97-AF65-F5344CB8AC3E}">
        <p14:creationId xmlns:p14="http://schemas.microsoft.com/office/powerpoint/2010/main" val="115324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3">
          <a:extLst>
            <a:ext uri="{FF2B5EF4-FFF2-40B4-BE49-F238E27FC236}">
              <a16:creationId xmlns:a16="http://schemas.microsoft.com/office/drawing/2014/main" id="{F47B83B6-B204-BFCE-5A7A-26DABFA98725}"/>
            </a:ext>
          </a:extLst>
        </p:cNvPr>
        <p:cNvGrpSpPr/>
        <p:nvPr/>
      </p:nvGrpSpPr>
      <p:grpSpPr>
        <a:xfrm>
          <a:off x="0" y="0"/>
          <a:ext cx="0" cy="0"/>
          <a:chOff x="0" y="0"/>
          <a:chExt cx="0" cy="0"/>
        </a:xfrm>
      </p:grpSpPr>
      <p:sp>
        <p:nvSpPr>
          <p:cNvPr id="3895" name="Google Shape;3895;p43">
            <a:extLst>
              <a:ext uri="{FF2B5EF4-FFF2-40B4-BE49-F238E27FC236}">
                <a16:creationId xmlns:a16="http://schemas.microsoft.com/office/drawing/2014/main" id="{154D222C-A93D-C224-0AC7-03345382A5E5}"/>
              </a:ext>
            </a:extLst>
          </p:cNvPr>
          <p:cNvSpPr/>
          <p:nvPr/>
        </p:nvSpPr>
        <p:spPr>
          <a:xfrm>
            <a:off x="289371" y="1380138"/>
            <a:ext cx="8565257" cy="2088300"/>
          </a:xfrm>
          <a:prstGeom prst="roundRect">
            <a:avLst>
              <a:gd name="adj" fmla="val 23076"/>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43">
            <a:extLst>
              <a:ext uri="{FF2B5EF4-FFF2-40B4-BE49-F238E27FC236}">
                <a16:creationId xmlns:a16="http://schemas.microsoft.com/office/drawing/2014/main" id="{1DBEE804-1EC0-0F50-672E-D1B175BE4BE8}"/>
              </a:ext>
            </a:extLst>
          </p:cNvPr>
          <p:cNvSpPr/>
          <p:nvPr/>
        </p:nvSpPr>
        <p:spPr>
          <a:xfrm>
            <a:off x="289370" y="1388089"/>
            <a:ext cx="8565257" cy="2088300"/>
          </a:xfrm>
          <a:prstGeom prst="roundRect">
            <a:avLst>
              <a:gd name="adj" fmla="val 23076"/>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7" name="Google Shape;3897;p43">
            <a:extLst>
              <a:ext uri="{FF2B5EF4-FFF2-40B4-BE49-F238E27FC236}">
                <a16:creationId xmlns:a16="http://schemas.microsoft.com/office/drawing/2014/main" id="{15B19D7A-940E-6C0B-2AAA-18996ADB74EA}"/>
              </a:ext>
            </a:extLst>
          </p:cNvPr>
          <p:cNvGrpSpPr/>
          <p:nvPr/>
        </p:nvGrpSpPr>
        <p:grpSpPr>
          <a:xfrm>
            <a:off x="6466973" y="1758128"/>
            <a:ext cx="2160680" cy="1139999"/>
            <a:chOff x="751150" y="2247204"/>
            <a:chExt cx="2043900" cy="1140000"/>
          </a:xfrm>
        </p:grpSpPr>
        <p:sp>
          <p:nvSpPr>
            <p:cNvPr id="3898" name="Google Shape;3898;p43">
              <a:extLst>
                <a:ext uri="{FF2B5EF4-FFF2-40B4-BE49-F238E27FC236}">
                  <a16:creationId xmlns:a16="http://schemas.microsoft.com/office/drawing/2014/main" id="{CE862C91-4960-4AD8-4BCF-4D8928608854}"/>
                </a:ext>
              </a:extLst>
            </p:cNvPr>
            <p:cNvSpPr/>
            <p:nvPr/>
          </p:nvSpPr>
          <p:spPr>
            <a:xfrm>
              <a:off x="751150" y="2247204"/>
              <a:ext cx="2043900" cy="1140000"/>
            </a:xfrm>
            <a:prstGeom prst="roundRect">
              <a:avLst>
                <a:gd name="adj" fmla="val 16667"/>
              </a:avLst>
            </a:prstGeom>
            <a:solidFill>
              <a:schemeClr val="lt1"/>
            </a:soli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43">
              <a:extLst>
                <a:ext uri="{FF2B5EF4-FFF2-40B4-BE49-F238E27FC236}">
                  <a16:creationId xmlns:a16="http://schemas.microsoft.com/office/drawing/2014/main" id="{A77BC69B-C774-94D1-E4B6-D942B2DFDF50}"/>
                </a:ext>
              </a:extLst>
            </p:cNvPr>
            <p:cNvSpPr/>
            <p:nvPr/>
          </p:nvSpPr>
          <p:spPr>
            <a:xfrm>
              <a:off x="751150" y="2247204"/>
              <a:ext cx="2043900" cy="11400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0" name="Google Shape;3900;p43">
            <a:extLst>
              <a:ext uri="{FF2B5EF4-FFF2-40B4-BE49-F238E27FC236}">
                <a16:creationId xmlns:a16="http://schemas.microsoft.com/office/drawing/2014/main" id="{BD7CFFDC-E53F-B8B9-9749-6289DE86CB09}"/>
              </a:ext>
            </a:extLst>
          </p:cNvPr>
          <p:cNvGrpSpPr/>
          <p:nvPr/>
        </p:nvGrpSpPr>
        <p:grpSpPr>
          <a:xfrm>
            <a:off x="3361702" y="1798912"/>
            <a:ext cx="2449158" cy="1139999"/>
            <a:chOff x="751150" y="2247204"/>
            <a:chExt cx="2043900" cy="1140000"/>
          </a:xfrm>
        </p:grpSpPr>
        <p:sp>
          <p:nvSpPr>
            <p:cNvPr id="3901" name="Google Shape;3901;p43">
              <a:extLst>
                <a:ext uri="{FF2B5EF4-FFF2-40B4-BE49-F238E27FC236}">
                  <a16:creationId xmlns:a16="http://schemas.microsoft.com/office/drawing/2014/main" id="{AAE69E23-AD81-A21E-8F0B-830E4CAC518E}"/>
                </a:ext>
              </a:extLst>
            </p:cNvPr>
            <p:cNvSpPr/>
            <p:nvPr/>
          </p:nvSpPr>
          <p:spPr>
            <a:xfrm>
              <a:off x="751150" y="2247204"/>
              <a:ext cx="2043900" cy="1140000"/>
            </a:xfrm>
            <a:prstGeom prst="roundRect">
              <a:avLst>
                <a:gd name="adj" fmla="val 16667"/>
              </a:avLst>
            </a:prstGeom>
            <a:solidFill>
              <a:schemeClr val="lt1"/>
            </a:soli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43">
              <a:extLst>
                <a:ext uri="{FF2B5EF4-FFF2-40B4-BE49-F238E27FC236}">
                  <a16:creationId xmlns:a16="http://schemas.microsoft.com/office/drawing/2014/main" id="{6E832166-BB3D-8F97-E8BD-DF5012A2877A}"/>
                </a:ext>
              </a:extLst>
            </p:cNvPr>
            <p:cNvSpPr/>
            <p:nvPr/>
          </p:nvSpPr>
          <p:spPr>
            <a:xfrm>
              <a:off x="751150" y="2247204"/>
              <a:ext cx="2043900" cy="11400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3" name="Google Shape;3903;p43">
            <a:extLst>
              <a:ext uri="{FF2B5EF4-FFF2-40B4-BE49-F238E27FC236}">
                <a16:creationId xmlns:a16="http://schemas.microsoft.com/office/drawing/2014/main" id="{266DEFDF-F84F-C01B-9704-3DEA15C7B65D}"/>
              </a:ext>
            </a:extLst>
          </p:cNvPr>
          <p:cNvGrpSpPr/>
          <p:nvPr/>
        </p:nvGrpSpPr>
        <p:grpSpPr>
          <a:xfrm>
            <a:off x="463200" y="1766707"/>
            <a:ext cx="2303894" cy="1245575"/>
            <a:chOff x="751150" y="2247204"/>
            <a:chExt cx="2043900" cy="1140000"/>
          </a:xfrm>
        </p:grpSpPr>
        <p:sp>
          <p:nvSpPr>
            <p:cNvPr id="3904" name="Google Shape;3904;p43">
              <a:extLst>
                <a:ext uri="{FF2B5EF4-FFF2-40B4-BE49-F238E27FC236}">
                  <a16:creationId xmlns:a16="http://schemas.microsoft.com/office/drawing/2014/main" id="{E583DBC5-FDC1-2C84-F8BE-E3CDBA7CC339}"/>
                </a:ext>
              </a:extLst>
            </p:cNvPr>
            <p:cNvSpPr/>
            <p:nvPr/>
          </p:nvSpPr>
          <p:spPr>
            <a:xfrm>
              <a:off x="751150" y="2247204"/>
              <a:ext cx="2043900" cy="1140000"/>
            </a:xfrm>
            <a:prstGeom prst="roundRect">
              <a:avLst>
                <a:gd name="adj" fmla="val 16667"/>
              </a:avLst>
            </a:prstGeom>
            <a:solidFill>
              <a:schemeClr val="lt1"/>
            </a:soli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43">
              <a:extLst>
                <a:ext uri="{FF2B5EF4-FFF2-40B4-BE49-F238E27FC236}">
                  <a16:creationId xmlns:a16="http://schemas.microsoft.com/office/drawing/2014/main" id="{046FDCC3-5435-9F2D-0A76-3FD236088AF0}"/>
                </a:ext>
              </a:extLst>
            </p:cNvPr>
            <p:cNvSpPr/>
            <p:nvPr/>
          </p:nvSpPr>
          <p:spPr>
            <a:xfrm>
              <a:off x="751150" y="2247204"/>
              <a:ext cx="2043900" cy="11400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6" name="Google Shape;3906;p43">
            <a:extLst>
              <a:ext uri="{FF2B5EF4-FFF2-40B4-BE49-F238E27FC236}">
                <a16:creationId xmlns:a16="http://schemas.microsoft.com/office/drawing/2014/main" id="{1293800A-ED4F-59E9-C88D-5914DFD3AE0A}"/>
              </a:ext>
            </a:extLst>
          </p:cNvPr>
          <p:cNvGrpSpPr/>
          <p:nvPr/>
        </p:nvGrpSpPr>
        <p:grpSpPr>
          <a:xfrm>
            <a:off x="559929" y="1802724"/>
            <a:ext cx="2087704" cy="1138591"/>
            <a:chOff x="926748" y="2308586"/>
            <a:chExt cx="1752864" cy="843485"/>
          </a:xfrm>
        </p:grpSpPr>
        <p:sp>
          <p:nvSpPr>
            <p:cNvPr id="3907" name="Google Shape;3907;p43">
              <a:extLst>
                <a:ext uri="{FF2B5EF4-FFF2-40B4-BE49-F238E27FC236}">
                  <a16:creationId xmlns:a16="http://schemas.microsoft.com/office/drawing/2014/main" id="{82DBD100-7171-A744-5623-43ABA5CB27DD}"/>
                </a:ext>
              </a:extLst>
            </p:cNvPr>
            <p:cNvSpPr txBox="1"/>
            <p:nvPr/>
          </p:nvSpPr>
          <p:spPr>
            <a:xfrm>
              <a:off x="1000900" y="2308586"/>
              <a:ext cx="1544400" cy="25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Load balancer</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908" name="Google Shape;3908;p43">
              <a:extLst>
                <a:ext uri="{FF2B5EF4-FFF2-40B4-BE49-F238E27FC236}">
                  <a16:creationId xmlns:a16="http://schemas.microsoft.com/office/drawing/2014/main" id="{35E13992-6D27-0760-234D-F795FC31712C}"/>
                </a:ext>
              </a:extLst>
            </p:cNvPr>
            <p:cNvSpPr txBox="1"/>
            <p:nvPr/>
          </p:nvSpPr>
          <p:spPr>
            <a:xfrm>
              <a:off x="926748" y="2561071"/>
              <a:ext cx="1752864" cy="59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Roboto"/>
                  <a:ea typeface="Roboto"/>
                  <a:cs typeface="Roboto"/>
                  <a:sym typeface="Roboto"/>
                </a:rPr>
                <a:t>is an order dispatcher that takes all the orders and decides which cook to send the next order to.</a:t>
              </a:r>
              <a:endParaRPr sz="1200" dirty="0">
                <a:solidFill>
                  <a:schemeClr val="dk1"/>
                </a:solidFill>
                <a:latin typeface="Roboto"/>
                <a:ea typeface="Roboto"/>
                <a:cs typeface="Roboto"/>
                <a:sym typeface="Roboto"/>
              </a:endParaRPr>
            </a:p>
          </p:txBody>
        </p:sp>
      </p:grpSp>
      <p:sp>
        <p:nvSpPr>
          <p:cNvPr id="3911" name="Google Shape;3911;p43">
            <a:extLst>
              <a:ext uri="{FF2B5EF4-FFF2-40B4-BE49-F238E27FC236}">
                <a16:creationId xmlns:a16="http://schemas.microsoft.com/office/drawing/2014/main" id="{76836B63-9602-8BCE-1062-A8CDB590DF0F}"/>
              </a:ext>
            </a:extLst>
          </p:cNvPr>
          <p:cNvSpPr txBox="1"/>
          <p:nvPr/>
        </p:nvSpPr>
        <p:spPr>
          <a:xfrm>
            <a:off x="6564703" y="1905576"/>
            <a:ext cx="2019368" cy="83099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Roboto"/>
                <a:ea typeface="Roboto"/>
                <a:cs typeface="Roboto"/>
                <a:sym typeface="Roboto"/>
              </a:rPr>
              <a:t>The balancer knows all the cooks and can send an order to any of them</a:t>
            </a:r>
            <a:r>
              <a:rPr lang="ru-RU" sz="1200" dirty="0">
                <a:solidFill>
                  <a:schemeClr val="dk1"/>
                </a:solidFill>
                <a:latin typeface="Roboto"/>
                <a:ea typeface="Roboto"/>
                <a:cs typeface="Roboto"/>
                <a:sym typeface="Roboto"/>
              </a:rPr>
              <a:t> </a:t>
            </a:r>
            <a:r>
              <a:rPr lang="en-US" sz="1200" dirty="0">
                <a:solidFill>
                  <a:schemeClr val="dk1"/>
                </a:solidFill>
                <a:latin typeface="Roboto"/>
                <a:ea typeface="Roboto"/>
                <a:cs typeface="Roboto"/>
                <a:sym typeface="Roboto"/>
              </a:rPr>
              <a:t>to cook your pizza.</a:t>
            </a:r>
            <a:endParaRPr sz="1200" dirty="0">
              <a:solidFill>
                <a:schemeClr val="dk1"/>
              </a:solidFill>
              <a:latin typeface="Roboto"/>
              <a:ea typeface="Roboto"/>
              <a:cs typeface="Roboto"/>
              <a:sym typeface="Roboto"/>
            </a:endParaRPr>
          </a:p>
        </p:txBody>
      </p:sp>
      <p:grpSp>
        <p:nvGrpSpPr>
          <p:cNvPr id="3912" name="Google Shape;3912;p43">
            <a:extLst>
              <a:ext uri="{FF2B5EF4-FFF2-40B4-BE49-F238E27FC236}">
                <a16:creationId xmlns:a16="http://schemas.microsoft.com/office/drawing/2014/main" id="{67D45EF0-00CA-F030-B15E-AD78F3442A38}"/>
              </a:ext>
            </a:extLst>
          </p:cNvPr>
          <p:cNvGrpSpPr/>
          <p:nvPr/>
        </p:nvGrpSpPr>
        <p:grpSpPr>
          <a:xfrm>
            <a:off x="3481160" y="1871809"/>
            <a:ext cx="2271744" cy="939988"/>
            <a:chOff x="8791219" y="2298588"/>
            <a:chExt cx="1544400" cy="845744"/>
          </a:xfrm>
        </p:grpSpPr>
        <p:sp>
          <p:nvSpPr>
            <p:cNvPr id="3913" name="Google Shape;3913;p43">
              <a:extLst>
                <a:ext uri="{FF2B5EF4-FFF2-40B4-BE49-F238E27FC236}">
                  <a16:creationId xmlns:a16="http://schemas.microsoft.com/office/drawing/2014/main" id="{3E222819-6477-E8AC-81F9-F399B0594F5C}"/>
                </a:ext>
              </a:extLst>
            </p:cNvPr>
            <p:cNvSpPr txBox="1"/>
            <p:nvPr/>
          </p:nvSpPr>
          <p:spPr>
            <a:xfrm flipH="1">
              <a:off x="8791220" y="2298588"/>
              <a:ext cx="1544399" cy="23644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Backend address pool</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3914" name="Google Shape;3914;p43">
              <a:extLst>
                <a:ext uri="{FF2B5EF4-FFF2-40B4-BE49-F238E27FC236}">
                  <a16:creationId xmlns:a16="http://schemas.microsoft.com/office/drawing/2014/main" id="{29444D80-EEEB-4182-369F-B6AAF26B01D3}"/>
                </a:ext>
              </a:extLst>
            </p:cNvPr>
            <p:cNvSpPr txBox="1"/>
            <p:nvPr/>
          </p:nvSpPr>
          <p:spPr>
            <a:xfrm flipH="1">
              <a:off x="8791219" y="2553332"/>
              <a:ext cx="1506575" cy="59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Roboto"/>
                  <a:ea typeface="Roboto"/>
                  <a:cs typeface="Roboto"/>
                  <a:sym typeface="Roboto"/>
                </a:rPr>
                <a:t>is a group of cooks working in a pizzeria.</a:t>
              </a:r>
              <a:endParaRPr sz="1200" dirty="0">
                <a:solidFill>
                  <a:schemeClr val="dk1"/>
                </a:solidFill>
                <a:latin typeface="Roboto"/>
                <a:ea typeface="Roboto"/>
                <a:cs typeface="Roboto"/>
                <a:sym typeface="Roboto"/>
              </a:endParaRPr>
            </a:p>
          </p:txBody>
        </p:sp>
      </p:grpSp>
      <p:sp>
        <p:nvSpPr>
          <p:cNvPr id="2" name="Title 1">
            <a:extLst>
              <a:ext uri="{FF2B5EF4-FFF2-40B4-BE49-F238E27FC236}">
                <a16:creationId xmlns:a16="http://schemas.microsoft.com/office/drawing/2014/main" id="{D862CFC1-6D32-AACD-AB54-885187B41E1A}"/>
              </a:ext>
            </a:extLst>
          </p:cNvPr>
          <p:cNvSpPr txBox="1">
            <a:spLocks/>
          </p:cNvSpPr>
          <p:nvPr/>
        </p:nvSpPr>
        <p:spPr>
          <a:xfrm>
            <a:off x="735241" y="115115"/>
            <a:ext cx="8048039" cy="513000"/>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2500"/>
              <a:buFont typeface="Fira Sans Extra Condensed SemiBold"/>
              <a:buNone/>
              <a:defRPr sz="25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US" dirty="0"/>
              <a:t>How Backend Address Pool and Load Balancer work</a:t>
            </a:r>
          </a:p>
        </p:txBody>
      </p:sp>
      <p:sp>
        <p:nvSpPr>
          <p:cNvPr id="10" name="TextBox 9">
            <a:extLst>
              <a:ext uri="{FF2B5EF4-FFF2-40B4-BE49-F238E27FC236}">
                <a16:creationId xmlns:a16="http://schemas.microsoft.com/office/drawing/2014/main" id="{6BFFEB5E-B888-AB4B-3EB5-43BDB33A5C97}"/>
              </a:ext>
            </a:extLst>
          </p:cNvPr>
          <p:cNvSpPr txBox="1"/>
          <p:nvPr/>
        </p:nvSpPr>
        <p:spPr>
          <a:xfrm>
            <a:off x="228340" y="724415"/>
            <a:ext cx="8794118"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0" indent="0" algn="ctr" rtl="0">
              <a:spcBef>
                <a:spcPts val="0"/>
              </a:spcBef>
              <a:spcAft>
                <a:spcPts val="0"/>
              </a:spcAft>
              <a:buNone/>
            </a:pPr>
            <a:r>
              <a:rPr lang="en-US" sz="1600" b="1" dirty="0">
                <a:latin typeface="Roboto"/>
                <a:ea typeface="Roboto"/>
                <a:cs typeface="Roboto"/>
                <a:sym typeface="Roboto"/>
              </a:rPr>
              <a:t>Situation: </a:t>
            </a:r>
            <a:r>
              <a:rPr lang="en-US" sz="1600" dirty="0">
                <a:latin typeface="Roboto"/>
                <a:ea typeface="Roboto"/>
                <a:cs typeface="Roboto"/>
                <a:sym typeface="Roboto"/>
              </a:rPr>
              <a:t>Imagine a pizzeria with several cooks. Each of them can make pizza, but customers order pizza without knowing which cook will make it. Your goal is to distribute the orders evenly so that each cook is loaded as equally as possible.</a:t>
            </a:r>
          </a:p>
        </p:txBody>
      </p:sp>
      <p:pic>
        <p:nvPicPr>
          <p:cNvPr id="1026" name="Picture 2" descr="Анимация Аппетитной Пиццы: векторные изображения и иллюстрации, которые  можно скачать бесплатно | Freepik">
            <a:extLst>
              <a:ext uri="{FF2B5EF4-FFF2-40B4-BE49-F238E27FC236}">
                <a16:creationId xmlns:a16="http://schemas.microsoft.com/office/drawing/2014/main" id="{1AAAD2B4-0236-B1D0-A26B-56A25F9A9A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04"/>
          <a:stretch/>
        </p:blipFill>
        <p:spPr bwMode="auto">
          <a:xfrm>
            <a:off x="6466972" y="3032110"/>
            <a:ext cx="2036912" cy="19146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Мультяшная пиццерия | Премиум векторы">
            <a:extLst>
              <a:ext uri="{FF2B5EF4-FFF2-40B4-BE49-F238E27FC236}">
                <a16:creationId xmlns:a16="http://schemas.microsoft.com/office/drawing/2014/main" id="{EE251BD9-BC66-D671-82A9-64FC1955CD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34" y="3240608"/>
            <a:ext cx="1767106" cy="17671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0" name="Picture 6" descr="Кафе Холст Украшение Дома Безрамное Мультфильм Аниме Ресторан Картина  Выпечка Шеф-повар">
            <a:extLst>
              <a:ext uri="{FF2B5EF4-FFF2-40B4-BE49-F238E27FC236}">
                <a16:creationId xmlns:a16="http://schemas.microsoft.com/office/drawing/2014/main" id="{35F6AE11-59BF-3879-14A2-98903A94548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3991"/>
          <a:stretch/>
        </p:blipFill>
        <p:spPr bwMode="auto">
          <a:xfrm>
            <a:off x="3429164" y="3032110"/>
            <a:ext cx="2375738" cy="20712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026955A-C77D-FFEB-63D3-2128BFD049A9}"/>
              </a:ext>
            </a:extLst>
          </p:cNvPr>
          <p:cNvSpPr txBox="1"/>
          <p:nvPr/>
        </p:nvSpPr>
        <p:spPr>
          <a:xfrm>
            <a:off x="7125418" y="4830791"/>
            <a:ext cx="2018581" cy="338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0" indent="0" algn="ctr" rtl="0">
              <a:spcBef>
                <a:spcPts val="0"/>
              </a:spcBef>
              <a:spcAft>
                <a:spcPts val="0"/>
              </a:spcAft>
              <a:buNone/>
            </a:pPr>
            <a:r>
              <a:rPr lang="en-US" sz="1600" b="1" dirty="0">
                <a:latin typeface="Roboto"/>
                <a:ea typeface="Roboto"/>
                <a:cs typeface="Roboto"/>
                <a:sym typeface="Roboto"/>
              </a:rPr>
              <a:t>Delicious example</a:t>
            </a:r>
            <a:endParaRPr lang="en-US" sz="1600" dirty="0">
              <a:latin typeface="Roboto"/>
              <a:ea typeface="Roboto"/>
              <a:cs typeface="Roboto"/>
              <a:sym typeface="Roboto"/>
            </a:endParaRPr>
          </a:p>
        </p:txBody>
      </p:sp>
    </p:spTree>
    <p:extLst>
      <p:ext uri="{BB962C8B-B14F-4D97-AF65-F5344CB8AC3E}">
        <p14:creationId xmlns:p14="http://schemas.microsoft.com/office/powerpoint/2010/main" val="737985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1">
          <a:extLst>
            <a:ext uri="{FF2B5EF4-FFF2-40B4-BE49-F238E27FC236}">
              <a16:creationId xmlns:a16="http://schemas.microsoft.com/office/drawing/2014/main" id="{5F4119E7-D194-5DFF-45EF-0161396E74AA}"/>
            </a:ext>
          </a:extLst>
        </p:cNvPr>
        <p:cNvGrpSpPr/>
        <p:nvPr/>
      </p:nvGrpSpPr>
      <p:grpSpPr>
        <a:xfrm>
          <a:off x="0" y="0"/>
          <a:ext cx="0" cy="0"/>
          <a:chOff x="0" y="0"/>
          <a:chExt cx="0" cy="0"/>
        </a:xfrm>
      </p:grpSpPr>
      <p:grpSp>
        <p:nvGrpSpPr>
          <p:cNvPr id="3322" name="Google Shape;3322;p39">
            <a:extLst>
              <a:ext uri="{FF2B5EF4-FFF2-40B4-BE49-F238E27FC236}">
                <a16:creationId xmlns:a16="http://schemas.microsoft.com/office/drawing/2014/main" id="{97635C76-AC0C-A3F0-D9DD-82D9D0379B3F}"/>
              </a:ext>
            </a:extLst>
          </p:cNvPr>
          <p:cNvGrpSpPr/>
          <p:nvPr/>
        </p:nvGrpSpPr>
        <p:grpSpPr>
          <a:xfrm>
            <a:off x="3179981" y="2571750"/>
            <a:ext cx="2628764" cy="1480778"/>
            <a:chOff x="1012725" y="2202350"/>
            <a:chExt cx="2668525" cy="1503175"/>
          </a:xfrm>
        </p:grpSpPr>
        <p:sp>
          <p:nvSpPr>
            <p:cNvPr id="3323" name="Google Shape;3323;p39">
              <a:extLst>
                <a:ext uri="{FF2B5EF4-FFF2-40B4-BE49-F238E27FC236}">
                  <a16:creationId xmlns:a16="http://schemas.microsoft.com/office/drawing/2014/main" id="{1B311794-FBFD-8C9A-4E30-A2441FB5D452}"/>
                </a:ext>
              </a:extLst>
            </p:cNvPr>
            <p:cNvSpPr/>
            <p:nvPr/>
          </p:nvSpPr>
          <p:spPr>
            <a:xfrm>
              <a:off x="1142800" y="2262775"/>
              <a:ext cx="2408375" cy="1356725"/>
            </a:xfrm>
            <a:custGeom>
              <a:avLst/>
              <a:gdLst/>
              <a:ahLst/>
              <a:cxnLst/>
              <a:rect l="l" t="t" r="r" b="b"/>
              <a:pathLst>
                <a:path w="96335" h="54269" extrusionOk="0">
                  <a:moveTo>
                    <a:pt x="48590" y="0"/>
                  </a:moveTo>
                  <a:lnTo>
                    <a:pt x="1" y="25658"/>
                  </a:lnTo>
                  <a:lnTo>
                    <a:pt x="49626" y="54269"/>
                  </a:lnTo>
                  <a:lnTo>
                    <a:pt x="96334" y="27861"/>
                  </a:lnTo>
                  <a:lnTo>
                    <a:pt x="48590" y="0"/>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9">
              <a:extLst>
                <a:ext uri="{FF2B5EF4-FFF2-40B4-BE49-F238E27FC236}">
                  <a16:creationId xmlns:a16="http://schemas.microsoft.com/office/drawing/2014/main" id="{9366EB3A-F86F-2EA0-DA4B-642D16DF3AFF}"/>
                </a:ext>
              </a:extLst>
            </p:cNvPr>
            <p:cNvSpPr/>
            <p:nvPr/>
          </p:nvSpPr>
          <p:spPr>
            <a:xfrm>
              <a:off x="2383425" y="2959275"/>
              <a:ext cx="1167750" cy="686425"/>
            </a:xfrm>
            <a:custGeom>
              <a:avLst/>
              <a:gdLst/>
              <a:ahLst/>
              <a:cxnLst/>
              <a:rect l="l" t="t" r="r" b="b"/>
              <a:pathLst>
                <a:path w="46710" h="27457" extrusionOk="0">
                  <a:moveTo>
                    <a:pt x="46709" y="1"/>
                  </a:moveTo>
                  <a:lnTo>
                    <a:pt x="1" y="26409"/>
                  </a:lnTo>
                  <a:lnTo>
                    <a:pt x="1" y="27457"/>
                  </a:lnTo>
                  <a:lnTo>
                    <a:pt x="46709" y="1049"/>
                  </a:lnTo>
                  <a:lnTo>
                    <a:pt x="4670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9">
              <a:extLst>
                <a:ext uri="{FF2B5EF4-FFF2-40B4-BE49-F238E27FC236}">
                  <a16:creationId xmlns:a16="http://schemas.microsoft.com/office/drawing/2014/main" id="{1BD96269-C376-B117-D37D-A29BF290F3BA}"/>
                </a:ext>
              </a:extLst>
            </p:cNvPr>
            <p:cNvSpPr/>
            <p:nvPr/>
          </p:nvSpPr>
          <p:spPr>
            <a:xfrm>
              <a:off x="1142800" y="2903925"/>
              <a:ext cx="1240650" cy="741775"/>
            </a:xfrm>
            <a:custGeom>
              <a:avLst/>
              <a:gdLst/>
              <a:ahLst/>
              <a:cxnLst/>
              <a:rect l="l" t="t" r="r" b="b"/>
              <a:pathLst>
                <a:path w="49626" h="29671" extrusionOk="0">
                  <a:moveTo>
                    <a:pt x="1" y="0"/>
                  </a:moveTo>
                  <a:lnTo>
                    <a:pt x="1" y="1060"/>
                  </a:lnTo>
                  <a:lnTo>
                    <a:pt x="49626" y="29671"/>
                  </a:lnTo>
                  <a:lnTo>
                    <a:pt x="49626" y="28623"/>
                  </a:lnTo>
                  <a:lnTo>
                    <a:pt x="1"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9">
              <a:extLst>
                <a:ext uri="{FF2B5EF4-FFF2-40B4-BE49-F238E27FC236}">
                  <a16:creationId xmlns:a16="http://schemas.microsoft.com/office/drawing/2014/main" id="{1507AADC-BD35-15CA-AC04-19CBDEF216C5}"/>
                </a:ext>
              </a:extLst>
            </p:cNvPr>
            <p:cNvSpPr/>
            <p:nvPr/>
          </p:nvSpPr>
          <p:spPr>
            <a:xfrm>
              <a:off x="1012725" y="2202350"/>
              <a:ext cx="2668525" cy="1503175"/>
            </a:xfrm>
            <a:custGeom>
              <a:avLst/>
              <a:gdLst/>
              <a:ahLst/>
              <a:cxnLst/>
              <a:rect l="l" t="t" r="r" b="b"/>
              <a:pathLst>
                <a:path w="106741" h="60127" extrusionOk="0">
                  <a:moveTo>
                    <a:pt x="53829" y="238"/>
                  </a:moveTo>
                  <a:lnTo>
                    <a:pt x="106335" y="30885"/>
                  </a:lnTo>
                  <a:lnTo>
                    <a:pt x="54984" y="59900"/>
                  </a:lnTo>
                  <a:lnTo>
                    <a:pt x="417" y="28444"/>
                  </a:lnTo>
                  <a:lnTo>
                    <a:pt x="53829" y="238"/>
                  </a:lnTo>
                  <a:close/>
                  <a:moveTo>
                    <a:pt x="53841" y="0"/>
                  </a:moveTo>
                  <a:lnTo>
                    <a:pt x="155" y="28337"/>
                  </a:lnTo>
                  <a:lnTo>
                    <a:pt x="1" y="28432"/>
                  </a:lnTo>
                  <a:lnTo>
                    <a:pt x="54984" y="60127"/>
                  </a:lnTo>
                  <a:lnTo>
                    <a:pt x="106740" y="30873"/>
                  </a:lnTo>
                  <a:lnTo>
                    <a:pt x="538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7" name="Google Shape;3327;p39">
            <a:extLst>
              <a:ext uri="{FF2B5EF4-FFF2-40B4-BE49-F238E27FC236}">
                <a16:creationId xmlns:a16="http://schemas.microsoft.com/office/drawing/2014/main" id="{2F2D30D2-3B76-7C28-99F8-1C1E46EF8AF4}"/>
              </a:ext>
            </a:extLst>
          </p:cNvPr>
          <p:cNvSpPr txBox="1">
            <a:spLocks noGrp="1"/>
          </p:cNvSpPr>
          <p:nvPr>
            <p:ph type="title"/>
          </p:nvPr>
        </p:nvSpPr>
        <p:spPr>
          <a:xfrm>
            <a:off x="2133148" y="266422"/>
            <a:ext cx="4940668" cy="5661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Availability sets</a:t>
            </a:r>
            <a:endParaRPr dirty="0"/>
          </a:p>
        </p:txBody>
      </p:sp>
      <p:grpSp>
        <p:nvGrpSpPr>
          <p:cNvPr id="3328" name="Google Shape;3328;p39">
            <a:extLst>
              <a:ext uri="{FF2B5EF4-FFF2-40B4-BE49-F238E27FC236}">
                <a16:creationId xmlns:a16="http://schemas.microsoft.com/office/drawing/2014/main" id="{447266F5-9FA1-9F35-6B4D-989CB6E53236}"/>
              </a:ext>
            </a:extLst>
          </p:cNvPr>
          <p:cNvGrpSpPr/>
          <p:nvPr/>
        </p:nvGrpSpPr>
        <p:grpSpPr>
          <a:xfrm>
            <a:off x="2715464" y="2839319"/>
            <a:ext cx="717498" cy="988850"/>
            <a:chOff x="2583650" y="2675963"/>
            <a:chExt cx="711634" cy="824400"/>
          </a:xfrm>
        </p:grpSpPr>
        <p:cxnSp>
          <p:nvCxnSpPr>
            <p:cNvPr id="3329" name="Google Shape;3329;p39">
              <a:extLst>
                <a:ext uri="{FF2B5EF4-FFF2-40B4-BE49-F238E27FC236}">
                  <a16:creationId xmlns:a16="http://schemas.microsoft.com/office/drawing/2014/main" id="{92D4908C-D249-BA10-E98F-EBCE9EED6E55}"/>
                </a:ext>
              </a:extLst>
            </p:cNvPr>
            <p:cNvCxnSpPr/>
            <p:nvPr/>
          </p:nvCxnSpPr>
          <p:spPr>
            <a:xfrm rot="10800000">
              <a:off x="3295284" y="2675963"/>
              <a:ext cx="0" cy="824400"/>
            </a:xfrm>
            <a:prstGeom prst="straightConnector1">
              <a:avLst/>
            </a:prstGeom>
            <a:noFill/>
            <a:ln w="76200" cap="flat" cmpd="sng">
              <a:solidFill>
                <a:schemeClr val="accent2"/>
              </a:solidFill>
              <a:prstDash val="solid"/>
              <a:round/>
              <a:headEnd type="none" w="med" len="med"/>
              <a:tailEnd type="none" w="med" len="med"/>
            </a:ln>
          </p:spPr>
        </p:cxnSp>
        <p:cxnSp>
          <p:nvCxnSpPr>
            <p:cNvPr id="3330" name="Google Shape;3330;p39">
              <a:extLst>
                <a:ext uri="{FF2B5EF4-FFF2-40B4-BE49-F238E27FC236}">
                  <a16:creationId xmlns:a16="http://schemas.microsoft.com/office/drawing/2014/main" id="{4BF6E373-94BD-17CB-DCE4-B30B00B6A390}"/>
                </a:ext>
              </a:extLst>
            </p:cNvPr>
            <p:cNvCxnSpPr/>
            <p:nvPr/>
          </p:nvCxnSpPr>
          <p:spPr>
            <a:xfrm rot="10800000">
              <a:off x="2583650" y="3498458"/>
              <a:ext cx="336300" cy="0"/>
            </a:xfrm>
            <a:prstGeom prst="straightConnector1">
              <a:avLst/>
            </a:prstGeom>
            <a:noFill/>
            <a:ln w="76200" cap="flat" cmpd="sng">
              <a:solidFill>
                <a:schemeClr val="accent2"/>
              </a:solidFill>
              <a:prstDash val="solid"/>
              <a:round/>
              <a:headEnd type="none" w="med" len="med"/>
              <a:tailEnd type="none" w="med" len="med"/>
            </a:ln>
          </p:spPr>
        </p:cxnSp>
      </p:grpSp>
      <p:sp>
        <p:nvSpPr>
          <p:cNvPr id="3332" name="Google Shape;3332;p39">
            <a:extLst>
              <a:ext uri="{FF2B5EF4-FFF2-40B4-BE49-F238E27FC236}">
                <a16:creationId xmlns:a16="http://schemas.microsoft.com/office/drawing/2014/main" id="{60B146CB-8A79-38C7-3668-7832B73FC6FF}"/>
              </a:ext>
            </a:extLst>
          </p:cNvPr>
          <p:cNvSpPr/>
          <p:nvPr/>
        </p:nvSpPr>
        <p:spPr>
          <a:xfrm>
            <a:off x="671793" y="3187263"/>
            <a:ext cx="2122906" cy="1689805"/>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
        <p:nvSpPr>
          <p:cNvPr id="3333" name="Google Shape;3333;p39">
            <a:extLst>
              <a:ext uri="{FF2B5EF4-FFF2-40B4-BE49-F238E27FC236}">
                <a16:creationId xmlns:a16="http://schemas.microsoft.com/office/drawing/2014/main" id="{D182802D-3B69-A420-9FE4-1EB47625C1DD}"/>
              </a:ext>
            </a:extLst>
          </p:cNvPr>
          <p:cNvSpPr/>
          <p:nvPr/>
        </p:nvSpPr>
        <p:spPr>
          <a:xfrm>
            <a:off x="662125" y="3187264"/>
            <a:ext cx="2053568" cy="1689804"/>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6" name="Google Shape;3336;p39">
            <a:extLst>
              <a:ext uri="{FF2B5EF4-FFF2-40B4-BE49-F238E27FC236}">
                <a16:creationId xmlns:a16="http://schemas.microsoft.com/office/drawing/2014/main" id="{BDA3D340-0701-44CE-FB93-6A4B6C40B932}"/>
              </a:ext>
            </a:extLst>
          </p:cNvPr>
          <p:cNvGrpSpPr/>
          <p:nvPr/>
        </p:nvGrpSpPr>
        <p:grpSpPr>
          <a:xfrm>
            <a:off x="845736" y="3211604"/>
            <a:ext cx="1798335" cy="1419523"/>
            <a:chOff x="512403" y="2976319"/>
            <a:chExt cx="1897196" cy="995349"/>
          </a:xfrm>
        </p:grpSpPr>
        <p:sp>
          <p:nvSpPr>
            <p:cNvPr id="3337" name="Google Shape;3337;p39">
              <a:extLst>
                <a:ext uri="{FF2B5EF4-FFF2-40B4-BE49-F238E27FC236}">
                  <a16:creationId xmlns:a16="http://schemas.microsoft.com/office/drawing/2014/main" id="{CADFAD73-8202-8775-A54A-BB2953422F7C}"/>
                </a:ext>
              </a:extLst>
            </p:cNvPr>
            <p:cNvSpPr txBox="1"/>
            <p:nvPr/>
          </p:nvSpPr>
          <p:spPr>
            <a:xfrm>
              <a:off x="512403" y="2976319"/>
              <a:ext cx="18726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Fault Domains</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3338" name="Google Shape;3338;p39">
              <a:extLst>
                <a:ext uri="{FF2B5EF4-FFF2-40B4-BE49-F238E27FC236}">
                  <a16:creationId xmlns:a16="http://schemas.microsoft.com/office/drawing/2014/main" id="{D33B4080-D10F-289C-80CF-5D30F607216D}"/>
                </a:ext>
              </a:extLst>
            </p:cNvPr>
            <p:cNvSpPr txBox="1"/>
            <p:nvPr/>
          </p:nvSpPr>
          <p:spPr>
            <a:xfrm>
              <a:off x="537299" y="3362068"/>
              <a:ext cx="1872300" cy="609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dirty="0">
                  <a:solidFill>
                    <a:schemeClr val="dk1"/>
                  </a:solidFill>
                  <a:latin typeface="Roboto"/>
                  <a:ea typeface="Roboto"/>
                  <a:cs typeface="Roboto"/>
                  <a:sym typeface="Roboto"/>
                </a:rPr>
                <a:t>are logical groups that represent physical areas of failure, such as racks of servers that share power and network infrastructure.</a:t>
              </a:r>
              <a:endParaRPr sz="1200" dirty="0">
                <a:solidFill>
                  <a:schemeClr val="dk1"/>
                </a:solidFill>
                <a:latin typeface="Roboto"/>
                <a:ea typeface="Roboto"/>
                <a:cs typeface="Roboto"/>
                <a:sym typeface="Roboto"/>
              </a:endParaRPr>
            </a:p>
          </p:txBody>
        </p:sp>
      </p:grpSp>
      <p:grpSp>
        <p:nvGrpSpPr>
          <p:cNvPr id="3343" name="Google Shape;3343;p39">
            <a:extLst>
              <a:ext uri="{FF2B5EF4-FFF2-40B4-BE49-F238E27FC236}">
                <a16:creationId xmlns:a16="http://schemas.microsoft.com/office/drawing/2014/main" id="{7A9C333D-9C75-24D7-917D-BD24486C22DC}"/>
              </a:ext>
            </a:extLst>
          </p:cNvPr>
          <p:cNvGrpSpPr/>
          <p:nvPr/>
        </p:nvGrpSpPr>
        <p:grpSpPr>
          <a:xfrm rot="16200000">
            <a:off x="2138111" y="2892835"/>
            <a:ext cx="1751467" cy="12"/>
            <a:chOff x="2447121" y="4318175"/>
            <a:chExt cx="4115620" cy="12"/>
          </a:xfrm>
        </p:grpSpPr>
        <p:cxnSp>
          <p:nvCxnSpPr>
            <p:cNvPr id="3344" name="Google Shape;3344;p39">
              <a:extLst>
                <a:ext uri="{FF2B5EF4-FFF2-40B4-BE49-F238E27FC236}">
                  <a16:creationId xmlns:a16="http://schemas.microsoft.com/office/drawing/2014/main" id="{4DD4AED8-D6D1-F40B-A8ED-CE2AE0F6EBD2}"/>
                </a:ext>
              </a:extLst>
            </p:cNvPr>
            <p:cNvCxnSpPr/>
            <p:nvPr/>
          </p:nvCxnSpPr>
          <p:spPr>
            <a:xfrm rot="10800000">
              <a:off x="4550341" y="2305788"/>
              <a:ext cx="0" cy="4024800"/>
            </a:xfrm>
            <a:prstGeom prst="straightConnector1">
              <a:avLst/>
            </a:prstGeom>
            <a:noFill/>
            <a:ln w="76200" cap="flat" cmpd="sng">
              <a:solidFill>
                <a:schemeClr val="accent2"/>
              </a:solidFill>
              <a:prstDash val="solid"/>
              <a:round/>
              <a:headEnd type="none" w="med" len="med"/>
              <a:tailEnd type="none" w="med" len="med"/>
            </a:ln>
          </p:spPr>
        </p:cxnSp>
        <p:cxnSp>
          <p:nvCxnSpPr>
            <p:cNvPr id="3345" name="Google Shape;3345;p39">
              <a:extLst>
                <a:ext uri="{FF2B5EF4-FFF2-40B4-BE49-F238E27FC236}">
                  <a16:creationId xmlns:a16="http://schemas.microsoft.com/office/drawing/2014/main" id="{04FB683E-FD13-E4AC-9D60-BF865D4E1B7E}"/>
                </a:ext>
              </a:extLst>
            </p:cNvPr>
            <p:cNvCxnSpPr/>
            <p:nvPr/>
          </p:nvCxnSpPr>
          <p:spPr>
            <a:xfrm rot="10800000">
              <a:off x="4504671" y="2260625"/>
              <a:ext cx="0" cy="4115100"/>
            </a:xfrm>
            <a:prstGeom prst="straightConnector1">
              <a:avLst/>
            </a:prstGeom>
            <a:noFill/>
            <a:ln w="28575" cap="flat" cmpd="sng">
              <a:solidFill>
                <a:schemeClr val="accent4"/>
              </a:solidFill>
              <a:prstDash val="solid"/>
              <a:round/>
              <a:headEnd type="none" w="med" len="med"/>
              <a:tailEnd type="none" w="med" len="med"/>
            </a:ln>
          </p:spPr>
        </p:cxnSp>
      </p:grpSp>
      <p:cxnSp>
        <p:nvCxnSpPr>
          <p:cNvPr id="3346" name="Google Shape;3346;p39">
            <a:extLst>
              <a:ext uri="{FF2B5EF4-FFF2-40B4-BE49-F238E27FC236}">
                <a16:creationId xmlns:a16="http://schemas.microsoft.com/office/drawing/2014/main" id="{19D5A6D4-57BB-E2F5-9150-589D18B1DD41}"/>
              </a:ext>
            </a:extLst>
          </p:cNvPr>
          <p:cNvCxnSpPr>
            <a:cxnSpLocks/>
          </p:cNvCxnSpPr>
          <p:nvPr/>
        </p:nvCxnSpPr>
        <p:spPr>
          <a:xfrm flipH="1" flipV="1">
            <a:off x="2826428" y="3836879"/>
            <a:ext cx="606533" cy="18472"/>
          </a:xfrm>
          <a:prstGeom prst="straightConnector1">
            <a:avLst/>
          </a:prstGeom>
          <a:noFill/>
          <a:ln w="28575" cap="flat" cmpd="sng">
            <a:solidFill>
              <a:schemeClr val="accent4"/>
            </a:solidFill>
            <a:prstDash val="solid"/>
            <a:round/>
            <a:headEnd type="none" w="med" len="med"/>
            <a:tailEnd type="none" w="med" len="med"/>
          </a:ln>
        </p:spPr>
      </p:cxnSp>
      <p:cxnSp>
        <p:nvCxnSpPr>
          <p:cNvPr id="3348" name="Google Shape;3348;p39">
            <a:extLst>
              <a:ext uri="{FF2B5EF4-FFF2-40B4-BE49-F238E27FC236}">
                <a16:creationId xmlns:a16="http://schemas.microsoft.com/office/drawing/2014/main" id="{19C7C608-F6E9-9A3A-2275-76F35AAFC4DF}"/>
              </a:ext>
            </a:extLst>
          </p:cNvPr>
          <p:cNvCxnSpPr/>
          <p:nvPr/>
        </p:nvCxnSpPr>
        <p:spPr>
          <a:xfrm rot="10800000">
            <a:off x="3426490" y="2838806"/>
            <a:ext cx="0" cy="915588"/>
          </a:xfrm>
          <a:prstGeom prst="straightConnector1">
            <a:avLst/>
          </a:prstGeom>
          <a:noFill/>
          <a:ln w="28575" cap="flat" cmpd="sng">
            <a:solidFill>
              <a:schemeClr val="accent4"/>
            </a:solidFill>
            <a:prstDash val="solid"/>
            <a:round/>
            <a:headEnd type="none" w="med" len="med"/>
            <a:tailEnd type="none" w="med" len="med"/>
          </a:ln>
        </p:spPr>
      </p:cxnSp>
      <p:sp>
        <p:nvSpPr>
          <p:cNvPr id="3350" name="Google Shape;3350;p39">
            <a:extLst>
              <a:ext uri="{FF2B5EF4-FFF2-40B4-BE49-F238E27FC236}">
                <a16:creationId xmlns:a16="http://schemas.microsoft.com/office/drawing/2014/main" id="{F7ADF67E-4D9F-2A70-BE67-8D7639A69BDD}"/>
              </a:ext>
            </a:extLst>
          </p:cNvPr>
          <p:cNvSpPr/>
          <p:nvPr/>
        </p:nvSpPr>
        <p:spPr>
          <a:xfrm>
            <a:off x="453717" y="2777252"/>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52" name="Google Shape;3352;p39">
            <a:extLst>
              <a:ext uri="{FF2B5EF4-FFF2-40B4-BE49-F238E27FC236}">
                <a16:creationId xmlns:a16="http://schemas.microsoft.com/office/drawing/2014/main" id="{C88D35E3-EC42-977B-4466-2A8889C31B65}"/>
              </a:ext>
            </a:extLst>
          </p:cNvPr>
          <p:cNvCxnSpPr/>
          <p:nvPr/>
        </p:nvCxnSpPr>
        <p:spPr>
          <a:xfrm rot="10800000" flipH="1">
            <a:off x="5563739" y="2839320"/>
            <a:ext cx="0" cy="914589"/>
          </a:xfrm>
          <a:prstGeom prst="straightConnector1">
            <a:avLst/>
          </a:prstGeom>
          <a:noFill/>
          <a:ln w="76200" cap="flat" cmpd="sng">
            <a:solidFill>
              <a:schemeClr val="accent2"/>
            </a:solidFill>
            <a:prstDash val="solid"/>
            <a:round/>
            <a:headEnd type="none" w="med" len="med"/>
            <a:tailEnd type="none" w="med" len="med"/>
          </a:ln>
        </p:spPr>
      </p:cxnSp>
      <p:cxnSp>
        <p:nvCxnSpPr>
          <p:cNvPr id="3353" name="Google Shape;3353;p39">
            <a:extLst>
              <a:ext uri="{FF2B5EF4-FFF2-40B4-BE49-F238E27FC236}">
                <a16:creationId xmlns:a16="http://schemas.microsoft.com/office/drawing/2014/main" id="{28DD1AEC-1E75-D66F-447C-572869D064B5}"/>
              </a:ext>
            </a:extLst>
          </p:cNvPr>
          <p:cNvCxnSpPr/>
          <p:nvPr/>
        </p:nvCxnSpPr>
        <p:spPr>
          <a:xfrm rot="10800000" flipH="1">
            <a:off x="5939073" y="3751796"/>
            <a:ext cx="336300" cy="0"/>
          </a:xfrm>
          <a:prstGeom prst="straightConnector1">
            <a:avLst/>
          </a:prstGeom>
          <a:noFill/>
          <a:ln w="76200" cap="flat" cmpd="sng">
            <a:solidFill>
              <a:schemeClr val="accent2"/>
            </a:solidFill>
            <a:prstDash val="solid"/>
            <a:round/>
            <a:headEnd type="none" w="med" len="med"/>
            <a:tailEnd type="none" w="med" len="med"/>
          </a:ln>
        </p:spPr>
      </p:cxnSp>
      <p:sp>
        <p:nvSpPr>
          <p:cNvPr id="3355" name="Google Shape;3355;p39">
            <a:extLst>
              <a:ext uri="{FF2B5EF4-FFF2-40B4-BE49-F238E27FC236}">
                <a16:creationId xmlns:a16="http://schemas.microsoft.com/office/drawing/2014/main" id="{1ABF9FD8-4FB0-4A33-A569-100B9C2C7B79}"/>
              </a:ext>
            </a:extLst>
          </p:cNvPr>
          <p:cNvSpPr/>
          <p:nvPr/>
        </p:nvSpPr>
        <p:spPr>
          <a:xfrm>
            <a:off x="6272304" y="3173238"/>
            <a:ext cx="2022085" cy="1703823"/>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9">
            <a:extLst>
              <a:ext uri="{FF2B5EF4-FFF2-40B4-BE49-F238E27FC236}">
                <a16:creationId xmlns:a16="http://schemas.microsoft.com/office/drawing/2014/main" id="{324853B6-537F-58A7-BB58-0B0E3832990A}"/>
              </a:ext>
            </a:extLst>
          </p:cNvPr>
          <p:cNvSpPr/>
          <p:nvPr/>
        </p:nvSpPr>
        <p:spPr>
          <a:xfrm>
            <a:off x="6272304" y="3173238"/>
            <a:ext cx="2022085" cy="1703815"/>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7" name="Google Shape;3357;p39">
            <a:extLst>
              <a:ext uri="{FF2B5EF4-FFF2-40B4-BE49-F238E27FC236}">
                <a16:creationId xmlns:a16="http://schemas.microsoft.com/office/drawing/2014/main" id="{3D4C6B4B-D6F6-ECDA-51A4-D0CF6224F777}"/>
              </a:ext>
            </a:extLst>
          </p:cNvPr>
          <p:cNvGrpSpPr/>
          <p:nvPr/>
        </p:nvGrpSpPr>
        <p:grpSpPr>
          <a:xfrm>
            <a:off x="6354379" y="3276347"/>
            <a:ext cx="1872411" cy="1354774"/>
            <a:chOff x="6644750" y="3031549"/>
            <a:chExt cx="1872411" cy="1354774"/>
          </a:xfrm>
        </p:grpSpPr>
        <p:sp>
          <p:nvSpPr>
            <p:cNvPr id="3358" name="Google Shape;3358;p39">
              <a:extLst>
                <a:ext uri="{FF2B5EF4-FFF2-40B4-BE49-F238E27FC236}">
                  <a16:creationId xmlns:a16="http://schemas.microsoft.com/office/drawing/2014/main" id="{A4861B30-3C0E-3A1A-7002-31EA92BF7BA1}"/>
                </a:ext>
              </a:extLst>
            </p:cNvPr>
            <p:cNvSpPr txBox="1"/>
            <p:nvPr/>
          </p:nvSpPr>
          <p:spPr>
            <a:xfrm flipH="1">
              <a:off x="6644750" y="3362956"/>
              <a:ext cx="1872300" cy="102336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Roboto"/>
                  <a:ea typeface="Roboto"/>
                  <a:cs typeface="Roboto"/>
                  <a:sym typeface="Roboto"/>
                </a:rPr>
                <a:t>are logical groups of virtual machines that can be updated or rebooted separately from others.</a:t>
              </a:r>
              <a:endParaRPr sz="1200" dirty="0">
                <a:solidFill>
                  <a:schemeClr val="dk1"/>
                </a:solidFill>
                <a:latin typeface="Roboto"/>
                <a:ea typeface="Roboto"/>
                <a:cs typeface="Roboto"/>
                <a:sym typeface="Roboto"/>
              </a:endParaRPr>
            </a:p>
          </p:txBody>
        </p:sp>
        <p:sp>
          <p:nvSpPr>
            <p:cNvPr id="3359" name="Google Shape;3359;p39">
              <a:extLst>
                <a:ext uri="{FF2B5EF4-FFF2-40B4-BE49-F238E27FC236}">
                  <a16:creationId xmlns:a16="http://schemas.microsoft.com/office/drawing/2014/main" id="{BF9FD84A-69F0-21CF-2A89-ED8A443E4ED7}"/>
                </a:ext>
              </a:extLst>
            </p:cNvPr>
            <p:cNvSpPr txBox="1"/>
            <p:nvPr/>
          </p:nvSpPr>
          <p:spPr>
            <a:xfrm flipH="1">
              <a:off x="6644861" y="3031549"/>
              <a:ext cx="18723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accent1"/>
                  </a:solidFill>
                  <a:latin typeface="Fira Sans Extra Condensed SemiBold"/>
                  <a:ea typeface="Fira Sans Extra Condensed SemiBold"/>
                  <a:cs typeface="Fira Sans Extra Condensed SemiBold"/>
                  <a:sym typeface="Fira Sans Extra Condensed SemiBold"/>
                </a:rPr>
                <a:t>Update Domains</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grpSp>
      <p:grpSp>
        <p:nvGrpSpPr>
          <p:cNvPr id="3366" name="Google Shape;3366;p39">
            <a:extLst>
              <a:ext uri="{FF2B5EF4-FFF2-40B4-BE49-F238E27FC236}">
                <a16:creationId xmlns:a16="http://schemas.microsoft.com/office/drawing/2014/main" id="{76E552E4-8FA0-7A7E-B4FF-F4BB91385F94}"/>
              </a:ext>
            </a:extLst>
          </p:cNvPr>
          <p:cNvGrpSpPr/>
          <p:nvPr/>
        </p:nvGrpSpPr>
        <p:grpSpPr>
          <a:xfrm rot="5400000" flipH="1">
            <a:off x="5101257" y="2892834"/>
            <a:ext cx="1751467" cy="12"/>
            <a:chOff x="2447121" y="4318175"/>
            <a:chExt cx="4115620" cy="12"/>
          </a:xfrm>
        </p:grpSpPr>
        <p:cxnSp>
          <p:nvCxnSpPr>
            <p:cNvPr id="3367" name="Google Shape;3367;p39">
              <a:extLst>
                <a:ext uri="{FF2B5EF4-FFF2-40B4-BE49-F238E27FC236}">
                  <a16:creationId xmlns:a16="http://schemas.microsoft.com/office/drawing/2014/main" id="{B5AD8597-31A0-AB8F-F950-5ACFB586C295}"/>
                </a:ext>
              </a:extLst>
            </p:cNvPr>
            <p:cNvCxnSpPr/>
            <p:nvPr/>
          </p:nvCxnSpPr>
          <p:spPr>
            <a:xfrm rot="10800000">
              <a:off x="4550341" y="2305788"/>
              <a:ext cx="0" cy="4024800"/>
            </a:xfrm>
            <a:prstGeom prst="straightConnector1">
              <a:avLst/>
            </a:prstGeom>
            <a:noFill/>
            <a:ln w="76200" cap="flat" cmpd="sng">
              <a:solidFill>
                <a:schemeClr val="accent2"/>
              </a:solidFill>
              <a:prstDash val="solid"/>
              <a:round/>
              <a:headEnd type="none" w="med" len="med"/>
              <a:tailEnd type="none" w="med" len="med"/>
            </a:ln>
          </p:spPr>
        </p:cxnSp>
        <p:cxnSp>
          <p:nvCxnSpPr>
            <p:cNvPr id="3368" name="Google Shape;3368;p39">
              <a:extLst>
                <a:ext uri="{FF2B5EF4-FFF2-40B4-BE49-F238E27FC236}">
                  <a16:creationId xmlns:a16="http://schemas.microsoft.com/office/drawing/2014/main" id="{AD0258CE-56C6-899C-D1D2-EAF4B50A8E88}"/>
                </a:ext>
              </a:extLst>
            </p:cNvPr>
            <p:cNvCxnSpPr/>
            <p:nvPr/>
          </p:nvCxnSpPr>
          <p:spPr>
            <a:xfrm rot="10800000">
              <a:off x="4504671" y="2260625"/>
              <a:ext cx="0" cy="4115100"/>
            </a:xfrm>
            <a:prstGeom prst="straightConnector1">
              <a:avLst/>
            </a:prstGeom>
            <a:noFill/>
            <a:ln w="28575" cap="flat" cmpd="sng">
              <a:solidFill>
                <a:schemeClr val="accent4"/>
              </a:solidFill>
              <a:prstDash val="solid"/>
              <a:round/>
              <a:headEnd type="none" w="med" len="med"/>
              <a:tailEnd type="none" w="med" len="med"/>
            </a:ln>
          </p:spPr>
        </p:cxnSp>
      </p:grpSp>
      <p:cxnSp>
        <p:nvCxnSpPr>
          <p:cNvPr id="3369" name="Google Shape;3369;p39">
            <a:extLst>
              <a:ext uri="{FF2B5EF4-FFF2-40B4-BE49-F238E27FC236}">
                <a16:creationId xmlns:a16="http://schemas.microsoft.com/office/drawing/2014/main" id="{12968749-E7BB-5ABB-F546-2DF26FF26C95}"/>
              </a:ext>
            </a:extLst>
          </p:cNvPr>
          <p:cNvCxnSpPr>
            <a:cxnSpLocks/>
          </p:cNvCxnSpPr>
          <p:nvPr/>
        </p:nvCxnSpPr>
        <p:spPr>
          <a:xfrm flipV="1">
            <a:off x="5563739" y="3751794"/>
            <a:ext cx="711509" cy="32393"/>
          </a:xfrm>
          <a:prstGeom prst="straightConnector1">
            <a:avLst/>
          </a:prstGeom>
          <a:noFill/>
          <a:ln w="28575" cap="flat" cmpd="sng">
            <a:solidFill>
              <a:schemeClr val="accent4"/>
            </a:solidFill>
            <a:prstDash val="solid"/>
            <a:round/>
            <a:headEnd type="none" w="med" len="med"/>
            <a:tailEnd type="none" w="med" len="med"/>
          </a:ln>
        </p:spPr>
      </p:cxnSp>
      <p:cxnSp>
        <p:nvCxnSpPr>
          <p:cNvPr id="3371" name="Google Shape;3371;p39">
            <a:extLst>
              <a:ext uri="{FF2B5EF4-FFF2-40B4-BE49-F238E27FC236}">
                <a16:creationId xmlns:a16="http://schemas.microsoft.com/office/drawing/2014/main" id="{F2EC36F9-64EE-79B7-92CE-1EAB2167FB14}"/>
              </a:ext>
            </a:extLst>
          </p:cNvPr>
          <p:cNvCxnSpPr/>
          <p:nvPr/>
        </p:nvCxnSpPr>
        <p:spPr>
          <a:xfrm rot="10800000" flipH="1">
            <a:off x="5564347" y="2838806"/>
            <a:ext cx="0" cy="915588"/>
          </a:xfrm>
          <a:prstGeom prst="straightConnector1">
            <a:avLst/>
          </a:prstGeom>
          <a:noFill/>
          <a:ln w="28575" cap="flat" cmpd="sng">
            <a:solidFill>
              <a:schemeClr val="accent4"/>
            </a:solidFill>
            <a:prstDash val="solid"/>
            <a:round/>
            <a:headEnd type="none" w="med" len="med"/>
            <a:tailEnd type="none" w="med" len="med"/>
          </a:ln>
        </p:spPr>
      </p:cxnSp>
      <p:sp>
        <p:nvSpPr>
          <p:cNvPr id="3373" name="Google Shape;3373;p39">
            <a:extLst>
              <a:ext uri="{FF2B5EF4-FFF2-40B4-BE49-F238E27FC236}">
                <a16:creationId xmlns:a16="http://schemas.microsoft.com/office/drawing/2014/main" id="{62CD06A6-76AB-F06A-7447-C2544922A7F0}"/>
              </a:ext>
            </a:extLst>
          </p:cNvPr>
          <p:cNvSpPr/>
          <p:nvPr/>
        </p:nvSpPr>
        <p:spPr>
          <a:xfrm>
            <a:off x="7979192" y="2817716"/>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4" name="Google Shape;3374;p39">
            <a:extLst>
              <a:ext uri="{FF2B5EF4-FFF2-40B4-BE49-F238E27FC236}">
                <a16:creationId xmlns:a16="http://schemas.microsoft.com/office/drawing/2014/main" id="{FB32A0A5-2E2F-6B4A-6AE8-EE91E254E784}"/>
              </a:ext>
            </a:extLst>
          </p:cNvPr>
          <p:cNvGrpSpPr/>
          <p:nvPr/>
        </p:nvGrpSpPr>
        <p:grpSpPr>
          <a:xfrm>
            <a:off x="4129559" y="1735386"/>
            <a:ext cx="774556" cy="1480800"/>
            <a:chOff x="1497487" y="1370526"/>
            <a:chExt cx="1262521" cy="2413692"/>
          </a:xfrm>
        </p:grpSpPr>
        <p:sp>
          <p:nvSpPr>
            <p:cNvPr id="3375" name="Google Shape;3375;p39">
              <a:extLst>
                <a:ext uri="{FF2B5EF4-FFF2-40B4-BE49-F238E27FC236}">
                  <a16:creationId xmlns:a16="http://schemas.microsoft.com/office/drawing/2014/main" id="{3E5BF47E-87AF-672E-997C-F8FBBBD0A944}"/>
                </a:ext>
              </a:extLst>
            </p:cNvPr>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9">
              <a:extLst>
                <a:ext uri="{FF2B5EF4-FFF2-40B4-BE49-F238E27FC236}">
                  <a16:creationId xmlns:a16="http://schemas.microsoft.com/office/drawing/2014/main" id="{36DDD04F-B812-4864-DEB1-1223A01DA879}"/>
                </a:ext>
              </a:extLst>
            </p:cNvPr>
            <p:cNvSpPr/>
            <p:nvPr/>
          </p:nvSpPr>
          <p:spPr>
            <a:xfrm>
              <a:off x="1497487" y="1370526"/>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9">
              <a:extLst>
                <a:ext uri="{FF2B5EF4-FFF2-40B4-BE49-F238E27FC236}">
                  <a16:creationId xmlns:a16="http://schemas.microsoft.com/office/drawing/2014/main" id="{78E1CB78-A6CE-5F06-7769-EA87AAE6F3E4}"/>
                </a:ext>
              </a:extLst>
            </p:cNvPr>
            <p:cNvSpPr/>
            <p:nvPr/>
          </p:nvSpPr>
          <p:spPr>
            <a:xfrm>
              <a:off x="1627890" y="1445492"/>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9">
              <a:extLst>
                <a:ext uri="{FF2B5EF4-FFF2-40B4-BE49-F238E27FC236}">
                  <a16:creationId xmlns:a16="http://schemas.microsoft.com/office/drawing/2014/main" id="{9AB9678D-5B3A-4FF2-5837-400EFAE0A6FD}"/>
                </a:ext>
              </a:extLst>
            </p:cNvPr>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9">
              <a:extLst>
                <a:ext uri="{FF2B5EF4-FFF2-40B4-BE49-F238E27FC236}">
                  <a16:creationId xmlns:a16="http://schemas.microsoft.com/office/drawing/2014/main" id="{818870AA-139C-867A-58BE-061823B9005E}"/>
                </a:ext>
              </a:extLst>
            </p:cNvPr>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9">
              <a:extLst>
                <a:ext uri="{FF2B5EF4-FFF2-40B4-BE49-F238E27FC236}">
                  <a16:creationId xmlns:a16="http://schemas.microsoft.com/office/drawing/2014/main" id="{4565948E-3BBF-CB74-9184-5289EB68175E}"/>
                </a:ext>
              </a:extLst>
            </p:cNvPr>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9">
              <a:extLst>
                <a:ext uri="{FF2B5EF4-FFF2-40B4-BE49-F238E27FC236}">
                  <a16:creationId xmlns:a16="http://schemas.microsoft.com/office/drawing/2014/main" id="{BA2DCD73-7E91-1D8A-3FEA-0A2BDFC854AA}"/>
                </a:ext>
              </a:extLst>
            </p:cNvPr>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9">
              <a:extLst>
                <a:ext uri="{FF2B5EF4-FFF2-40B4-BE49-F238E27FC236}">
                  <a16:creationId xmlns:a16="http://schemas.microsoft.com/office/drawing/2014/main" id="{9E7116F3-FA98-9E37-741F-ED77E5419E2C}"/>
                </a:ext>
              </a:extLst>
            </p:cNvPr>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9">
              <a:extLst>
                <a:ext uri="{FF2B5EF4-FFF2-40B4-BE49-F238E27FC236}">
                  <a16:creationId xmlns:a16="http://schemas.microsoft.com/office/drawing/2014/main" id="{43FFFF16-3AD5-036E-2D68-9C53640DDBB6}"/>
                </a:ext>
              </a:extLst>
            </p:cNvPr>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9">
              <a:extLst>
                <a:ext uri="{FF2B5EF4-FFF2-40B4-BE49-F238E27FC236}">
                  <a16:creationId xmlns:a16="http://schemas.microsoft.com/office/drawing/2014/main" id="{FEBEECB8-6C9F-5F82-DFAE-554B2DEB5FBA}"/>
                </a:ext>
              </a:extLst>
            </p:cNvPr>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9">
              <a:extLst>
                <a:ext uri="{FF2B5EF4-FFF2-40B4-BE49-F238E27FC236}">
                  <a16:creationId xmlns:a16="http://schemas.microsoft.com/office/drawing/2014/main" id="{51A90BC2-279D-9BE6-3D19-59C966C653F8}"/>
                </a:ext>
              </a:extLst>
            </p:cNvPr>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9">
              <a:extLst>
                <a:ext uri="{FF2B5EF4-FFF2-40B4-BE49-F238E27FC236}">
                  <a16:creationId xmlns:a16="http://schemas.microsoft.com/office/drawing/2014/main" id="{42E758B7-D81A-E65B-9A49-C29A2055448C}"/>
                </a:ext>
              </a:extLst>
            </p:cNvPr>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9">
              <a:extLst>
                <a:ext uri="{FF2B5EF4-FFF2-40B4-BE49-F238E27FC236}">
                  <a16:creationId xmlns:a16="http://schemas.microsoft.com/office/drawing/2014/main" id="{202BD96C-0F98-4FC6-8A16-B5D7B74219DA}"/>
                </a:ext>
              </a:extLst>
            </p:cNvPr>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9">
              <a:extLst>
                <a:ext uri="{FF2B5EF4-FFF2-40B4-BE49-F238E27FC236}">
                  <a16:creationId xmlns:a16="http://schemas.microsoft.com/office/drawing/2014/main" id="{6102F86B-0F66-31C2-B040-F74B57D031A4}"/>
                </a:ext>
              </a:extLst>
            </p:cNvPr>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9">
              <a:extLst>
                <a:ext uri="{FF2B5EF4-FFF2-40B4-BE49-F238E27FC236}">
                  <a16:creationId xmlns:a16="http://schemas.microsoft.com/office/drawing/2014/main" id="{C4F3775B-F792-F292-E279-F8FE7CC65904}"/>
                </a:ext>
              </a:extLst>
            </p:cNvPr>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9">
              <a:extLst>
                <a:ext uri="{FF2B5EF4-FFF2-40B4-BE49-F238E27FC236}">
                  <a16:creationId xmlns:a16="http://schemas.microsoft.com/office/drawing/2014/main" id="{6FD93F41-AAE0-E98D-B1B1-7F545D15B9D5}"/>
                </a:ext>
              </a:extLst>
            </p:cNvPr>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9">
              <a:extLst>
                <a:ext uri="{FF2B5EF4-FFF2-40B4-BE49-F238E27FC236}">
                  <a16:creationId xmlns:a16="http://schemas.microsoft.com/office/drawing/2014/main" id="{EE5E8A4D-3349-CA31-85E6-051DAA0007B2}"/>
                </a:ext>
              </a:extLst>
            </p:cNvPr>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9">
              <a:extLst>
                <a:ext uri="{FF2B5EF4-FFF2-40B4-BE49-F238E27FC236}">
                  <a16:creationId xmlns:a16="http://schemas.microsoft.com/office/drawing/2014/main" id="{B2AFE726-E545-0AC0-09AD-EF0E880EA5B7}"/>
                </a:ext>
              </a:extLst>
            </p:cNvPr>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9">
              <a:extLst>
                <a:ext uri="{FF2B5EF4-FFF2-40B4-BE49-F238E27FC236}">
                  <a16:creationId xmlns:a16="http://schemas.microsoft.com/office/drawing/2014/main" id="{F045FB80-2ABF-7358-8BC4-024D9A1ECF50}"/>
                </a:ext>
              </a:extLst>
            </p:cNvPr>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9">
              <a:extLst>
                <a:ext uri="{FF2B5EF4-FFF2-40B4-BE49-F238E27FC236}">
                  <a16:creationId xmlns:a16="http://schemas.microsoft.com/office/drawing/2014/main" id="{6ACFE8D8-D0F0-E3C9-7B59-CA4B4B3616C5}"/>
                </a:ext>
              </a:extLst>
            </p:cNvPr>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9">
              <a:extLst>
                <a:ext uri="{FF2B5EF4-FFF2-40B4-BE49-F238E27FC236}">
                  <a16:creationId xmlns:a16="http://schemas.microsoft.com/office/drawing/2014/main" id="{D836B9B9-54DF-EC84-8C3E-7D3E8ABDC1DA}"/>
                </a:ext>
              </a:extLst>
            </p:cNvPr>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9">
              <a:extLst>
                <a:ext uri="{FF2B5EF4-FFF2-40B4-BE49-F238E27FC236}">
                  <a16:creationId xmlns:a16="http://schemas.microsoft.com/office/drawing/2014/main" id="{4AF81746-652E-7CE1-28C4-4B771494027C}"/>
                </a:ext>
              </a:extLst>
            </p:cNvPr>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9">
              <a:extLst>
                <a:ext uri="{FF2B5EF4-FFF2-40B4-BE49-F238E27FC236}">
                  <a16:creationId xmlns:a16="http://schemas.microsoft.com/office/drawing/2014/main" id="{66604905-8256-C9F5-D02D-698C4F328304}"/>
                </a:ext>
              </a:extLst>
            </p:cNvPr>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9">
              <a:extLst>
                <a:ext uri="{FF2B5EF4-FFF2-40B4-BE49-F238E27FC236}">
                  <a16:creationId xmlns:a16="http://schemas.microsoft.com/office/drawing/2014/main" id="{1275CFE4-B926-85A5-928F-176D1B67139E}"/>
                </a:ext>
              </a:extLst>
            </p:cNvPr>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9">
              <a:extLst>
                <a:ext uri="{FF2B5EF4-FFF2-40B4-BE49-F238E27FC236}">
                  <a16:creationId xmlns:a16="http://schemas.microsoft.com/office/drawing/2014/main" id="{1B360F4F-9769-34BC-96CE-795AA6E87B8F}"/>
                </a:ext>
              </a:extLst>
            </p:cNvPr>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9">
              <a:extLst>
                <a:ext uri="{FF2B5EF4-FFF2-40B4-BE49-F238E27FC236}">
                  <a16:creationId xmlns:a16="http://schemas.microsoft.com/office/drawing/2014/main" id="{9E456E1E-3FF1-1783-A7A4-59B808B63766}"/>
                </a:ext>
              </a:extLst>
            </p:cNvPr>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9">
              <a:extLst>
                <a:ext uri="{FF2B5EF4-FFF2-40B4-BE49-F238E27FC236}">
                  <a16:creationId xmlns:a16="http://schemas.microsoft.com/office/drawing/2014/main" id="{A3B17D65-EA6A-02BC-F612-51B02277D7AC}"/>
                </a:ext>
              </a:extLst>
            </p:cNvPr>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9">
              <a:extLst>
                <a:ext uri="{FF2B5EF4-FFF2-40B4-BE49-F238E27FC236}">
                  <a16:creationId xmlns:a16="http://schemas.microsoft.com/office/drawing/2014/main" id="{88A0EF1A-3D90-1AC1-8DD1-40D56E63366B}"/>
                </a:ext>
              </a:extLst>
            </p:cNvPr>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9">
              <a:extLst>
                <a:ext uri="{FF2B5EF4-FFF2-40B4-BE49-F238E27FC236}">
                  <a16:creationId xmlns:a16="http://schemas.microsoft.com/office/drawing/2014/main" id="{4110E839-8E6B-8486-A923-26B55813AC91}"/>
                </a:ext>
              </a:extLst>
            </p:cNvPr>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9">
              <a:extLst>
                <a:ext uri="{FF2B5EF4-FFF2-40B4-BE49-F238E27FC236}">
                  <a16:creationId xmlns:a16="http://schemas.microsoft.com/office/drawing/2014/main" id="{3FB17093-28C9-66E0-E5DA-045326D3C93F}"/>
                </a:ext>
              </a:extLst>
            </p:cNvPr>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9">
              <a:extLst>
                <a:ext uri="{FF2B5EF4-FFF2-40B4-BE49-F238E27FC236}">
                  <a16:creationId xmlns:a16="http://schemas.microsoft.com/office/drawing/2014/main" id="{A72E90ED-5C2C-4CD6-B085-C8BAC4899D80}"/>
                </a:ext>
              </a:extLst>
            </p:cNvPr>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9">
              <a:extLst>
                <a:ext uri="{FF2B5EF4-FFF2-40B4-BE49-F238E27FC236}">
                  <a16:creationId xmlns:a16="http://schemas.microsoft.com/office/drawing/2014/main" id="{30CE8BAD-A253-422F-7497-BF65810BE50E}"/>
                </a:ext>
              </a:extLst>
            </p:cNvPr>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9">
              <a:extLst>
                <a:ext uri="{FF2B5EF4-FFF2-40B4-BE49-F238E27FC236}">
                  <a16:creationId xmlns:a16="http://schemas.microsoft.com/office/drawing/2014/main" id="{CBCEA08E-33DF-5680-9590-BED6AE1D5ABB}"/>
                </a:ext>
              </a:extLst>
            </p:cNvPr>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9">
              <a:extLst>
                <a:ext uri="{FF2B5EF4-FFF2-40B4-BE49-F238E27FC236}">
                  <a16:creationId xmlns:a16="http://schemas.microsoft.com/office/drawing/2014/main" id="{C4758255-1188-B52E-7BD6-C1FB5282BBFC}"/>
                </a:ext>
              </a:extLst>
            </p:cNvPr>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9">
              <a:extLst>
                <a:ext uri="{FF2B5EF4-FFF2-40B4-BE49-F238E27FC236}">
                  <a16:creationId xmlns:a16="http://schemas.microsoft.com/office/drawing/2014/main" id="{58B17EE3-D062-A4F4-FE6E-BAFEEA1D346D}"/>
                </a:ext>
              </a:extLst>
            </p:cNvPr>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9">
              <a:extLst>
                <a:ext uri="{FF2B5EF4-FFF2-40B4-BE49-F238E27FC236}">
                  <a16:creationId xmlns:a16="http://schemas.microsoft.com/office/drawing/2014/main" id="{381E43F6-99BB-12AC-BCBC-84EADF67B2CB}"/>
                </a:ext>
              </a:extLst>
            </p:cNvPr>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9">
              <a:extLst>
                <a:ext uri="{FF2B5EF4-FFF2-40B4-BE49-F238E27FC236}">
                  <a16:creationId xmlns:a16="http://schemas.microsoft.com/office/drawing/2014/main" id="{15DAE9B6-B7ED-F2EC-5D91-FEC706B4B343}"/>
                </a:ext>
              </a:extLst>
            </p:cNvPr>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9">
              <a:extLst>
                <a:ext uri="{FF2B5EF4-FFF2-40B4-BE49-F238E27FC236}">
                  <a16:creationId xmlns:a16="http://schemas.microsoft.com/office/drawing/2014/main" id="{73DBC828-1BA0-6261-1420-C555F7E23F01}"/>
                </a:ext>
              </a:extLst>
            </p:cNvPr>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9">
              <a:extLst>
                <a:ext uri="{FF2B5EF4-FFF2-40B4-BE49-F238E27FC236}">
                  <a16:creationId xmlns:a16="http://schemas.microsoft.com/office/drawing/2014/main" id="{30DA883E-B537-F5DD-643E-09F1F63B251A}"/>
                </a:ext>
              </a:extLst>
            </p:cNvPr>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9">
              <a:extLst>
                <a:ext uri="{FF2B5EF4-FFF2-40B4-BE49-F238E27FC236}">
                  <a16:creationId xmlns:a16="http://schemas.microsoft.com/office/drawing/2014/main" id="{1F401A32-B786-C1C8-8F43-40D14AABA372}"/>
                </a:ext>
              </a:extLst>
            </p:cNvPr>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9">
              <a:extLst>
                <a:ext uri="{FF2B5EF4-FFF2-40B4-BE49-F238E27FC236}">
                  <a16:creationId xmlns:a16="http://schemas.microsoft.com/office/drawing/2014/main" id="{9F2D2B04-A72E-94E8-EA13-6740BE537749}"/>
                </a:ext>
              </a:extLst>
            </p:cNvPr>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9">
              <a:extLst>
                <a:ext uri="{FF2B5EF4-FFF2-40B4-BE49-F238E27FC236}">
                  <a16:creationId xmlns:a16="http://schemas.microsoft.com/office/drawing/2014/main" id="{4B75DBE8-074D-7B0D-F7B8-93DB9BD5A682}"/>
                </a:ext>
              </a:extLst>
            </p:cNvPr>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9">
              <a:extLst>
                <a:ext uri="{FF2B5EF4-FFF2-40B4-BE49-F238E27FC236}">
                  <a16:creationId xmlns:a16="http://schemas.microsoft.com/office/drawing/2014/main" id="{9886759B-31AE-D0F9-478E-0A745FAAF97E}"/>
                </a:ext>
              </a:extLst>
            </p:cNvPr>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9">
              <a:extLst>
                <a:ext uri="{FF2B5EF4-FFF2-40B4-BE49-F238E27FC236}">
                  <a16:creationId xmlns:a16="http://schemas.microsoft.com/office/drawing/2014/main" id="{A11F1F95-94F0-3378-863E-D2EEF915D93E}"/>
                </a:ext>
              </a:extLst>
            </p:cNvPr>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9">
              <a:extLst>
                <a:ext uri="{FF2B5EF4-FFF2-40B4-BE49-F238E27FC236}">
                  <a16:creationId xmlns:a16="http://schemas.microsoft.com/office/drawing/2014/main" id="{49578D30-5728-4974-1AEB-A8CDF11B5AF4}"/>
                </a:ext>
              </a:extLst>
            </p:cNvPr>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9">
              <a:extLst>
                <a:ext uri="{FF2B5EF4-FFF2-40B4-BE49-F238E27FC236}">
                  <a16:creationId xmlns:a16="http://schemas.microsoft.com/office/drawing/2014/main" id="{0CAA5DA5-5ECB-4396-6396-B5EDCA884121}"/>
                </a:ext>
              </a:extLst>
            </p:cNvPr>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9">
              <a:extLst>
                <a:ext uri="{FF2B5EF4-FFF2-40B4-BE49-F238E27FC236}">
                  <a16:creationId xmlns:a16="http://schemas.microsoft.com/office/drawing/2014/main" id="{80837451-0E2F-C028-DE45-E36DC9FFD70E}"/>
                </a:ext>
              </a:extLst>
            </p:cNvPr>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9">
              <a:extLst>
                <a:ext uri="{FF2B5EF4-FFF2-40B4-BE49-F238E27FC236}">
                  <a16:creationId xmlns:a16="http://schemas.microsoft.com/office/drawing/2014/main" id="{B372C974-E328-26A6-497B-1A6271400161}"/>
                </a:ext>
              </a:extLst>
            </p:cNvPr>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9">
              <a:extLst>
                <a:ext uri="{FF2B5EF4-FFF2-40B4-BE49-F238E27FC236}">
                  <a16:creationId xmlns:a16="http://schemas.microsoft.com/office/drawing/2014/main" id="{BBC641B5-DA42-00E2-23F3-F5F84D65E377}"/>
                </a:ext>
              </a:extLst>
            </p:cNvPr>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9">
              <a:extLst>
                <a:ext uri="{FF2B5EF4-FFF2-40B4-BE49-F238E27FC236}">
                  <a16:creationId xmlns:a16="http://schemas.microsoft.com/office/drawing/2014/main" id="{6022F304-BDAD-7024-5963-2166D4CC0789}"/>
                </a:ext>
              </a:extLst>
            </p:cNvPr>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9">
              <a:extLst>
                <a:ext uri="{FF2B5EF4-FFF2-40B4-BE49-F238E27FC236}">
                  <a16:creationId xmlns:a16="http://schemas.microsoft.com/office/drawing/2014/main" id="{68C0D1D2-BAB8-49DF-7AA5-C6941AE041F8}"/>
                </a:ext>
              </a:extLst>
            </p:cNvPr>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9">
              <a:extLst>
                <a:ext uri="{FF2B5EF4-FFF2-40B4-BE49-F238E27FC236}">
                  <a16:creationId xmlns:a16="http://schemas.microsoft.com/office/drawing/2014/main" id="{7F08A456-0B4E-BAE0-D6A3-E0FD13763E58}"/>
                </a:ext>
              </a:extLst>
            </p:cNvPr>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9">
              <a:extLst>
                <a:ext uri="{FF2B5EF4-FFF2-40B4-BE49-F238E27FC236}">
                  <a16:creationId xmlns:a16="http://schemas.microsoft.com/office/drawing/2014/main" id="{19F950D1-8F3D-5C2B-5EB4-6EA3406C28F7}"/>
                </a:ext>
              </a:extLst>
            </p:cNvPr>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9">
              <a:extLst>
                <a:ext uri="{FF2B5EF4-FFF2-40B4-BE49-F238E27FC236}">
                  <a16:creationId xmlns:a16="http://schemas.microsoft.com/office/drawing/2014/main" id="{533BC2CB-6307-B8C9-69BD-42C6FD76CC91}"/>
                </a:ext>
              </a:extLst>
            </p:cNvPr>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9">
              <a:extLst>
                <a:ext uri="{FF2B5EF4-FFF2-40B4-BE49-F238E27FC236}">
                  <a16:creationId xmlns:a16="http://schemas.microsoft.com/office/drawing/2014/main" id="{797BA41A-EAFC-DC28-0CD3-F2E69FC955DE}"/>
                </a:ext>
              </a:extLst>
            </p:cNvPr>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9">
              <a:extLst>
                <a:ext uri="{FF2B5EF4-FFF2-40B4-BE49-F238E27FC236}">
                  <a16:creationId xmlns:a16="http://schemas.microsoft.com/office/drawing/2014/main" id="{11890113-6462-E407-AE52-5DD934A6D255}"/>
                </a:ext>
              </a:extLst>
            </p:cNvPr>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9">
              <a:extLst>
                <a:ext uri="{FF2B5EF4-FFF2-40B4-BE49-F238E27FC236}">
                  <a16:creationId xmlns:a16="http://schemas.microsoft.com/office/drawing/2014/main" id="{67E0FCCF-026B-D09E-7A80-220E86881AAB}"/>
                </a:ext>
              </a:extLst>
            </p:cNvPr>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9">
              <a:extLst>
                <a:ext uri="{FF2B5EF4-FFF2-40B4-BE49-F238E27FC236}">
                  <a16:creationId xmlns:a16="http://schemas.microsoft.com/office/drawing/2014/main" id="{1119B1B7-2096-89BF-1C81-C8A6F9BD2F72}"/>
                </a:ext>
              </a:extLst>
            </p:cNvPr>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9">
              <a:extLst>
                <a:ext uri="{FF2B5EF4-FFF2-40B4-BE49-F238E27FC236}">
                  <a16:creationId xmlns:a16="http://schemas.microsoft.com/office/drawing/2014/main" id="{88481A2D-873D-B930-1468-FCC6135DE358}"/>
                </a:ext>
              </a:extLst>
            </p:cNvPr>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9">
              <a:extLst>
                <a:ext uri="{FF2B5EF4-FFF2-40B4-BE49-F238E27FC236}">
                  <a16:creationId xmlns:a16="http://schemas.microsoft.com/office/drawing/2014/main" id="{10C3B9FA-EF28-7D8B-6F18-CFCDF23612A9}"/>
                </a:ext>
              </a:extLst>
            </p:cNvPr>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9">
              <a:extLst>
                <a:ext uri="{FF2B5EF4-FFF2-40B4-BE49-F238E27FC236}">
                  <a16:creationId xmlns:a16="http://schemas.microsoft.com/office/drawing/2014/main" id="{4599643A-91D7-EA1C-13F1-79CFCD9FB3A1}"/>
                </a:ext>
              </a:extLst>
            </p:cNvPr>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9">
              <a:extLst>
                <a:ext uri="{FF2B5EF4-FFF2-40B4-BE49-F238E27FC236}">
                  <a16:creationId xmlns:a16="http://schemas.microsoft.com/office/drawing/2014/main" id="{704EDF61-D5E1-1B58-AB0D-426125DD2F8E}"/>
                </a:ext>
              </a:extLst>
            </p:cNvPr>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9">
              <a:extLst>
                <a:ext uri="{FF2B5EF4-FFF2-40B4-BE49-F238E27FC236}">
                  <a16:creationId xmlns:a16="http://schemas.microsoft.com/office/drawing/2014/main" id="{475642CD-33B9-519E-2523-0600F9ECC5AA}"/>
                </a:ext>
              </a:extLst>
            </p:cNvPr>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9">
              <a:extLst>
                <a:ext uri="{FF2B5EF4-FFF2-40B4-BE49-F238E27FC236}">
                  <a16:creationId xmlns:a16="http://schemas.microsoft.com/office/drawing/2014/main" id="{852F514E-94E0-D62C-C9C0-182DD1E7FFC0}"/>
                </a:ext>
              </a:extLst>
            </p:cNvPr>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9">
              <a:extLst>
                <a:ext uri="{FF2B5EF4-FFF2-40B4-BE49-F238E27FC236}">
                  <a16:creationId xmlns:a16="http://schemas.microsoft.com/office/drawing/2014/main" id="{0CAA2820-8D9D-34F2-6C19-3FAC6284FC58}"/>
                </a:ext>
              </a:extLst>
            </p:cNvPr>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9">
              <a:extLst>
                <a:ext uri="{FF2B5EF4-FFF2-40B4-BE49-F238E27FC236}">
                  <a16:creationId xmlns:a16="http://schemas.microsoft.com/office/drawing/2014/main" id="{789DB5BA-D8F4-8FE1-57D1-E7EDB99A2449}"/>
                </a:ext>
              </a:extLst>
            </p:cNvPr>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9">
              <a:extLst>
                <a:ext uri="{FF2B5EF4-FFF2-40B4-BE49-F238E27FC236}">
                  <a16:creationId xmlns:a16="http://schemas.microsoft.com/office/drawing/2014/main" id="{551D7973-DDD6-AE32-DEDF-142C0FA10744}"/>
                </a:ext>
              </a:extLst>
            </p:cNvPr>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9">
              <a:extLst>
                <a:ext uri="{FF2B5EF4-FFF2-40B4-BE49-F238E27FC236}">
                  <a16:creationId xmlns:a16="http://schemas.microsoft.com/office/drawing/2014/main" id="{CF961FC3-34B2-DAB8-98DB-1C050BBAEBA4}"/>
                </a:ext>
              </a:extLst>
            </p:cNvPr>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9">
              <a:extLst>
                <a:ext uri="{FF2B5EF4-FFF2-40B4-BE49-F238E27FC236}">
                  <a16:creationId xmlns:a16="http://schemas.microsoft.com/office/drawing/2014/main" id="{16BB94AE-D7FE-FACE-D1B0-CABDF4D0D415}"/>
                </a:ext>
              </a:extLst>
            </p:cNvPr>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9">
              <a:extLst>
                <a:ext uri="{FF2B5EF4-FFF2-40B4-BE49-F238E27FC236}">
                  <a16:creationId xmlns:a16="http://schemas.microsoft.com/office/drawing/2014/main" id="{7883E464-8840-1D60-5002-767F5C3A1D40}"/>
                </a:ext>
              </a:extLst>
            </p:cNvPr>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9">
              <a:extLst>
                <a:ext uri="{FF2B5EF4-FFF2-40B4-BE49-F238E27FC236}">
                  <a16:creationId xmlns:a16="http://schemas.microsoft.com/office/drawing/2014/main" id="{E70CE8EE-19A2-1F4D-7930-0A2C4F90E75E}"/>
                </a:ext>
              </a:extLst>
            </p:cNvPr>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9">
              <a:extLst>
                <a:ext uri="{FF2B5EF4-FFF2-40B4-BE49-F238E27FC236}">
                  <a16:creationId xmlns:a16="http://schemas.microsoft.com/office/drawing/2014/main" id="{31C18AA9-DCFA-C29C-915A-44D2D3FB7C02}"/>
                </a:ext>
              </a:extLst>
            </p:cNvPr>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9">
              <a:extLst>
                <a:ext uri="{FF2B5EF4-FFF2-40B4-BE49-F238E27FC236}">
                  <a16:creationId xmlns:a16="http://schemas.microsoft.com/office/drawing/2014/main" id="{1AC8E896-E263-A8A1-4F86-3E8A17B9FBBD}"/>
                </a:ext>
              </a:extLst>
            </p:cNvPr>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9">
              <a:extLst>
                <a:ext uri="{FF2B5EF4-FFF2-40B4-BE49-F238E27FC236}">
                  <a16:creationId xmlns:a16="http://schemas.microsoft.com/office/drawing/2014/main" id="{8057C9E6-DCDA-61D3-4102-3079CD5D9D18}"/>
                </a:ext>
              </a:extLst>
            </p:cNvPr>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9">
              <a:extLst>
                <a:ext uri="{FF2B5EF4-FFF2-40B4-BE49-F238E27FC236}">
                  <a16:creationId xmlns:a16="http://schemas.microsoft.com/office/drawing/2014/main" id="{814F047A-6272-3BFC-1ACE-30D820E91829}"/>
                </a:ext>
              </a:extLst>
            </p:cNvPr>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9">
              <a:extLst>
                <a:ext uri="{FF2B5EF4-FFF2-40B4-BE49-F238E27FC236}">
                  <a16:creationId xmlns:a16="http://schemas.microsoft.com/office/drawing/2014/main" id="{73DAA04F-FB6A-770A-B613-50298E17490D}"/>
                </a:ext>
              </a:extLst>
            </p:cNvPr>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9">
              <a:extLst>
                <a:ext uri="{FF2B5EF4-FFF2-40B4-BE49-F238E27FC236}">
                  <a16:creationId xmlns:a16="http://schemas.microsoft.com/office/drawing/2014/main" id="{163AF031-99D6-21B7-363F-B5C07514FAD5}"/>
                </a:ext>
              </a:extLst>
            </p:cNvPr>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9">
              <a:extLst>
                <a:ext uri="{FF2B5EF4-FFF2-40B4-BE49-F238E27FC236}">
                  <a16:creationId xmlns:a16="http://schemas.microsoft.com/office/drawing/2014/main" id="{A01345FB-5A1F-044A-5C25-021403E40B26}"/>
                </a:ext>
              </a:extLst>
            </p:cNvPr>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9">
              <a:extLst>
                <a:ext uri="{FF2B5EF4-FFF2-40B4-BE49-F238E27FC236}">
                  <a16:creationId xmlns:a16="http://schemas.microsoft.com/office/drawing/2014/main" id="{C8941289-AB09-4FD3-1787-469716CD6CC6}"/>
                </a:ext>
              </a:extLst>
            </p:cNvPr>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9">
              <a:extLst>
                <a:ext uri="{FF2B5EF4-FFF2-40B4-BE49-F238E27FC236}">
                  <a16:creationId xmlns:a16="http://schemas.microsoft.com/office/drawing/2014/main" id="{B87288D2-CFA0-5797-CABF-691C6A7D341E}"/>
                </a:ext>
              </a:extLst>
            </p:cNvPr>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9">
              <a:extLst>
                <a:ext uri="{FF2B5EF4-FFF2-40B4-BE49-F238E27FC236}">
                  <a16:creationId xmlns:a16="http://schemas.microsoft.com/office/drawing/2014/main" id="{A75FAE3D-1A88-A1AB-CC8C-71F324F28D62}"/>
                </a:ext>
              </a:extLst>
            </p:cNvPr>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9">
              <a:extLst>
                <a:ext uri="{FF2B5EF4-FFF2-40B4-BE49-F238E27FC236}">
                  <a16:creationId xmlns:a16="http://schemas.microsoft.com/office/drawing/2014/main" id="{0781B59F-EAE6-B306-39A2-D37A62572C78}"/>
                </a:ext>
              </a:extLst>
            </p:cNvPr>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9">
              <a:extLst>
                <a:ext uri="{FF2B5EF4-FFF2-40B4-BE49-F238E27FC236}">
                  <a16:creationId xmlns:a16="http://schemas.microsoft.com/office/drawing/2014/main" id="{0A773596-D1B7-DA80-9E23-9E0CF58AFEAD}"/>
                </a:ext>
              </a:extLst>
            </p:cNvPr>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9">
              <a:extLst>
                <a:ext uri="{FF2B5EF4-FFF2-40B4-BE49-F238E27FC236}">
                  <a16:creationId xmlns:a16="http://schemas.microsoft.com/office/drawing/2014/main" id="{9E85D148-79AE-D01F-AACC-908ECDDAA964}"/>
                </a:ext>
              </a:extLst>
            </p:cNvPr>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9">
              <a:extLst>
                <a:ext uri="{FF2B5EF4-FFF2-40B4-BE49-F238E27FC236}">
                  <a16:creationId xmlns:a16="http://schemas.microsoft.com/office/drawing/2014/main" id="{13AD9079-0FC6-EC98-92BF-B73800124109}"/>
                </a:ext>
              </a:extLst>
            </p:cNvPr>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9">
              <a:extLst>
                <a:ext uri="{FF2B5EF4-FFF2-40B4-BE49-F238E27FC236}">
                  <a16:creationId xmlns:a16="http://schemas.microsoft.com/office/drawing/2014/main" id="{2892979E-D1AE-2918-3706-B8667050426A}"/>
                </a:ext>
              </a:extLst>
            </p:cNvPr>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9">
              <a:extLst>
                <a:ext uri="{FF2B5EF4-FFF2-40B4-BE49-F238E27FC236}">
                  <a16:creationId xmlns:a16="http://schemas.microsoft.com/office/drawing/2014/main" id="{05BF97F4-1823-1C21-9416-6111DDAD884C}"/>
                </a:ext>
              </a:extLst>
            </p:cNvPr>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39">
              <a:extLst>
                <a:ext uri="{FF2B5EF4-FFF2-40B4-BE49-F238E27FC236}">
                  <a16:creationId xmlns:a16="http://schemas.microsoft.com/office/drawing/2014/main" id="{577F93C2-4DD7-250F-290D-553D99A3543F}"/>
                </a:ext>
              </a:extLst>
            </p:cNvPr>
            <p:cNvSpPr/>
            <p:nvPr/>
          </p:nvSpPr>
          <p:spPr>
            <a:xfrm>
              <a:off x="1676756" y="1474282"/>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39">
              <a:extLst>
                <a:ext uri="{FF2B5EF4-FFF2-40B4-BE49-F238E27FC236}">
                  <a16:creationId xmlns:a16="http://schemas.microsoft.com/office/drawing/2014/main" id="{A850F907-82FE-F2C0-9844-09311F982439}"/>
                </a:ext>
              </a:extLst>
            </p:cNvPr>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39">
              <a:extLst>
                <a:ext uri="{FF2B5EF4-FFF2-40B4-BE49-F238E27FC236}">
                  <a16:creationId xmlns:a16="http://schemas.microsoft.com/office/drawing/2014/main" id="{806F1971-A884-404A-2AD5-151AD3427E33}"/>
                </a:ext>
              </a:extLst>
            </p:cNvPr>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39">
              <a:extLst>
                <a:ext uri="{FF2B5EF4-FFF2-40B4-BE49-F238E27FC236}">
                  <a16:creationId xmlns:a16="http://schemas.microsoft.com/office/drawing/2014/main" id="{8E9EA315-49CA-2590-F532-02BBCB753CC6}"/>
                </a:ext>
              </a:extLst>
            </p:cNvPr>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39">
              <a:extLst>
                <a:ext uri="{FF2B5EF4-FFF2-40B4-BE49-F238E27FC236}">
                  <a16:creationId xmlns:a16="http://schemas.microsoft.com/office/drawing/2014/main" id="{8711AE87-6CA3-D11C-619F-D7148B47087D}"/>
                </a:ext>
              </a:extLst>
            </p:cNvPr>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7" name="Google Shape;3467;p39">
            <a:extLst>
              <a:ext uri="{FF2B5EF4-FFF2-40B4-BE49-F238E27FC236}">
                <a16:creationId xmlns:a16="http://schemas.microsoft.com/office/drawing/2014/main" id="{2B73086D-2BA0-C427-3669-DACABC761CE3}"/>
              </a:ext>
            </a:extLst>
          </p:cNvPr>
          <p:cNvGrpSpPr/>
          <p:nvPr/>
        </p:nvGrpSpPr>
        <p:grpSpPr>
          <a:xfrm>
            <a:off x="4680102" y="1976728"/>
            <a:ext cx="774556" cy="1480800"/>
            <a:chOff x="1497487" y="1370526"/>
            <a:chExt cx="1262521" cy="2413692"/>
          </a:xfrm>
        </p:grpSpPr>
        <p:sp>
          <p:nvSpPr>
            <p:cNvPr id="3468" name="Google Shape;3468;p39">
              <a:extLst>
                <a:ext uri="{FF2B5EF4-FFF2-40B4-BE49-F238E27FC236}">
                  <a16:creationId xmlns:a16="http://schemas.microsoft.com/office/drawing/2014/main" id="{0F2DDD1E-3845-744F-D427-ED2859AF4929}"/>
                </a:ext>
              </a:extLst>
            </p:cNvPr>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39">
              <a:extLst>
                <a:ext uri="{FF2B5EF4-FFF2-40B4-BE49-F238E27FC236}">
                  <a16:creationId xmlns:a16="http://schemas.microsoft.com/office/drawing/2014/main" id="{63D6AC88-5C19-8EE7-51B8-AA013A94ECBA}"/>
                </a:ext>
              </a:extLst>
            </p:cNvPr>
            <p:cNvSpPr/>
            <p:nvPr/>
          </p:nvSpPr>
          <p:spPr>
            <a:xfrm>
              <a:off x="1497487" y="1370526"/>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9">
              <a:extLst>
                <a:ext uri="{FF2B5EF4-FFF2-40B4-BE49-F238E27FC236}">
                  <a16:creationId xmlns:a16="http://schemas.microsoft.com/office/drawing/2014/main" id="{CD615F84-ECD4-EEDF-0897-263DDA74FC36}"/>
                </a:ext>
              </a:extLst>
            </p:cNvPr>
            <p:cNvSpPr/>
            <p:nvPr/>
          </p:nvSpPr>
          <p:spPr>
            <a:xfrm>
              <a:off x="1627890" y="1445492"/>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39">
              <a:extLst>
                <a:ext uri="{FF2B5EF4-FFF2-40B4-BE49-F238E27FC236}">
                  <a16:creationId xmlns:a16="http://schemas.microsoft.com/office/drawing/2014/main" id="{1E10CFB9-B31A-BFBE-91C5-A5393EBE44AD}"/>
                </a:ext>
              </a:extLst>
            </p:cNvPr>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39">
              <a:extLst>
                <a:ext uri="{FF2B5EF4-FFF2-40B4-BE49-F238E27FC236}">
                  <a16:creationId xmlns:a16="http://schemas.microsoft.com/office/drawing/2014/main" id="{85F479EA-C6FB-36A3-7211-61FBA2B28587}"/>
                </a:ext>
              </a:extLst>
            </p:cNvPr>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39">
              <a:extLst>
                <a:ext uri="{FF2B5EF4-FFF2-40B4-BE49-F238E27FC236}">
                  <a16:creationId xmlns:a16="http://schemas.microsoft.com/office/drawing/2014/main" id="{F6A36436-77F3-AE5A-9D06-5E26BAE662AC}"/>
                </a:ext>
              </a:extLst>
            </p:cNvPr>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39">
              <a:extLst>
                <a:ext uri="{FF2B5EF4-FFF2-40B4-BE49-F238E27FC236}">
                  <a16:creationId xmlns:a16="http://schemas.microsoft.com/office/drawing/2014/main" id="{9579A85C-A47B-C119-3716-5DF6A9DF54CB}"/>
                </a:ext>
              </a:extLst>
            </p:cNvPr>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9">
              <a:extLst>
                <a:ext uri="{FF2B5EF4-FFF2-40B4-BE49-F238E27FC236}">
                  <a16:creationId xmlns:a16="http://schemas.microsoft.com/office/drawing/2014/main" id="{4A33FA0C-37EE-A648-8865-EF7EF0C40CFF}"/>
                </a:ext>
              </a:extLst>
            </p:cNvPr>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9">
              <a:extLst>
                <a:ext uri="{FF2B5EF4-FFF2-40B4-BE49-F238E27FC236}">
                  <a16:creationId xmlns:a16="http://schemas.microsoft.com/office/drawing/2014/main" id="{F3D02639-FB3E-EAEA-4739-A6769F8EAA95}"/>
                </a:ext>
              </a:extLst>
            </p:cNvPr>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9">
              <a:extLst>
                <a:ext uri="{FF2B5EF4-FFF2-40B4-BE49-F238E27FC236}">
                  <a16:creationId xmlns:a16="http://schemas.microsoft.com/office/drawing/2014/main" id="{BE8DF8B7-A7F2-0214-4965-31722BCA9FF3}"/>
                </a:ext>
              </a:extLst>
            </p:cNvPr>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9">
              <a:extLst>
                <a:ext uri="{FF2B5EF4-FFF2-40B4-BE49-F238E27FC236}">
                  <a16:creationId xmlns:a16="http://schemas.microsoft.com/office/drawing/2014/main" id="{0BD20CE6-2952-B99F-AE10-E8EC56A201D1}"/>
                </a:ext>
              </a:extLst>
            </p:cNvPr>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39">
              <a:extLst>
                <a:ext uri="{FF2B5EF4-FFF2-40B4-BE49-F238E27FC236}">
                  <a16:creationId xmlns:a16="http://schemas.microsoft.com/office/drawing/2014/main" id="{0D1A32CD-CFA6-48FC-9953-F0DA71FF5956}"/>
                </a:ext>
              </a:extLst>
            </p:cNvPr>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9">
              <a:extLst>
                <a:ext uri="{FF2B5EF4-FFF2-40B4-BE49-F238E27FC236}">
                  <a16:creationId xmlns:a16="http://schemas.microsoft.com/office/drawing/2014/main" id="{67D48DF9-35D4-792A-822B-1A165C6A2E25}"/>
                </a:ext>
              </a:extLst>
            </p:cNvPr>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9">
              <a:extLst>
                <a:ext uri="{FF2B5EF4-FFF2-40B4-BE49-F238E27FC236}">
                  <a16:creationId xmlns:a16="http://schemas.microsoft.com/office/drawing/2014/main" id="{C3C90A86-B497-23DD-331F-FEBD4FE81FE6}"/>
                </a:ext>
              </a:extLst>
            </p:cNvPr>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9">
              <a:extLst>
                <a:ext uri="{FF2B5EF4-FFF2-40B4-BE49-F238E27FC236}">
                  <a16:creationId xmlns:a16="http://schemas.microsoft.com/office/drawing/2014/main" id="{F4E22549-1112-6ACA-986D-762ED255FACC}"/>
                </a:ext>
              </a:extLst>
            </p:cNvPr>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9">
              <a:extLst>
                <a:ext uri="{FF2B5EF4-FFF2-40B4-BE49-F238E27FC236}">
                  <a16:creationId xmlns:a16="http://schemas.microsoft.com/office/drawing/2014/main" id="{35BAF9B7-12C7-EB29-5835-4BD7100DB31F}"/>
                </a:ext>
              </a:extLst>
            </p:cNvPr>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9">
              <a:extLst>
                <a:ext uri="{FF2B5EF4-FFF2-40B4-BE49-F238E27FC236}">
                  <a16:creationId xmlns:a16="http://schemas.microsoft.com/office/drawing/2014/main" id="{C4DF6F7D-8C81-2707-2C6E-D5C5912D43DE}"/>
                </a:ext>
              </a:extLst>
            </p:cNvPr>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9">
              <a:extLst>
                <a:ext uri="{FF2B5EF4-FFF2-40B4-BE49-F238E27FC236}">
                  <a16:creationId xmlns:a16="http://schemas.microsoft.com/office/drawing/2014/main" id="{2E1CF357-A2FD-17FC-E524-A0571F653B1D}"/>
                </a:ext>
              </a:extLst>
            </p:cNvPr>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9">
              <a:extLst>
                <a:ext uri="{FF2B5EF4-FFF2-40B4-BE49-F238E27FC236}">
                  <a16:creationId xmlns:a16="http://schemas.microsoft.com/office/drawing/2014/main" id="{713C01C5-3065-3227-3997-4FB5F9A95154}"/>
                </a:ext>
              </a:extLst>
            </p:cNvPr>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39">
              <a:extLst>
                <a:ext uri="{FF2B5EF4-FFF2-40B4-BE49-F238E27FC236}">
                  <a16:creationId xmlns:a16="http://schemas.microsoft.com/office/drawing/2014/main" id="{3B892D06-1BBA-9DA0-685F-8F1A9B5140C5}"/>
                </a:ext>
              </a:extLst>
            </p:cNvPr>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39">
              <a:extLst>
                <a:ext uri="{FF2B5EF4-FFF2-40B4-BE49-F238E27FC236}">
                  <a16:creationId xmlns:a16="http://schemas.microsoft.com/office/drawing/2014/main" id="{56A6819E-7C33-7299-D81F-3B344D4C4AFF}"/>
                </a:ext>
              </a:extLst>
            </p:cNvPr>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9">
              <a:extLst>
                <a:ext uri="{FF2B5EF4-FFF2-40B4-BE49-F238E27FC236}">
                  <a16:creationId xmlns:a16="http://schemas.microsoft.com/office/drawing/2014/main" id="{265F430C-C4F2-8ADE-88DB-22C698588EEE}"/>
                </a:ext>
              </a:extLst>
            </p:cNvPr>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39">
              <a:extLst>
                <a:ext uri="{FF2B5EF4-FFF2-40B4-BE49-F238E27FC236}">
                  <a16:creationId xmlns:a16="http://schemas.microsoft.com/office/drawing/2014/main" id="{03EA87EE-CA3E-0387-A342-2594A61DF647}"/>
                </a:ext>
              </a:extLst>
            </p:cNvPr>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39">
              <a:extLst>
                <a:ext uri="{FF2B5EF4-FFF2-40B4-BE49-F238E27FC236}">
                  <a16:creationId xmlns:a16="http://schemas.microsoft.com/office/drawing/2014/main" id="{5586A1EE-7A15-C6C0-B921-A7A890C831CA}"/>
                </a:ext>
              </a:extLst>
            </p:cNvPr>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39">
              <a:extLst>
                <a:ext uri="{FF2B5EF4-FFF2-40B4-BE49-F238E27FC236}">
                  <a16:creationId xmlns:a16="http://schemas.microsoft.com/office/drawing/2014/main" id="{0CD0897A-3902-2899-72A2-4C1372DAD876}"/>
                </a:ext>
              </a:extLst>
            </p:cNvPr>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39">
              <a:extLst>
                <a:ext uri="{FF2B5EF4-FFF2-40B4-BE49-F238E27FC236}">
                  <a16:creationId xmlns:a16="http://schemas.microsoft.com/office/drawing/2014/main" id="{626EE476-3251-EEC5-6A27-C8CA059488E2}"/>
                </a:ext>
              </a:extLst>
            </p:cNvPr>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39">
              <a:extLst>
                <a:ext uri="{FF2B5EF4-FFF2-40B4-BE49-F238E27FC236}">
                  <a16:creationId xmlns:a16="http://schemas.microsoft.com/office/drawing/2014/main" id="{95C72090-61EB-DF7C-5795-2C4637A4B527}"/>
                </a:ext>
              </a:extLst>
            </p:cNvPr>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9">
              <a:extLst>
                <a:ext uri="{FF2B5EF4-FFF2-40B4-BE49-F238E27FC236}">
                  <a16:creationId xmlns:a16="http://schemas.microsoft.com/office/drawing/2014/main" id="{B9CAE390-D4B8-794B-87FC-9F7CC8D050F2}"/>
                </a:ext>
              </a:extLst>
            </p:cNvPr>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39">
              <a:extLst>
                <a:ext uri="{FF2B5EF4-FFF2-40B4-BE49-F238E27FC236}">
                  <a16:creationId xmlns:a16="http://schemas.microsoft.com/office/drawing/2014/main" id="{D0F36AE3-CD72-BC12-00D0-C28766BADB9B}"/>
                </a:ext>
              </a:extLst>
            </p:cNvPr>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39">
              <a:extLst>
                <a:ext uri="{FF2B5EF4-FFF2-40B4-BE49-F238E27FC236}">
                  <a16:creationId xmlns:a16="http://schemas.microsoft.com/office/drawing/2014/main" id="{E358472F-7777-880A-ABD6-AE6FD0081B73}"/>
                </a:ext>
              </a:extLst>
            </p:cNvPr>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39">
              <a:extLst>
                <a:ext uri="{FF2B5EF4-FFF2-40B4-BE49-F238E27FC236}">
                  <a16:creationId xmlns:a16="http://schemas.microsoft.com/office/drawing/2014/main" id="{C65BFEE7-BD99-AFCE-D943-BA2226F413D6}"/>
                </a:ext>
              </a:extLst>
            </p:cNvPr>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39">
              <a:extLst>
                <a:ext uri="{FF2B5EF4-FFF2-40B4-BE49-F238E27FC236}">
                  <a16:creationId xmlns:a16="http://schemas.microsoft.com/office/drawing/2014/main" id="{0F403719-D4FF-E359-CA7C-165ADE5B0245}"/>
                </a:ext>
              </a:extLst>
            </p:cNvPr>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39">
              <a:extLst>
                <a:ext uri="{FF2B5EF4-FFF2-40B4-BE49-F238E27FC236}">
                  <a16:creationId xmlns:a16="http://schemas.microsoft.com/office/drawing/2014/main" id="{E494684E-F5C4-0936-D9E7-1357C5D563AD}"/>
                </a:ext>
              </a:extLst>
            </p:cNvPr>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39">
              <a:extLst>
                <a:ext uri="{FF2B5EF4-FFF2-40B4-BE49-F238E27FC236}">
                  <a16:creationId xmlns:a16="http://schemas.microsoft.com/office/drawing/2014/main" id="{C0933765-4F9C-81F5-AAFA-0E1BB106DE4F}"/>
                </a:ext>
              </a:extLst>
            </p:cNvPr>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39">
              <a:extLst>
                <a:ext uri="{FF2B5EF4-FFF2-40B4-BE49-F238E27FC236}">
                  <a16:creationId xmlns:a16="http://schemas.microsoft.com/office/drawing/2014/main" id="{A30A31C8-7213-5F72-4054-C92F66592386}"/>
                </a:ext>
              </a:extLst>
            </p:cNvPr>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39">
              <a:extLst>
                <a:ext uri="{FF2B5EF4-FFF2-40B4-BE49-F238E27FC236}">
                  <a16:creationId xmlns:a16="http://schemas.microsoft.com/office/drawing/2014/main" id="{35069B59-FC85-1AC0-4036-43139176A1E4}"/>
                </a:ext>
              </a:extLst>
            </p:cNvPr>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9">
              <a:extLst>
                <a:ext uri="{FF2B5EF4-FFF2-40B4-BE49-F238E27FC236}">
                  <a16:creationId xmlns:a16="http://schemas.microsoft.com/office/drawing/2014/main" id="{F584ADF6-015B-D112-422D-0AFCA68F7025}"/>
                </a:ext>
              </a:extLst>
            </p:cNvPr>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39">
              <a:extLst>
                <a:ext uri="{FF2B5EF4-FFF2-40B4-BE49-F238E27FC236}">
                  <a16:creationId xmlns:a16="http://schemas.microsoft.com/office/drawing/2014/main" id="{302F7FCA-E51F-1341-1734-BE5FE0A63769}"/>
                </a:ext>
              </a:extLst>
            </p:cNvPr>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39">
              <a:extLst>
                <a:ext uri="{FF2B5EF4-FFF2-40B4-BE49-F238E27FC236}">
                  <a16:creationId xmlns:a16="http://schemas.microsoft.com/office/drawing/2014/main" id="{25CC6DFE-6368-6B5D-E5D4-8AAD0761B567}"/>
                </a:ext>
              </a:extLst>
            </p:cNvPr>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9">
              <a:extLst>
                <a:ext uri="{FF2B5EF4-FFF2-40B4-BE49-F238E27FC236}">
                  <a16:creationId xmlns:a16="http://schemas.microsoft.com/office/drawing/2014/main" id="{55077BBE-AC62-A660-D326-E9D784B400A1}"/>
                </a:ext>
              </a:extLst>
            </p:cNvPr>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39">
              <a:extLst>
                <a:ext uri="{FF2B5EF4-FFF2-40B4-BE49-F238E27FC236}">
                  <a16:creationId xmlns:a16="http://schemas.microsoft.com/office/drawing/2014/main" id="{86735626-3735-0CCB-F2B6-C199F716D571}"/>
                </a:ext>
              </a:extLst>
            </p:cNvPr>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39">
              <a:extLst>
                <a:ext uri="{FF2B5EF4-FFF2-40B4-BE49-F238E27FC236}">
                  <a16:creationId xmlns:a16="http://schemas.microsoft.com/office/drawing/2014/main" id="{C0C46AF9-6262-F1B0-1746-BA19FA587EA6}"/>
                </a:ext>
              </a:extLst>
            </p:cNvPr>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39">
              <a:extLst>
                <a:ext uri="{FF2B5EF4-FFF2-40B4-BE49-F238E27FC236}">
                  <a16:creationId xmlns:a16="http://schemas.microsoft.com/office/drawing/2014/main" id="{30FC4084-A607-2E10-22C2-30853A317ED5}"/>
                </a:ext>
              </a:extLst>
            </p:cNvPr>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39">
              <a:extLst>
                <a:ext uri="{FF2B5EF4-FFF2-40B4-BE49-F238E27FC236}">
                  <a16:creationId xmlns:a16="http://schemas.microsoft.com/office/drawing/2014/main" id="{BB3B67B1-7FF5-90CA-D4A0-706BD534E77A}"/>
                </a:ext>
              </a:extLst>
            </p:cNvPr>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39">
              <a:extLst>
                <a:ext uri="{FF2B5EF4-FFF2-40B4-BE49-F238E27FC236}">
                  <a16:creationId xmlns:a16="http://schemas.microsoft.com/office/drawing/2014/main" id="{9CC361E3-DA9F-154A-C033-F8232881642E}"/>
                </a:ext>
              </a:extLst>
            </p:cNvPr>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39">
              <a:extLst>
                <a:ext uri="{FF2B5EF4-FFF2-40B4-BE49-F238E27FC236}">
                  <a16:creationId xmlns:a16="http://schemas.microsoft.com/office/drawing/2014/main" id="{4CFAEEC6-7211-89C8-94F1-663EC843CAAF}"/>
                </a:ext>
              </a:extLst>
            </p:cNvPr>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39">
              <a:extLst>
                <a:ext uri="{FF2B5EF4-FFF2-40B4-BE49-F238E27FC236}">
                  <a16:creationId xmlns:a16="http://schemas.microsoft.com/office/drawing/2014/main" id="{07018422-B36C-0F13-C34B-9047C3759A31}"/>
                </a:ext>
              </a:extLst>
            </p:cNvPr>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39">
              <a:extLst>
                <a:ext uri="{FF2B5EF4-FFF2-40B4-BE49-F238E27FC236}">
                  <a16:creationId xmlns:a16="http://schemas.microsoft.com/office/drawing/2014/main" id="{FBDB6761-B998-B90D-B0CF-D1279798F2D1}"/>
                </a:ext>
              </a:extLst>
            </p:cNvPr>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39">
              <a:extLst>
                <a:ext uri="{FF2B5EF4-FFF2-40B4-BE49-F238E27FC236}">
                  <a16:creationId xmlns:a16="http://schemas.microsoft.com/office/drawing/2014/main" id="{88D04773-4BC2-E512-A892-412D2FCED82E}"/>
                </a:ext>
              </a:extLst>
            </p:cNvPr>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39">
              <a:extLst>
                <a:ext uri="{FF2B5EF4-FFF2-40B4-BE49-F238E27FC236}">
                  <a16:creationId xmlns:a16="http://schemas.microsoft.com/office/drawing/2014/main" id="{631123C6-1978-F5B3-3B25-5223B9168E70}"/>
                </a:ext>
              </a:extLst>
            </p:cNvPr>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39">
              <a:extLst>
                <a:ext uri="{FF2B5EF4-FFF2-40B4-BE49-F238E27FC236}">
                  <a16:creationId xmlns:a16="http://schemas.microsoft.com/office/drawing/2014/main" id="{6CF04741-7C8D-BDE4-31DB-4156892A1730}"/>
                </a:ext>
              </a:extLst>
            </p:cNvPr>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39">
              <a:extLst>
                <a:ext uri="{FF2B5EF4-FFF2-40B4-BE49-F238E27FC236}">
                  <a16:creationId xmlns:a16="http://schemas.microsoft.com/office/drawing/2014/main" id="{8ED62CB0-5499-4524-9454-FD80C465238F}"/>
                </a:ext>
              </a:extLst>
            </p:cNvPr>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39">
              <a:extLst>
                <a:ext uri="{FF2B5EF4-FFF2-40B4-BE49-F238E27FC236}">
                  <a16:creationId xmlns:a16="http://schemas.microsoft.com/office/drawing/2014/main" id="{DB6C58B5-AB57-470F-1D4C-DA6CC380BADF}"/>
                </a:ext>
              </a:extLst>
            </p:cNvPr>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9">
              <a:extLst>
                <a:ext uri="{FF2B5EF4-FFF2-40B4-BE49-F238E27FC236}">
                  <a16:creationId xmlns:a16="http://schemas.microsoft.com/office/drawing/2014/main" id="{B18090AF-AF9C-259A-452C-F20B66C79FE6}"/>
                </a:ext>
              </a:extLst>
            </p:cNvPr>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9">
              <a:extLst>
                <a:ext uri="{FF2B5EF4-FFF2-40B4-BE49-F238E27FC236}">
                  <a16:creationId xmlns:a16="http://schemas.microsoft.com/office/drawing/2014/main" id="{F2F2A243-0EE0-64EE-9BA0-D30EAC067934}"/>
                </a:ext>
              </a:extLst>
            </p:cNvPr>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39">
              <a:extLst>
                <a:ext uri="{FF2B5EF4-FFF2-40B4-BE49-F238E27FC236}">
                  <a16:creationId xmlns:a16="http://schemas.microsoft.com/office/drawing/2014/main" id="{7840434F-58DE-DB8F-E8BE-19D70D7D28EA}"/>
                </a:ext>
              </a:extLst>
            </p:cNvPr>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9">
              <a:extLst>
                <a:ext uri="{FF2B5EF4-FFF2-40B4-BE49-F238E27FC236}">
                  <a16:creationId xmlns:a16="http://schemas.microsoft.com/office/drawing/2014/main" id="{A28CC385-CEA6-59C6-6B1E-D62309518146}"/>
                </a:ext>
              </a:extLst>
            </p:cNvPr>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9">
              <a:extLst>
                <a:ext uri="{FF2B5EF4-FFF2-40B4-BE49-F238E27FC236}">
                  <a16:creationId xmlns:a16="http://schemas.microsoft.com/office/drawing/2014/main" id="{6F7AED05-8E12-99FC-0D54-6B0EC33E7E35}"/>
                </a:ext>
              </a:extLst>
            </p:cNvPr>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9">
              <a:extLst>
                <a:ext uri="{FF2B5EF4-FFF2-40B4-BE49-F238E27FC236}">
                  <a16:creationId xmlns:a16="http://schemas.microsoft.com/office/drawing/2014/main" id="{8ACD4EB4-8FCF-4F44-78A1-7EB9DDD44E64}"/>
                </a:ext>
              </a:extLst>
            </p:cNvPr>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39">
              <a:extLst>
                <a:ext uri="{FF2B5EF4-FFF2-40B4-BE49-F238E27FC236}">
                  <a16:creationId xmlns:a16="http://schemas.microsoft.com/office/drawing/2014/main" id="{2D4C35FC-1BEE-BE59-F7B9-213F7B6098DA}"/>
                </a:ext>
              </a:extLst>
            </p:cNvPr>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39">
              <a:extLst>
                <a:ext uri="{FF2B5EF4-FFF2-40B4-BE49-F238E27FC236}">
                  <a16:creationId xmlns:a16="http://schemas.microsoft.com/office/drawing/2014/main" id="{0230DA02-F0E5-6425-017F-34F85F86599A}"/>
                </a:ext>
              </a:extLst>
            </p:cNvPr>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39">
              <a:extLst>
                <a:ext uri="{FF2B5EF4-FFF2-40B4-BE49-F238E27FC236}">
                  <a16:creationId xmlns:a16="http://schemas.microsoft.com/office/drawing/2014/main" id="{0E3B4F73-56B3-E1D2-D980-372A5E927DF1}"/>
                </a:ext>
              </a:extLst>
            </p:cNvPr>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39">
              <a:extLst>
                <a:ext uri="{FF2B5EF4-FFF2-40B4-BE49-F238E27FC236}">
                  <a16:creationId xmlns:a16="http://schemas.microsoft.com/office/drawing/2014/main" id="{1442327C-CD84-C206-DDAA-3B1FB1CC4451}"/>
                </a:ext>
              </a:extLst>
            </p:cNvPr>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9">
              <a:extLst>
                <a:ext uri="{FF2B5EF4-FFF2-40B4-BE49-F238E27FC236}">
                  <a16:creationId xmlns:a16="http://schemas.microsoft.com/office/drawing/2014/main" id="{80643816-30BF-9266-5D40-56B6973D5B15}"/>
                </a:ext>
              </a:extLst>
            </p:cNvPr>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39">
              <a:extLst>
                <a:ext uri="{FF2B5EF4-FFF2-40B4-BE49-F238E27FC236}">
                  <a16:creationId xmlns:a16="http://schemas.microsoft.com/office/drawing/2014/main" id="{EFBE8532-F0AD-1E43-A4AA-4A7EFE8325AF}"/>
                </a:ext>
              </a:extLst>
            </p:cNvPr>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39">
              <a:extLst>
                <a:ext uri="{FF2B5EF4-FFF2-40B4-BE49-F238E27FC236}">
                  <a16:creationId xmlns:a16="http://schemas.microsoft.com/office/drawing/2014/main" id="{7EA0A24B-469E-DDCD-9948-B42295B2A8B5}"/>
                </a:ext>
              </a:extLst>
            </p:cNvPr>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9">
              <a:extLst>
                <a:ext uri="{FF2B5EF4-FFF2-40B4-BE49-F238E27FC236}">
                  <a16:creationId xmlns:a16="http://schemas.microsoft.com/office/drawing/2014/main" id="{16323E17-B812-AA27-C70C-D570C8E4FCEE}"/>
                </a:ext>
              </a:extLst>
            </p:cNvPr>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39">
              <a:extLst>
                <a:ext uri="{FF2B5EF4-FFF2-40B4-BE49-F238E27FC236}">
                  <a16:creationId xmlns:a16="http://schemas.microsoft.com/office/drawing/2014/main" id="{9B4D4B8C-539F-64F9-FCE4-986E74E08B52}"/>
                </a:ext>
              </a:extLst>
            </p:cNvPr>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39">
              <a:extLst>
                <a:ext uri="{FF2B5EF4-FFF2-40B4-BE49-F238E27FC236}">
                  <a16:creationId xmlns:a16="http://schemas.microsoft.com/office/drawing/2014/main" id="{4FE4B903-0EA0-3F34-22F1-922F3601B5CC}"/>
                </a:ext>
              </a:extLst>
            </p:cNvPr>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39">
              <a:extLst>
                <a:ext uri="{FF2B5EF4-FFF2-40B4-BE49-F238E27FC236}">
                  <a16:creationId xmlns:a16="http://schemas.microsoft.com/office/drawing/2014/main" id="{5DA71A1F-B361-5054-BEC9-31221AA831A5}"/>
                </a:ext>
              </a:extLst>
            </p:cNvPr>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39">
              <a:extLst>
                <a:ext uri="{FF2B5EF4-FFF2-40B4-BE49-F238E27FC236}">
                  <a16:creationId xmlns:a16="http://schemas.microsoft.com/office/drawing/2014/main" id="{AFC4169D-4EA7-CC8F-7F13-31821D1ED883}"/>
                </a:ext>
              </a:extLst>
            </p:cNvPr>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39">
              <a:extLst>
                <a:ext uri="{FF2B5EF4-FFF2-40B4-BE49-F238E27FC236}">
                  <a16:creationId xmlns:a16="http://schemas.microsoft.com/office/drawing/2014/main" id="{1D96F94A-D66A-E621-B944-65D448BAF688}"/>
                </a:ext>
              </a:extLst>
            </p:cNvPr>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9">
              <a:extLst>
                <a:ext uri="{FF2B5EF4-FFF2-40B4-BE49-F238E27FC236}">
                  <a16:creationId xmlns:a16="http://schemas.microsoft.com/office/drawing/2014/main" id="{05AFC736-24FD-469A-E9F0-A9BAFFB07ACF}"/>
                </a:ext>
              </a:extLst>
            </p:cNvPr>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39">
              <a:extLst>
                <a:ext uri="{FF2B5EF4-FFF2-40B4-BE49-F238E27FC236}">
                  <a16:creationId xmlns:a16="http://schemas.microsoft.com/office/drawing/2014/main" id="{BC46F3A5-DA56-AE61-C9E1-E0F3A40AF0DB}"/>
                </a:ext>
              </a:extLst>
            </p:cNvPr>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39">
              <a:extLst>
                <a:ext uri="{FF2B5EF4-FFF2-40B4-BE49-F238E27FC236}">
                  <a16:creationId xmlns:a16="http://schemas.microsoft.com/office/drawing/2014/main" id="{BAB9492A-5A18-A429-005A-FF37A233D41D}"/>
                </a:ext>
              </a:extLst>
            </p:cNvPr>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39">
              <a:extLst>
                <a:ext uri="{FF2B5EF4-FFF2-40B4-BE49-F238E27FC236}">
                  <a16:creationId xmlns:a16="http://schemas.microsoft.com/office/drawing/2014/main" id="{BCFD0C33-3A24-B04C-98B1-1347B8806AF1}"/>
                </a:ext>
              </a:extLst>
            </p:cNvPr>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39">
              <a:extLst>
                <a:ext uri="{FF2B5EF4-FFF2-40B4-BE49-F238E27FC236}">
                  <a16:creationId xmlns:a16="http://schemas.microsoft.com/office/drawing/2014/main" id="{C33322A1-1E5B-A75F-494D-39630BD3BD25}"/>
                </a:ext>
              </a:extLst>
            </p:cNvPr>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39">
              <a:extLst>
                <a:ext uri="{FF2B5EF4-FFF2-40B4-BE49-F238E27FC236}">
                  <a16:creationId xmlns:a16="http://schemas.microsoft.com/office/drawing/2014/main" id="{407298ED-DF4C-5372-9A29-EEFF4C9C6896}"/>
                </a:ext>
              </a:extLst>
            </p:cNvPr>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9">
              <a:extLst>
                <a:ext uri="{FF2B5EF4-FFF2-40B4-BE49-F238E27FC236}">
                  <a16:creationId xmlns:a16="http://schemas.microsoft.com/office/drawing/2014/main" id="{B22F57B1-D984-CA12-5D9A-449C0CF93E65}"/>
                </a:ext>
              </a:extLst>
            </p:cNvPr>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9">
              <a:extLst>
                <a:ext uri="{FF2B5EF4-FFF2-40B4-BE49-F238E27FC236}">
                  <a16:creationId xmlns:a16="http://schemas.microsoft.com/office/drawing/2014/main" id="{90EBDD81-EC37-63B9-D95B-36CA5DB39143}"/>
                </a:ext>
              </a:extLst>
            </p:cNvPr>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39">
              <a:extLst>
                <a:ext uri="{FF2B5EF4-FFF2-40B4-BE49-F238E27FC236}">
                  <a16:creationId xmlns:a16="http://schemas.microsoft.com/office/drawing/2014/main" id="{FE77AD12-180A-8ED4-17E5-3F15F86AC435}"/>
                </a:ext>
              </a:extLst>
            </p:cNvPr>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39">
              <a:extLst>
                <a:ext uri="{FF2B5EF4-FFF2-40B4-BE49-F238E27FC236}">
                  <a16:creationId xmlns:a16="http://schemas.microsoft.com/office/drawing/2014/main" id="{0F9AC7E7-3444-0A98-C94B-A09ACD226C1C}"/>
                </a:ext>
              </a:extLst>
            </p:cNvPr>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39">
              <a:extLst>
                <a:ext uri="{FF2B5EF4-FFF2-40B4-BE49-F238E27FC236}">
                  <a16:creationId xmlns:a16="http://schemas.microsoft.com/office/drawing/2014/main" id="{A8C5D884-5DAD-9D3A-C122-484549C5EE08}"/>
                </a:ext>
              </a:extLst>
            </p:cNvPr>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39">
              <a:extLst>
                <a:ext uri="{FF2B5EF4-FFF2-40B4-BE49-F238E27FC236}">
                  <a16:creationId xmlns:a16="http://schemas.microsoft.com/office/drawing/2014/main" id="{759D43D8-D9D7-42AA-EDF4-8BFED048E7B0}"/>
                </a:ext>
              </a:extLst>
            </p:cNvPr>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39">
              <a:extLst>
                <a:ext uri="{FF2B5EF4-FFF2-40B4-BE49-F238E27FC236}">
                  <a16:creationId xmlns:a16="http://schemas.microsoft.com/office/drawing/2014/main" id="{15C5F97A-C824-8DC1-B982-B83682BF396B}"/>
                </a:ext>
              </a:extLst>
            </p:cNvPr>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39">
              <a:extLst>
                <a:ext uri="{FF2B5EF4-FFF2-40B4-BE49-F238E27FC236}">
                  <a16:creationId xmlns:a16="http://schemas.microsoft.com/office/drawing/2014/main" id="{E898F5F2-A856-F3D3-5114-A490FC24D903}"/>
                </a:ext>
              </a:extLst>
            </p:cNvPr>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39">
              <a:extLst>
                <a:ext uri="{FF2B5EF4-FFF2-40B4-BE49-F238E27FC236}">
                  <a16:creationId xmlns:a16="http://schemas.microsoft.com/office/drawing/2014/main" id="{39F9A7C1-5563-31D1-03B8-258C409CE820}"/>
                </a:ext>
              </a:extLst>
            </p:cNvPr>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39">
              <a:extLst>
                <a:ext uri="{FF2B5EF4-FFF2-40B4-BE49-F238E27FC236}">
                  <a16:creationId xmlns:a16="http://schemas.microsoft.com/office/drawing/2014/main" id="{C31BBA17-EC34-6B92-489B-C483EE34EC0A}"/>
                </a:ext>
              </a:extLst>
            </p:cNvPr>
            <p:cNvSpPr/>
            <p:nvPr/>
          </p:nvSpPr>
          <p:spPr>
            <a:xfrm>
              <a:off x="1676756" y="1474282"/>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39">
              <a:extLst>
                <a:ext uri="{FF2B5EF4-FFF2-40B4-BE49-F238E27FC236}">
                  <a16:creationId xmlns:a16="http://schemas.microsoft.com/office/drawing/2014/main" id="{A52423C1-8F44-57F8-DD0D-B1B9207CF49D}"/>
                </a:ext>
              </a:extLst>
            </p:cNvPr>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39">
              <a:extLst>
                <a:ext uri="{FF2B5EF4-FFF2-40B4-BE49-F238E27FC236}">
                  <a16:creationId xmlns:a16="http://schemas.microsoft.com/office/drawing/2014/main" id="{E284EE44-1463-243E-E2F5-2ADAF385F886}"/>
                </a:ext>
              </a:extLst>
            </p:cNvPr>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9">
              <a:extLst>
                <a:ext uri="{FF2B5EF4-FFF2-40B4-BE49-F238E27FC236}">
                  <a16:creationId xmlns:a16="http://schemas.microsoft.com/office/drawing/2014/main" id="{96CE42A9-4422-C5CA-1C85-CF56B944C847}"/>
                </a:ext>
              </a:extLst>
            </p:cNvPr>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39">
              <a:extLst>
                <a:ext uri="{FF2B5EF4-FFF2-40B4-BE49-F238E27FC236}">
                  <a16:creationId xmlns:a16="http://schemas.microsoft.com/office/drawing/2014/main" id="{AFF1D2A0-ED54-991F-7F18-5BE04D90BFF8}"/>
                </a:ext>
              </a:extLst>
            </p:cNvPr>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0" name="Google Shape;3560;p39">
            <a:extLst>
              <a:ext uri="{FF2B5EF4-FFF2-40B4-BE49-F238E27FC236}">
                <a16:creationId xmlns:a16="http://schemas.microsoft.com/office/drawing/2014/main" id="{A24B774F-CED9-6AAC-816D-DC4468B836AE}"/>
              </a:ext>
            </a:extLst>
          </p:cNvPr>
          <p:cNvGrpSpPr/>
          <p:nvPr/>
        </p:nvGrpSpPr>
        <p:grpSpPr>
          <a:xfrm>
            <a:off x="3600987" y="2043854"/>
            <a:ext cx="774556" cy="1480800"/>
            <a:chOff x="1497487" y="1370526"/>
            <a:chExt cx="1262521" cy="2413692"/>
          </a:xfrm>
        </p:grpSpPr>
        <p:sp>
          <p:nvSpPr>
            <p:cNvPr id="3561" name="Google Shape;3561;p39">
              <a:extLst>
                <a:ext uri="{FF2B5EF4-FFF2-40B4-BE49-F238E27FC236}">
                  <a16:creationId xmlns:a16="http://schemas.microsoft.com/office/drawing/2014/main" id="{98AC1794-040E-5069-E6B9-09D9FBA09393}"/>
                </a:ext>
              </a:extLst>
            </p:cNvPr>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39">
              <a:extLst>
                <a:ext uri="{FF2B5EF4-FFF2-40B4-BE49-F238E27FC236}">
                  <a16:creationId xmlns:a16="http://schemas.microsoft.com/office/drawing/2014/main" id="{B4AFD670-8C58-A9FB-1ADC-E0A50A0389DE}"/>
                </a:ext>
              </a:extLst>
            </p:cNvPr>
            <p:cNvSpPr/>
            <p:nvPr/>
          </p:nvSpPr>
          <p:spPr>
            <a:xfrm>
              <a:off x="1497487" y="1370526"/>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39">
              <a:extLst>
                <a:ext uri="{FF2B5EF4-FFF2-40B4-BE49-F238E27FC236}">
                  <a16:creationId xmlns:a16="http://schemas.microsoft.com/office/drawing/2014/main" id="{B62D4209-EEBF-FE91-D712-54387FFE676D}"/>
                </a:ext>
              </a:extLst>
            </p:cNvPr>
            <p:cNvSpPr/>
            <p:nvPr/>
          </p:nvSpPr>
          <p:spPr>
            <a:xfrm>
              <a:off x="1627890" y="1445492"/>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39">
              <a:extLst>
                <a:ext uri="{FF2B5EF4-FFF2-40B4-BE49-F238E27FC236}">
                  <a16:creationId xmlns:a16="http://schemas.microsoft.com/office/drawing/2014/main" id="{770FCA5B-9EE1-E7C5-0BA9-66007B9AAD15}"/>
                </a:ext>
              </a:extLst>
            </p:cNvPr>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9">
              <a:extLst>
                <a:ext uri="{FF2B5EF4-FFF2-40B4-BE49-F238E27FC236}">
                  <a16:creationId xmlns:a16="http://schemas.microsoft.com/office/drawing/2014/main" id="{B486A4CD-7819-EEBB-76B7-4F8712ED253A}"/>
                </a:ext>
              </a:extLst>
            </p:cNvPr>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9">
              <a:extLst>
                <a:ext uri="{FF2B5EF4-FFF2-40B4-BE49-F238E27FC236}">
                  <a16:creationId xmlns:a16="http://schemas.microsoft.com/office/drawing/2014/main" id="{FC9113DC-AC33-375B-C29D-72F2F7EA93C5}"/>
                </a:ext>
              </a:extLst>
            </p:cNvPr>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9">
              <a:extLst>
                <a:ext uri="{FF2B5EF4-FFF2-40B4-BE49-F238E27FC236}">
                  <a16:creationId xmlns:a16="http://schemas.microsoft.com/office/drawing/2014/main" id="{C22B3408-AF62-ED74-4952-95BEDC198CC0}"/>
                </a:ext>
              </a:extLst>
            </p:cNvPr>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39">
              <a:extLst>
                <a:ext uri="{FF2B5EF4-FFF2-40B4-BE49-F238E27FC236}">
                  <a16:creationId xmlns:a16="http://schemas.microsoft.com/office/drawing/2014/main" id="{40814442-BB08-FAF2-B01D-E2E0258B5530}"/>
                </a:ext>
              </a:extLst>
            </p:cNvPr>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39">
              <a:extLst>
                <a:ext uri="{FF2B5EF4-FFF2-40B4-BE49-F238E27FC236}">
                  <a16:creationId xmlns:a16="http://schemas.microsoft.com/office/drawing/2014/main" id="{AA95869A-DED4-4E01-17EB-C50DF1846EF2}"/>
                </a:ext>
              </a:extLst>
            </p:cNvPr>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9">
              <a:extLst>
                <a:ext uri="{FF2B5EF4-FFF2-40B4-BE49-F238E27FC236}">
                  <a16:creationId xmlns:a16="http://schemas.microsoft.com/office/drawing/2014/main" id="{07C469CB-EF60-0B38-142E-CF377EB2D017}"/>
                </a:ext>
              </a:extLst>
            </p:cNvPr>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9">
              <a:extLst>
                <a:ext uri="{FF2B5EF4-FFF2-40B4-BE49-F238E27FC236}">
                  <a16:creationId xmlns:a16="http://schemas.microsoft.com/office/drawing/2014/main" id="{3E1BA1CB-9318-6981-1237-7A67DFF6C90E}"/>
                </a:ext>
              </a:extLst>
            </p:cNvPr>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39">
              <a:extLst>
                <a:ext uri="{FF2B5EF4-FFF2-40B4-BE49-F238E27FC236}">
                  <a16:creationId xmlns:a16="http://schemas.microsoft.com/office/drawing/2014/main" id="{765DB151-559A-16A3-CBBC-3A3F6DC32555}"/>
                </a:ext>
              </a:extLst>
            </p:cNvPr>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39">
              <a:extLst>
                <a:ext uri="{FF2B5EF4-FFF2-40B4-BE49-F238E27FC236}">
                  <a16:creationId xmlns:a16="http://schemas.microsoft.com/office/drawing/2014/main" id="{55F075F0-480A-F7DA-340A-7C07D00DC54D}"/>
                </a:ext>
              </a:extLst>
            </p:cNvPr>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9">
              <a:extLst>
                <a:ext uri="{FF2B5EF4-FFF2-40B4-BE49-F238E27FC236}">
                  <a16:creationId xmlns:a16="http://schemas.microsoft.com/office/drawing/2014/main" id="{638741E5-5067-1C65-B9B1-54BF092E6EBC}"/>
                </a:ext>
              </a:extLst>
            </p:cNvPr>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9">
              <a:extLst>
                <a:ext uri="{FF2B5EF4-FFF2-40B4-BE49-F238E27FC236}">
                  <a16:creationId xmlns:a16="http://schemas.microsoft.com/office/drawing/2014/main" id="{6924A0F9-F847-4C69-611A-1B4CA428FFDA}"/>
                </a:ext>
              </a:extLst>
            </p:cNvPr>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9">
              <a:extLst>
                <a:ext uri="{FF2B5EF4-FFF2-40B4-BE49-F238E27FC236}">
                  <a16:creationId xmlns:a16="http://schemas.microsoft.com/office/drawing/2014/main" id="{D018144F-78A2-92D6-2551-2E7FB897F97B}"/>
                </a:ext>
              </a:extLst>
            </p:cNvPr>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9">
              <a:extLst>
                <a:ext uri="{FF2B5EF4-FFF2-40B4-BE49-F238E27FC236}">
                  <a16:creationId xmlns:a16="http://schemas.microsoft.com/office/drawing/2014/main" id="{9975716C-7EE7-6B33-E93A-30EA66017451}"/>
                </a:ext>
              </a:extLst>
            </p:cNvPr>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39">
              <a:extLst>
                <a:ext uri="{FF2B5EF4-FFF2-40B4-BE49-F238E27FC236}">
                  <a16:creationId xmlns:a16="http://schemas.microsoft.com/office/drawing/2014/main" id="{2E2462A4-7F57-3B59-62BC-8C0156D0E6C7}"/>
                </a:ext>
              </a:extLst>
            </p:cNvPr>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39">
              <a:extLst>
                <a:ext uri="{FF2B5EF4-FFF2-40B4-BE49-F238E27FC236}">
                  <a16:creationId xmlns:a16="http://schemas.microsoft.com/office/drawing/2014/main" id="{C0676AFF-92EC-E2FB-F060-2638E56ED51D}"/>
                </a:ext>
              </a:extLst>
            </p:cNvPr>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9">
              <a:extLst>
                <a:ext uri="{FF2B5EF4-FFF2-40B4-BE49-F238E27FC236}">
                  <a16:creationId xmlns:a16="http://schemas.microsoft.com/office/drawing/2014/main" id="{F6984203-B1EC-999D-FC5D-9AADD8601437}"/>
                </a:ext>
              </a:extLst>
            </p:cNvPr>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9">
              <a:extLst>
                <a:ext uri="{FF2B5EF4-FFF2-40B4-BE49-F238E27FC236}">
                  <a16:creationId xmlns:a16="http://schemas.microsoft.com/office/drawing/2014/main" id="{E8774FC8-29D7-78C1-7974-CD70D34324F4}"/>
                </a:ext>
              </a:extLst>
            </p:cNvPr>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9">
              <a:extLst>
                <a:ext uri="{FF2B5EF4-FFF2-40B4-BE49-F238E27FC236}">
                  <a16:creationId xmlns:a16="http://schemas.microsoft.com/office/drawing/2014/main" id="{E7578A5E-0735-370C-3C9B-629103C06948}"/>
                </a:ext>
              </a:extLst>
            </p:cNvPr>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9">
              <a:extLst>
                <a:ext uri="{FF2B5EF4-FFF2-40B4-BE49-F238E27FC236}">
                  <a16:creationId xmlns:a16="http://schemas.microsoft.com/office/drawing/2014/main" id="{9DD51F46-2368-EFD5-6927-7394FE2A8F14}"/>
                </a:ext>
              </a:extLst>
            </p:cNvPr>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39">
              <a:extLst>
                <a:ext uri="{FF2B5EF4-FFF2-40B4-BE49-F238E27FC236}">
                  <a16:creationId xmlns:a16="http://schemas.microsoft.com/office/drawing/2014/main" id="{1FD3D2FC-6617-B2D2-70EA-08A1CE9E32E6}"/>
                </a:ext>
              </a:extLst>
            </p:cNvPr>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9">
              <a:extLst>
                <a:ext uri="{FF2B5EF4-FFF2-40B4-BE49-F238E27FC236}">
                  <a16:creationId xmlns:a16="http://schemas.microsoft.com/office/drawing/2014/main" id="{425C4B3B-4CF2-8C5E-4857-2C2926AAA74D}"/>
                </a:ext>
              </a:extLst>
            </p:cNvPr>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9">
              <a:extLst>
                <a:ext uri="{FF2B5EF4-FFF2-40B4-BE49-F238E27FC236}">
                  <a16:creationId xmlns:a16="http://schemas.microsoft.com/office/drawing/2014/main" id="{83447D65-5FEF-BFFD-BF9E-918BCED8BC55}"/>
                </a:ext>
              </a:extLst>
            </p:cNvPr>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39">
              <a:extLst>
                <a:ext uri="{FF2B5EF4-FFF2-40B4-BE49-F238E27FC236}">
                  <a16:creationId xmlns:a16="http://schemas.microsoft.com/office/drawing/2014/main" id="{CE793700-58F0-DABB-4BC7-290315075CB6}"/>
                </a:ext>
              </a:extLst>
            </p:cNvPr>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39">
              <a:extLst>
                <a:ext uri="{FF2B5EF4-FFF2-40B4-BE49-F238E27FC236}">
                  <a16:creationId xmlns:a16="http://schemas.microsoft.com/office/drawing/2014/main" id="{00F35EC8-F4FB-0836-8FC0-25722B4E50BC}"/>
                </a:ext>
              </a:extLst>
            </p:cNvPr>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39">
              <a:extLst>
                <a:ext uri="{FF2B5EF4-FFF2-40B4-BE49-F238E27FC236}">
                  <a16:creationId xmlns:a16="http://schemas.microsoft.com/office/drawing/2014/main" id="{84A2D3BC-229C-EF3B-AA9C-8D8DFAE741BE}"/>
                </a:ext>
              </a:extLst>
            </p:cNvPr>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39">
              <a:extLst>
                <a:ext uri="{FF2B5EF4-FFF2-40B4-BE49-F238E27FC236}">
                  <a16:creationId xmlns:a16="http://schemas.microsoft.com/office/drawing/2014/main" id="{90A5AB6B-A4FD-683B-C2C6-550BDD85500E}"/>
                </a:ext>
              </a:extLst>
            </p:cNvPr>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9">
              <a:extLst>
                <a:ext uri="{FF2B5EF4-FFF2-40B4-BE49-F238E27FC236}">
                  <a16:creationId xmlns:a16="http://schemas.microsoft.com/office/drawing/2014/main" id="{18F9FD6E-63CE-EF71-CF00-4815675C9B84}"/>
                </a:ext>
              </a:extLst>
            </p:cNvPr>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9">
              <a:extLst>
                <a:ext uri="{FF2B5EF4-FFF2-40B4-BE49-F238E27FC236}">
                  <a16:creationId xmlns:a16="http://schemas.microsoft.com/office/drawing/2014/main" id="{76DDCB95-9601-F084-2416-E61F1595BBD1}"/>
                </a:ext>
              </a:extLst>
            </p:cNvPr>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39">
              <a:extLst>
                <a:ext uri="{FF2B5EF4-FFF2-40B4-BE49-F238E27FC236}">
                  <a16:creationId xmlns:a16="http://schemas.microsoft.com/office/drawing/2014/main" id="{651F33F5-0B84-E2B4-04F7-51711FDF02F1}"/>
                </a:ext>
              </a:extLst>
            </p:cNvPr>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9">
              <a:extLst>
                <a:ext uri="{FF2B5EF4-FFF2-40B4-BE49-F238E27FC236}">
                  <a16:creationId xmlns:a16="http://schemas.microsoft.com/office/drawing/2014/main" id="{3DC8AB53-0769-9A52-F433-313067895AE6}"/>
                </a:ext>
              </a:extLst>
            </p:cNvPr>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39">
              <a:extLst>
                <a:ext uri="{FF2B5EF4-FFF2-40B4-BE49-F238E27FC236}">
                  <a16:creationId xmlns:a16="http://schemas.microsoft.com/office/drawing/2014/main" id="{FC7E5F6F-C8B9-3E3B-E063-5B253B1DACA1}"/>
                </a:ext>
              </a:extLst>
            </p:cNvPr>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39">
              <a:extLst>
                <a:ext uri="{FF2B5EF4-FFF2-40B4-BE49-F238E27FC236}">
                  <a16:creationId xmlns:a16="http://schemas.microsoft.com/office/drawing/2014/main" id="{AD7B3427-FE0E-20C8-2D2E-E8C56DEB1D77}"/>
                </a:ext>
              </a:extLst>
            </p:cNvPr>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9">
              <a:extLst>
                <a:ext uri="{FF2B5EF4-FFF2-40B4-BE49-F238E27FC236}">
                  <a16:creationId xmlns:a16="http://schemas.microsoft.com/office/drawing/2014/main" id="{4554979C-2A33-D740-FB75-33CA28273967}"/>
                </a:ext>
              </a:extLst>
            </p:cNvPr>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9">
              <a:extLst>
                <a:ext uri="{FF2B5EF4-FFF2-40B4-BE49-F238E27FC236}">
                  <a16:creationId xmlns:a16="http://schemas.microsoft.com/office/drawing/2014/main" id="{6F971726-0259-94F1-7B2A-D9EE76682915}"/>
                </a:ext>
              </a:extLst>
            </p:cNvPr>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39">
              <a:extLst>
                <a:ext uri="{FF2B5EF4-FFF2-40B4-BE49-F238E27FC236}">
                  <a16:creationId xmlns:a16="http://schemas.microsoft.com/office/drawing/2014/main" id="{9BE71B23-C6E9-FDE6-E07A-4BDFB0ACD83D}"/>
                </a:ext>
              </a:extLst>
            </p:cNvPr>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39">
              <a:extLst>
                <a:ext uri="{FF2B5EF4-FFF2-40B4-BE49-F238E27FC236}">
                  <a16:creationId xmlns:a16="http://schemas.microsoft.com/office/drawing/2014/main" id="{8DE17620-E9F1-B555-A346-DB0284C36503}"/>
                </a:ext>
              </a:extLst>
            </p:cNvPr>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39">
              <a:extLst>
                <a:ext uri="{FF2B5EF4-FFF2-40B4-BE49-F238E27FC236}">
                  <a16:creationId xmlns:a16="http://schemas.microsoft.com/office/drawing/2014/main" id="{1A6B5BFF-2502-3B26-FA2D-78B97B21E4F1}"/>
                </a:ext>
              </a:extLst>
            </p:cNvPr>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9">
              <a:extLst>
                <a:ext uri="{FF2B5EF4-FFF2-40B4-BE49-F238E27FC236}">
                  <a16:creationId xmlns:a16="http://schemas.microsoft.com/office/drawing/2014/main" id="{E0BACE5A-2F87-F2D1-9A1D-AC6F49796D99}"/>
                </a:ext>
              </a:extLst>
            </p:cNvPr>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9">
              <a:extLst>
                <a:ext uri="{FF2B5EF4-FFF2-40B4-BE49-F238E27FC236}">
                  <a16:creationId xmlns:a16="http://schemas.microsoft.com/office/drawing/2014/main" id="{B00C0B74-7205-A2A3-894C-BEDA4EE89D06}"/>
                </a:ext>
              </a:extLst>
            </p:cNvPr>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9">
              <a:extLst>
                <a:ext uri="{FF2B5EF4-FFF2-40B4-BE49-F238E27FC236}">
                  <a16:creationId xmlns:a16="http://schemas.microsoft.com/office/drawing/2014/main" id="{C1CF603A-E0BA-281E-3176-BE236BC888C1}"/>
                </a:ext>
              </a:extLst>
            </p:cNvPr>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9">
              <a:extLst>
                <a:ext uri="{FF2B5EF4-FFF2-40B4-BE49-F238E27FC236}">
                  <a16:creationId xmlns:a16="http://schemas.microsoft.com/office/drawing/2014/main" id="{9B8DC58C-C3A5-E721-100E-A9D6BA0647D3}"/>
                </a:ext>
              </a:extLst>
            </p:cNvPr>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39">
              <a:extLst>
                <a:ext uri="{FF2B5EF4-FFF2-40B4-BE49-F238E27FC236}">
                  <a16:creationId xmlns:a16="http://schemas.microsoft.com/office/drawing/2014/main" id="{6DACA83D-E28E-99B6-CD78-50A3FEFC04FF}"/>
                </a:ext>
              </a:extLst>
            </p:cNvPr>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39">
              <a:extLst>
                <a:ext uri="{FF2B5EF4-FFF2-40B4-BE49-F238E27FC236}">
                  <a16:creationId xmlns:a16="http://schemas.microsoft.com/office/drawing/2014/main" id="{047D893D-37A8-0CC3-AC34-3FF514C84574}"/>
                </a:ext>
              </a:extLst>
            </p:cNvPr>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9">
              <a:extLst>
                <a:ext uri="{FF2B5EF4-FFF2-40B4-BE49-F238E27FC236}">
                  <a16:creationId xmlns:a16="http://schemas.microsoft.com/office/drawing/2014/main" id="{C565610B-211A-364A-F605-961452E8471B}"/>
                </a:ext>
              </a:extLst>
            </p:cNvPr>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39">
              <a:extLst>
                <a:ext uri="{FF2B5EF4-FFF2-40B4-BE49-F238E27FC236}">
                  <a16:creationId xmlns:a16="http://schemas.microsoft.com/office/drawing/2014/main" id="{C52F0ECC-EC82-6B3E-8A3E-3A87080C43FA}"/>
                </a:ext>
              </a:extLst>
            </p:cNvPr>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39">
              <a:extLst>
                <a:ext uri="{FF2B5EF4-FFF2-40B4-BE49-F238E27FC236}">
                  <a16:creationId xmlns:a16="http://schemas.microsoft.com/office/drawing/2014/main" id="{E4DF0885-ABB7-1879-BCA0-C250C7C9B100}"/>
                </a:ext>
              </a:extLst>
            </p:cNvPr>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9">
              <a:extLst>
                <a:ext uri="{FF2B5EF4-FFF2-40B4-BE49-F238E27FC236}">
                  <a16:creationId xmlns:a16="http://schemas.microsoft.com/office/drawing/2014/main" id="{6E69607A-4153-BCBD-4C34-97D02C5EB248}"/>
                </a:ext>
              </a:extLst>
            </p:cNvPr>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39">
              <a:extLst>
                <a:ext uri="{FF2B5EF4-FFF2-40B4-BE49-F238E27FC236}">
                  <a16:creationId xmlns:a16="http://schemas.microsoft.com/office/drawing/2014/main" id="{0AB4F859-1E99-9528-8F7A-2490456B9E33}"/>
                </a:ext>
              </a:extLst>
            </p:cNvPr>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39">
              <a:extLst>
                <a:ext uri="{FF2B5EF4-FFF2-40B4-BE49-F238E27FC236}">
                  <a16:creationId xmlns:a16="http://schemas.microsoft.com/office/drawing/2014/main" id="{401EB3E4-B163-D2F2-78A2-BD1A513A40DA}"/>
                </a:ext>
              </a:extLst>
            </p:cNvPr>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9">
              <a:extLst>
                <a:ext uri="{FF2B5EF4-FFF2-40B4-BE49-F238E27FC236}">
                  <a16:creationId xmlns:a16="http://schemas.microsoft.com/office/drawing/2014/main" id="{48F9E223-3CFB-FE25-9F79-D696F3E672CC}"/>
                </a:ext>
              </a:extLst>
            </p:cNvPr>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39">
              <a:extLst>
                <a:ext uri="{FF2B5EF4-FFF2-40B4-BE49-F238E27FC236}">
                  <a16:creationId xmlns:a16="http://schemas.microsoft.com/office/drawing/2014/main" id="{AB8B7244-7139-0153-1068-F3AA95F87A54}"/>
                </a:ext>
              </a:extLst>
            </p:cNvPr>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39">
              <a:extLst>
                <a:ext uri="{FF2B5EF4-FFF2-40B4-BE49-F238E27FC236}">
                  <a16:creationId xmlns:a16="http://schemas.microsoft.com/office/drawing/2014/main" id="{1BEEE0CE-0E4B-E3D0-A8E0-5A02F31A5188}"/>
                </a:ext>
              </a:extLst>
            </p:cNvPr>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9">
              <a:extLst>
                <a:ext uri="{FF2B5EF4-FFF2-40B4-BE49-F238E27FC236}">
                  <a16:creationId xmlns:a16="http://schemas.microsoft.com/office/drawing/2014/main" id="{8AFAEF71-8F31-5886-79FB-28A7EFEC8814}"/>
                </a:ext>
              </a:extLst>
            </p:cNvPr>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39">
              <a:extLst>
                <a:ext uri="{FF2B5EF4-FFF2-40B4-BE49-F238E27FC236}">
                  <a16:creationId xmlns:a16="http://schemas.microsoft.com/office/drawing/2014/main" id="{FD03DF01-9B26-B04E-D767-7326A0D0D203}"/>
                </a:ext>
              </a:extLst>
            </p:cNvPr>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39">
              <a:extLst>
                <a:ext uri="{FF2B5EF4-FFF2-40B4-BE49-F238E27FC236}">
                  <a16:creationId xmlns:a16="http://schemas.microsoft.com/office/drawing/2014/main" id="{4574F57F-FD11-40E1-A2BC-AFDB350ED5CB}"/>
                </a:ext>
              </a:extLst>
            </p:cNvPr>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39">
              <a:extLst>
                <a:ext uri="{FF2B5EF4-FFF2-40B4-BE49-F238E27FC236}">
                  <a16:creationId xmlns:a16="http://schemas.microsoft.com/office/drawing/2014/main" id="{F9260478-9B5A-4840-9927-28B4BCEC038C}"/>
                </a:ext>
              </a:extLst>
            </p:cNvPr>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39">
              <a:extLst>
                <a:ext uri="{FF2B5EF4-FFF2-40B4-BE49-F238E27FC236}">
                  <a16:creationId xmlns:a16="http://schemas.microsoft.com/office/drawing/2014/main" id="{EFC11D20-2F22-1E96-5641-315197A9572E}"/>
                </a:ext>
              </a:extLst>
            </p:cNvPr>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39">
              <a:extLst>
                <a:ext uri="{FF2B5EF4-FFF2-40B4-BE49-F238E27FC236}">
                  <a16:creationId xmlns:a16="http://schemas.microsoft.com/office/drawing/2014/main" id="{0E4D4E67-588D-D6E8-DB8F-3CA98D2A374A}"/>
                </a:ext>
              </a:extLst>
            </p:cNvPr>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39">
              <a:extLst>
                <a:ext uri="{FF2B5EF4-FFF2-40B4-BE49-F238E27FC236}">
                  <a16:creationId xmlns:a16="http://schemas.microsoft.com/office/drawing/2014/main" id="{73667BC2-F7EB-71BB-6F29-5DC19326E36A}"/>
                </a:ext>
              </a:extLst>
            </p:cNvPr>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39">
              <a:extLst>
                <a:ext uri="{FF2B5EF4-FFF2-40B4-BE49-F238E27FC236}">
                  <a16:creationId xmlns:a16="http://schemas.microsoft.com/office/drawing/2014/main" id="{15AE6054-FF2C-BBC4-66B5-6B32265D4CA2}"/>
                </a:ext>
              </a:extLst>
            </p:cNvPr>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39">
              <a:extLst>
                <a:ext uri="{FF2B5EF4-FFF2-40B4-BE49-F238E27FC236}">
                  <a16:creationId xmlns:a16="http://schemas.microsoft.com/office/drawing/2014/main" id="{18BBF7CD-2BED-36BE-FDAA-6F9652FB8AC1}"/>
                </a:ext>
              </a:extLst>
            </p:cNvPr>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39">
              <a:extLst>
                <a:ext uri="{FF2B5EF4-FFF2-40B4-BE49-F238E27FC236}">
                  <a16:creationId xmlns:a16="http://schemas.microsoft.com/office/drawing/2014/main" id="{A78C4BE4-630E-E73A-3236-C996B2130AE5}"/>
                </a:ext>
              </a:extLst>
            </p:cNvPr>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39">
              <a:extLst>
                <a:ext uri="{FF2B5EF4-FFF2-40B4-BE49-F238E27FC236}">
                  <a16:creationId xmlns:a16="http://schemas.microsoft.com/office/drawing/2014/main" id="{8AC5E19D-2114-A111-5D21-2C36666B081E}"/>
                </a:ext>
              </a:extLst>
            </p:cNvPr>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9">
              <a:extLst>
                <a:ext uri="{FF2B5EF4-FFF2-40B4-BE49-F238E27FC236}">
                  <a16:creationId xmlns:a16="http://schemas.microsoft.com/office/drawing/2014/main" id="{6D810E98-644C-1FD1-4355-6763FEC919B5}"/>
                </a:ext>
              </a:extLst>
            </p:cNvPr>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39">
              <a:extLst>
                <a:ext uri="{FF2B5EF4-FFF2-40B4-BE49-F238E27FC236}">
                  <a16:creationId xmlns:a16="http://schemas.microsoft.com/office/drawing/2014/main" id="{35CCAAEB-A9D5-4F2C-5C81-21564223E8B2}"/>
                </a:ext>
              </a:extLst>
            </p:cNvPr>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39">
              <a:extLst>
                <a:ext uri="{FF2B5EF4-FFF2-40B4-BE49-F238E27FC236}">
                  <a16:creationId xmlns:a16="http://schemas.microsoft.com/office/drawing/2014/main" id="{ADCAA58F-5B8F-091A-57CB-4C0B8C8F1239}"/>
                </a:ext>
              </a:extLst>
            </p:cNvPr>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39">
              <a:extLst>
                <a:ext uri="{FF2B5EF4-FFF2-40B4-BE49-F238E27FC236}">
                  <a16:creationId xmlns:a16="http://schemas.microsoft.com/office/drawing/2014/main" id="{5873FF03-811E-2409-EC8B-47385C461BA4}"/>
                </a:ext>
              </a:extLst>
            </p:cNvPr>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39">
              <a:extLst>
                <a:ext uri="{FF2B5EF4-FFF2-40B4-BE49-F238E27FC236}">
                  <a16:creationId xmlns:a16="http://schemas.microsoft.com/office/drawing/2014/main" id="{7B18A344-8202-894B-BDB6-2F653371CAAE}"/>
                </a:ext>
              </a:extLst>
            </p:cNvPr>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39">
              <a:extLst>
                <a:ext uri="{FF2B5EF4-FFF2-40B4-BE49-F238E27FC236}">
                  <a16:creationId xmlns:a16="http://schemas.microsoft.com/office/drawing/2014/main" id="{0025E676-B976-5D00-1878-B9415FCFE1B9}"/>
                </a:ext>
              </a:extLst>
            </p:cNvPr>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39">
              <a:extLst>
                <a:ext uri="{FF2B5EF4-FFF2-40B4-BE49-F238E27FC236}">
                  <a16:creationId xmlns:a16="http://schemas.microsoft.com/office/drawing/2014/main" id="{7117930F-B874-52A8-0872-B48BDD68B195}"/>
                </a:ext>
              </a:extLst>
            </p:cNvPr>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39">
              <a:extLst>
                <a:ext uri="{FF2B5EF4-FFF2-40B4-BE49-F238E27FC236}">
                  <a16:creationId xmlns:a16="http://schemas.microsoft.com/office/drawing/2014/main" id="{32187A64-04B1-6738-A523-2B8B95982554}"/>
                </a:ext>
              </a:extLst>
            </p:cNvPr>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9">
              <a:extLst>
                <a:ext uri="{FF2B5EF4-FFF2-40B4-BE49-F238E27FC236}">
                  <a16:creationId xmlns:a16="http://schemas.microsoft.com/office/drawing/2014/main" id="{04146072-7C39-DD66-3D1A-9BCAE91775D7}"/>
                </a:ext>
              </a:extLst>
            </p:cNvPr>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39">
              <a:extLst>
                <a:ext uri="{FF2B5EF4-FFF2-40B4-BE49-F238E27FC236}">
                  <a16:creationId xmlns:a16="http://schemas.microsoft.com/office/drawing/2014/main" id="{F60651BB-53B7-699F-E1AD-4B0F93DFFEA6}"/>
                </a:ext>
              </a:extLst>
            </p:cNvPr>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39">
              <a:extLst>
                <a:ext uri="{FF2B5EF4-FFF2-40B4-BE49-F238E27FC236}">
                  <a16:creationId xmlns:a16="http://schemas.microsoft.com/office/drawing/2014/main" id="{3E0BF4E0-E6FB-5C2E-6B18-911C7861C85C}"/>
                </a:ext>
              </a:extLst>
            </p:cNvPr>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9">
              <a:extLst>
                <a:ext uri="{FF2B5EF4-FFF2-40B4-BE49-F238E27FC236}">
                  <a16:creationId xmlns:a16="http://schemas.microsoft.com/office/drawing/2014/main" id="{B6398ADE-FC3E-B6FD-00D7-4871AD7AAB3F}"/>
                </a:ext>
              </a:extLst>
            </p:cNvPr>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39">
              <a:extLst>
                <a:ext uri="{FF2B5EF4-FFF2-40B4-BE49-F238E27FC236}">
                  <a16:creationId xmlns:a16="http://schemas.microsoft.com/office/drawing/2014/main" id="{E2AD3C36-766E-719B-E3B0-1B491D5A893F}"/>
                </a:ext>
              </a:extLst>
            </p:cNvPr>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39">
              <a:extLst>
                <a:ext uri="{FF2B5EF4-FFF2-40B4-BE49-F238E27FC236}">
                  <a16:creationId xmlns:a16="http://schemas.microsoft.com/office/drawing/2014/main" id="{682BAF5D-4A25-3B2E-EFEA-4C91B869D5FA}"/>
                </a:ext>
              </a:extLst>
            </p:cNvPr>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9">
              <a:extLst>
                <a:ext uri="{FF2B5EF4-FFF2-40B4-BE49-F238E27FC236}">
                  <a16:creationId xmlns:a16="http://schemas.microsoft.com/office/drawing/2014/main" id="{F2A19408-8DC9-0238-4D2A-629999637EAA}"/>
                </a:ext>
              </a:extLst>
            </p:cNvPr>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39">
              <a:extLst>
                <a:ext uri="{FF2B5EF4-FFF2-40B4-BE49-F238E27FC236}">
                  <a16:creationId xmlns:a16="http://schemas.microsoft.com/office/drawing/2014/main" id="{EC2FC823-5594-B515-79E3-976ECB61A749}"/>
                </a:ext>
              </a:extLst>
            </p:cNvPr>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39">
              <a:extLst>
                <a:ext uri="{FF2B5EF4-FFF2-40B4-BE49-F238E27FC236}">
                  <a16:creationId xmlns:a16="http://schemas.microsoft.com/office/drawing/2014/main" id="{87F7EC79-59A4-F684-41EC-D202FB73D54B}"/>
                </a:ext>
              </a:extLst>
            </p:cNvPr>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39">
              <a:extLst>
                <a:ext uri="{FF2B5EF4-FFF2-40B4-BE49-F238E27FC236}">
                  <a16:creationId xmlns:a16="http://schemas.microsoft.com/office/drawing/2014/main" id="{E1E20763-5194-D88A-9EBC-71BAE30C58B4}"/>
                </a:ext>
              </a:extLst>
            </p:cNvPr>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39">
              <a:extLst>
                <a:ext uri="{FF2B5EF4-FFF2-40B4-BE49-F238E27FC236}">
                  <a16:creationId xmlns:a16="http://schemas.microsoft.com/office/drawing/2014/main" id="{7FFC3C52-1319-FB06-F9D2-C241BB9A1381}"/>
                </a:ext>
              </a:extLst>
            </p:cNvPr>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39">
              <a:extLst>
                <a:ext uri="{FF2B5EF4-FFF2-40B4-BE49-F238E27FC236}">
                  <a16:creationId xmlns:a16="http://schemas.microsoft.com/office/drawing/2014/main" id="{70C110FD-75B2-A416-8476-C302BE471D16}"/>
                </a:ext>
              </a:extLst>
            </p:cNvPr>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9">
              <a:extLst>
                <a:ext uri="{FF2B5EF4-FFF2-40B4-BE49-F238E27FC236}">
                  <a16:creationId xmlns:a16="http://schemas.microsoft.com/office/drawing/2014/main" id="{6568DD4C-B12A-9BC4-907E-44A97390C559}"/>
                </a:ext>
              </a:extLst>
            </p:cNvPr>
            <p:cNvSpPr/>
            <p:nvPr/>
          </p:nvSpPr>
          <p:spPr>
            <a:xfrm>
              <a:off x="1676756" y="1474282"/>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39">
              <a:extLst>
                <a:ext uri="{FF2B5EF4-FFF2-40B4-BE49-F238E27FC236}">
                  <a16:creationId xmlns:a16="http://schemas.microsoft.com/office/drawing/2014/main" id="{09152059-0D53-A3FB-E319-43FBEB697336}"/>
                </a:ext>
              </a:extLst>
            </p:cNvPr>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39">
              <a:extLst>
                <a:ext uri="{FF2B5EF4-FFF2-40B4-BE49-F238E27FC236}">
                  <a16:creationId xmlns:a16="http://schemas.microsoft.com/office/drawing/2014/main" id="{AD9F9AC2-96A7-3C08-C655-A8F2C836F6A9}"/>
                </a:ext>
              </a:extLst>
            </p:cNvPr>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9">
              <a:extLst>
                <a:ext uri="{FF2B5EF4-FFF2-40B4-BE49-F238E27FC236}">
                  <a16:creationId xmlns:a16="http://schemas.microsoft.com/office/drawing/2014/main" id="{5D582A49-CBC1-E308-7820-65632DD2E86E}"/>
                </a:ext>
              </a:extLst>
            </p:cNvPr>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39">
              <a:extLst>
                <a:ext uri="{FF2B5EF4-FFF2-40B4-BE49-F238E27FC236}">
                  <a16:creationId xmlns:a16="http://schemas.microsoft.com/office/drawing/2014/main" id="{1FFB382A-2FD3-60C8-52EC-32F530EFD351}"/>
                </a:ext>
              </a:extLst>
            </p:cNvPr>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3" name="Google Shape;3653;p39">
            <a:extLst>
              <a:ext uri="{FF2B5EF4-FFF2-40B4-BE49-F238E27FC236}">
                <a16:creationId xmlns:a16="http://schemas.microsoft.com/office/drawing/2014/main" id="{71FD0152-839A-450B-F23E-97D5C1549621}"/>
              </a:ext>
            </a:extLst>
          </p:cNvPr>
          <p:cNvGrpSpPr/>
          <p:nvPr/>
        </p:nvGrpSpPr>
        <p:grpSpPr>
          <a:xfrm>
            <a:off x="4151529" y="2347371"/>
            <a:ext cx="774556" cy="1480800"/>
            <a:chOff x="1497487" y="1370526"/>
            <a:chExt cx="1262521" cy="2413692"/>
          </a:xfrm>
        </p:grpSpPr>
        <p:sp>
          <p:nvSpPr>
            <p:cNvPr id="3654" name="Google Shape;3654;p39">
              <a:extLst>
                <a:ext uri="{FF2B5EF4-FFF2-40B4-BE49-F238E27FC236}">
                  <a16:creationId xmlns:a16="http://schemas.microsoft.com/office/drawing/2014/main" id="{2E478E0D-A111-B4FC-6C06-719A40365A8D}"/>
                </a:ext>
              </a:extLst>
            </p:cNvPr>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9">
              <a:extLst>
                <a:ext uri="{FF2B5EF4-FFF2-40B4-BE49-F238E27FC236}">
                  <a16:creationId xmlns:a16="http://schemas.microsoft.com/office/drawing/2014/main" id="{50716C0F-3F10-DFB9-E99C-4EFFBB4BF2C7}"/>
                </a:ext>
              </a:extLst>
            </p:cNvPr>
            <p:cNvSpPr/>
            <p:nvPr/>
          </p:nvSpPr>
          <p:spPr>
            <a:xfrm>
              <a:off x="1497487" y="1370526"/>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39">
              <a:extLst>
                <a:ext uri="{FF2B5EF4-FFF2-40B4-BE49-F238E27FC236}">
                  <a16:creationId xmlns:a16="http://schemas.microsoft.com/office/drawing/2014/main" id="{D7A792A4-B269-D720-B648-02CADA79D167}"/>
                </a:ext>
              </a:extLst>
            </p:cNvPr>
            <p:cNvSpPr/>
            <p:nvPr/>
          </p:nvSpPr>
          <p:spPr>
            <a:xfrm>
              <a:off x="1627890" y="1445492"/>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39">
              <a:extLst>
                <a:ext uri="{FF2B5EF4-FFF2-40B4-BE49-F238E27FC236}">
                  <a16:creationId xmlns:a16="http://schemas.microsoft.com/office/drawing/2014/main" id="{E2EEAA22-06AF-C80B-5852-7A52C511823A}"/>
                </a:ext>
              </a:extLst>
            </p:cNvPr>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39">
              <a:extLst>
                <a:ext uri="{FF2B5EF4-FFF2-40B4-BE49-F238E27FC236}">
                  <a16:creationId xmlns:a16="http://schemas.microsoft.com/office/drawing/2014/main" id="{5AA1C61D-6381-CB5F-19EC-1B30B872A486}"/>
                </a:ext>
              </a:extLst>
            </p:cNvPr>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39">
              <a:extLst>
                <a:ext uri="{FF2B5EF4-FFF2-40B4-BE49-F238E27FC236}">
                  <a16:creationId xmlns:a16="http://schemas.microsoft.com/office/drawing/2014/main" id="{178D6790-7516-9B7A-7742-F701F773D33C}"/>
                </a:ext>
              </a:extLst>
            </p:cNvPr>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9">
              <a:extLst>
                <a:ext uri="{FF2B5EF4-FFF2-40B4-BE49-F238E27FC236}">
                  <a16:creationId xmlns:a16="http://schemas.microsoft.com/office/drawing/2014/main" id="{5F1EEB6D-22E5-9D08-DA6A-7B169E323581}"/>
                </a:ext>
              </a:extLst>
            </p:cNvPr>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39">
              <a:extLst>
                <a:ext uri="{FF2B5EF4-FFF2-40B4-BE49-F238E27FC236}">
                  <a16:creationId xmlns:a16="http://schemas.microsoft.com/office/drawing/2014/main" id="{76472CAD-2552-4C9D-60A8-703C3B604FC3}"/>
                </a:ext>
              </a:extLst>
            </p:cNvPr>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39">
              <a:extLst>
                <a:ext uri="{FF2B5EF4-FFF2-40B4-BE49-F238E27FC236}">
                  <a16:creationId xmlns:a16="http://schemas.microsoft.com/office/drawing/2014/main" id="{EBB880BA-1372-D415-B27D-D4E0CA51762F}"/>
                </a:ext>
              </a:extLst>
            </p:cNvPr>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39">
              <a:extLst>
                <a:ext uri="{FF2B5EF4-FFF2-40B4-BE49-F238E27FC236}">
                  <a16:creationId xmlns:a16="http://schemas.microsoft.com/office/drawing/2014/main" id="{9E1901EE-A8E9-F502-0C17-71F250B8474F}"/>
                </a:ext>
              </a:extLst>
            </p:cNvPr>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39">
              <a:extLst>
                <a:ext uri="{FF2B5EF4-FFF2-40B4-BE49-F238E27FC236}">
                  <a16:creationId xmlns:a16="http://schemas.microsoft.com/office/drawing/2014/main" id="{6652B208-9C73-B152-AB68-392D36C586AD}"/>
                </a:ext>
              </a:extLst>
            </p:cNvPr>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39">
              <a:extLst>
                <a:ext uri="{FF2B5EF4-FFF2-40B4-BE49-F238E27FC236}">
                  <a16:creationId xmlns:a16="http://schemas.microsoft.com/office/drawing/2014/main" id="{218975D0-09C0-0478-1C05-96D9FAFA1F21}"/>
                </a:ext>
              </a:extLst>
            </p:cNvPr>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39">
              <a:extLst>
                <a:ext uri="{FF2B5EF4-FFF2-40B4-BE49-F238E27FC236}">
                  <a16:creationId xmlns:a16="http://schemas.microsoft.com/office/drawing/2014/main" id="{4FE83D4D-731D-A12D-F524-10CA27CBF36C}"/>
                </a:ext>
              </a:extLst>
            </p:cNvPr>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39">
              <a:extLst>
                <a:ext uri="{FF2B5EF4-FFF2-40B4-BE49-F238E27FC236}">
                  <a16:creationId xmlns:a16="http://schemas.microsoft.com/office/drawing/2014/main" id="{C61C75E3-6F4D-D4DA-92C9-5125B38100ED}"/>
                </a:ext>
              </a:extLst>
            </p:cNvPr>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39">
              <a:extLst>
                <a:ext uri="{FF2B5EF4-FFF2-40B4-BE49-F238E27FC236}">
                  <a16:creationId xmlns:a16="http://schemas.microsoft.com/office/drawing/2014/main" id="{C441CEA6-543F-5C43-A8F8-58DF8FD251A6}"/>
                </a:ext>
              </a:extLst>
            </p:cNvPr>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39">
              <a:extLst>
                <a:ext uri="{FF2B5EF4-FFF2-40B4-BE49-F238E27FC236}">
                  <a16:creationId xmlns:a16="http://schemas.microsoft.com/office/drawing/2014/main" id="{1AE9090E-8FC2-9F01-AA2B-E60F2C048138}"/>
                </a:ext>
              </a:extLst>
            </p:cNvPr>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39">
              <a:extLst>
                <a:ext uri="{FF2B5EF4-FFF2-40B4-BE49-F238E27FC236}">
                  <a16:creationId xmlns:a16="http://schemas.microsoft.com/office/drawing/2014/main" id="{0C83D701-65FC-CB85-F424-82311C651F3B}"/>
                </a:ext>
              </a:extLst>
            </p:cNvPr>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39">
              <a:extLst>
                <a:ext uri="{FF2B5EF4-FFF2-40B4-BE49-F238E27FC236}">
                  <a16:creationId xmlns:a16="http://schemas.microsoft.com/office/drawing/2014/main" id="{C3B912AE-97F7-E27D-88AB-1F417F97ACC3}"/>
                </a:ext>
              </a:extLst>
            </p:cNvPr>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39">
              <a:extLst>
                <a:ext uri="{FF2B5EF4-FFF2-40B4-BE49-F238E27FC236}">
                  <a16:creationId xmlns:a16="http://schemas.microsoft.com/office/drawing/2014/main" id="{DB52759D-D8C6-AF1C-A283-03FF9831EC51}"/>
                </a:ext>
              </a:extLst>
            </p:cNvPr>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39">
              <a:extLst>
                <a:ext uri="{FF2B5EF4-FFF2-40B4-BE49-F238E27FC236}">
                  <a16:creationId xmlns:a16="http://schemas.microsoft.com/office/drawing/2014/main" id="{E66902A9-BFF8-9AE9-84F0-AA4FC2B275EE}"/>
                </a:ext>
              </a:extLst>
            </p:cNvPr>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39">
              <a:extLst>
                <a:ext uri="{FF2B5EF4-FFF2-40B4-BE49-F238E27FC236}">
                  <a16:creationId xmlns:a16="http://schemas.microsoft.com/office/drawing/2014/main" id="{4BB65E31-ABFD-1FA6-E937-D8B969E3A504}"/>
                </a:ext>
              </a:extLst>
            </p:cNvPr>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39">
              <a:extLst>
                <a:ext uri="{FF2B5EF4-FFF2-40B4-BE49-F238E27FC236}">
                  <a16:creationId xmlns:a16="http://schemas.microsoft.com/office/drawing/2014/main" id="{C93E89C8-7E01-9233-BA4A-B3FF7834571E}"/>
                </a:ext>
              </a:extLst>
            </p:cNvPr>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39">
              <a:extLst>
                <a:ext uri="{FF2B5EF4-FFF2-40B4-BE49-F238E27FC236}">
                  <a16:creationId xmlns:a16="http://schemas.microsoft.com/office/drawing/2014/main" id="{B971912F-68E2-C6B8-C09B-C27954CD1DD4}"/>
                </a:ext>
              </a:extLst>
            </p:cNvPr>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39">
              <a:extLst>
                <a:ext uri="{FF2B5EF4-FFF2-40B4-BE49-F238E27FC236}">
                  <a16:creationId xmlns:a16="http://schemas.microsoft.com/office/drawing/2014/main" id="{8A6E485F-6FBF-9AD6-EF9D-E88E25B7FF32}"/>
                </a:ext>
              </a:extLst>
            </p:cNvPr>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39">
              <a:extLst>
                <a:ext uri="{FF2B5EF4-FFF2-40B4-BE49-F238E27FC236}">
                  <a16:creationId xmlns:a16="http://schemas.microsoft.com/office/drawing/2014/main" id="{BC6CF8BF-260D-DB1F-E68E-99BEEE2D4AF1}"/>
                </a:ext>
              </a:extLst>
            </p:cNvPr>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39">
              <a:extLst>
                <a:ext uri="{FF2B5EF4-FFF2-40B4-BE49-F238E27FC236}">
                  <a16:creationId xmlns:a16="http://schemas.microsoft.com/office/drawing/2014/main" id="{23110AA0-3546-B657-BC6C-65B788518B2E}"/>
                </a:ext>
              </a:extLst>
            </p:cNvPr>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39">
              <a:extLst>
                <a:ext uri="{FF2B5EF4-FFF2-40B4-BE49-F238E27FC236}">
                  <a16:creationId xmlns:a16="http://schemas.microsoft.com/office/drawing/2014/main" id="{02F4DBF1-301B-6909-10BE-AC87BCD2876E}"/>
                </a:ext>
              </a:extLst>
            </p:cNvPr>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39">
              <a:extLst>
                <a:ext uri="{FF2B5EF4-FFF2-40B4-BE49-F238E27FC236}">
                  <a16:creationId xmlns:a16="http://schemas.microsoft.com/office/drawing/2014/main" id="{812835B1-02C1-83E9-B1C3-CF16A5BB7C18}"/>
                </a:ext>
              </a:extLst>
            </p:cNvPr>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39">
              <a:extLst>
                <a:ext uri="{FF2B5EF4-FFF2-40B4-BE49-F238E27FC236}">
                  <a16:creationId xmlns:a16="http://schemas.microsoft.com/office/drawing/2014/main" id="{68B746F0-68E5-3555-C4EC-108FCAD72EE8}"/>
                </a:ext>
              </a:extLst>
            </p:cNvPr>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9">
              <a:extLst>
                <a:ext uri="{FF2B5EF4-FFF2-40B4-BE49-F238E27FC236}">
                  <a16:creationId xmlns:a16="http://schemas.microsoft.com/office/drawing/2014/main" id="{FD18BF0B-C4C0-DD5D-1D5F-FDCF68B900B0}"/>
                </a:ext>
              </a:extLst>
            </p:cNvPr>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9">
              <a:extLst>
                <a:ext uri="{FF2B5EF4-FFF2-40B4-BE49-F238E27FC236}">
                  <a16:creationId xmlns:a16="http://schemas.microsoft.com/office/drawing/2014/main" id="{1BB1E473-4F54-1E0A-9D67-D7F98B7017A9}"/>
                </a:ext>
              </a:extLst>
            </p:cNvPr>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9">
              <a:extLst>
                <a:ext uri="{FF2B5EF4-FFF2-40B4-BE49-F238E27FC236}">
                  <a16:creationId xmlns:a16="http://schemas.microsoft.com/office/drawing/2014/main" id="{C3D84560-0ABE-C46A-F4E3-626119A6A256}"/>
                </a:ext>
              </a:extLst>
            </p:cNvPr>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9">
              <a:extLst>
                <a:ext uri="{FF2B5EF4-FFF2-40B4-BE49-F238E27FC236}">
                  <a16:creationId xmlns:a16="http://schemas.microsoft.com/office/drawing/2014/main" id="{9D0E98B6-14E4-F571-8813-77ED870310FB}"/>
                </a:ext>
              </a:extLst>
            </p:cNvPr>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9">
              <a:extLst>
                <a:ext uri="{FF2B5EF4-FFF2-40B4-BE49-F238E27FC236}">
                  <a16:creationId xmlns:a16="http://schemas.microsoft.com/office/drawing/2014/main" id="{77CB60A0-050B-D42D-51BD-60A61DAE631B}"/>
                </a:ext>
              </a:extLst>
            </p:cNvPr>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39">
              <a:extLst>
                <a:ext uri="{FF2B5EF4-FFF2-40B4-BE49-F238E27FC236}">
                  <a16:creationId xmlns:a16="http://schemas.microsoft.com/office/drawing/2014/main" id="{9541C943-4544-85CE-0BAE-026A6C581DA8}"/>
                </a:ext>
              </a:extLst>
            </p:cNvPr>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39">
              <a:extLst>
                <a:ext uri="{FF2B5EF4-FFF2-40B4-BE49-F238E27FC236}">
                  <a16:creationId xmlns:a16="http://schemas.microsoft.com/office/drawing/2014/main" id="{606F32B3-85D5-E599-3EF4-C6207F0A6A57}"/>
                </a:ext>
              </a:extLst>
            </p:cNvPr>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39">
              <a:extLst>
                <a:ext uri="{FF2B5EF4-FFF2-40B4-BE49-F238E27FC236}">
                  <a16:creationId xmlns:a16="http://schemas.microsoft.com/office/drawing/2014/main" id="{767BB9A3-A966-C4BF-069A-B48AA8FE975F}"/>
                </a:ext>
              </a:extLst>
            </p:cNvPr>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39">
              <a:extLst>
                <a:ext uri="{FF2B5EF4-FFF2-40B4-BE49-F238E27FC236}">
                  <a16:creationId xmlns:a16="http://schemas.microsoft.com/office/drawing/2014/main" id="{7404B63C-0B12-A9D7-4AF4-E3CDA32C2068}"/>
                </a:ext>
              </a:extLst>
            </p:cNvPr>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39">
              <a:extLst>
                <a:ext uri="{FF2B5EF4-FFF2-40B4-BE49-F238E27FC236}">
                  <a16:creationId xmlns:a16="http://schemas.microsoft.com/office/drawing/2014/main" id="{0F407404-BF72-E0F3-7A77-8706C339DE31}"/>
                </a:ext>
              </a:extLst>
            </p:cNvPr>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39">
              <a:extLst>
                <a:ext uri="{FF2B5EF4-FFF2-40B4-BE49-F238E27FC236}">
                  <a16:creationId xmlns:a16="http://schemas.microsoft.com/office/drawing/2014/main" id="{1B211E6A-755F-F63B-5980-6ECDD2EA7479}"/>
                </a:ext>
              </a:extLst>
            </p:cNvPr>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39">
              <a:extLst>
                <a:ext uri="{FF2B5EF4-FFF2-40B4-BE49-F238E27FC236}">
                  <a16:creationId xmlns:a16="http://schemas.microsoft.com/office/drawing/2014/main" id="{355E770D-B53A-4CC9-AB14-D5A0F6DBBCB7}"/>
                </a:ext>
              </a:extLst>
            </p:cNvPr>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39">
              <a:extLst>
                <a:ext uri="{FF2B5EF4-FFF2-40B4-BE49-F238E27FC236}">
                  <a16:creationId xmlns:a16="http://schemas.microsoft.com/office/drawing/2014/main" id="{E2E4C3DC-3184-767C-80A1-CE333274DD45}"/>
                </a:ext>
              </a:extLst>
            </p:cNvPr>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39">
              <a:extLst>
                <a:ext uri="{FF2B5EF4-FFF2-40B4-BE49-F238E27FC236}">
                  <a16:creationId xmlns:a16="http://schemas.microsoft.com/office/drawing/2014/main" id="{A0774D3F-50AA-69DD-56B2-6071FC79998A}"/>
                </a:ext>
              </a:extLst>
            </p:cNvPr>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39">
              <a:extLst>
                <a:ext uri="{FF2B5EF4-FFF2-40B4-BE49-F238E27FC236}">
                  <a16:creationId xmlns:a16="http://schemas.microsoft.com/office/drawing/2014/main" id="{A213E9DA-661A-4CA2-BCDA-ED01BADC71F0}"/>
                </a:ext>
              </a:extLst>
            </p:cNvPr>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39">
              <a:extLst>
                <a:ext uri="{FF2B5EF4-FFF2-40B4-BE49-F238E27FC236}">
                  <a16:creationId xmlns:a16="http://schemas.microsoft.com/office/drawing/2014/main" id="{DC7C9EA3-109A-827E-A9BC-979675B5AA4D}"/>
                </a:ext>
              </a:extLst>
            </p:cNvPr>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39">
              <a:extLst>
                <a:ext uri="{FF2B5EF4-FFF2-40B4-BE49-F238E27FC236}">
                  <a16:creationId xmlns:a16="http://schemas.microsoft.com/office/drawing/2014/main" id="{6CEE18DB-39CA-98B4-2BB8-70E73703A987}"/>
                </a:ext>
              </a:extLst>
            </p:cNvPr>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39">
              <a:extLst>
                <a:ext uri="{FF2B5EF4-FFF2-40B4-BE49-F238E27FC236}">
                  <a16:creationId xmlns:a16="http://schemas.microsoft.com/office/drawing/2014/main" id="{3C7CB5C1-BFD7-0311-CAA1-DBFA67BAE3CB}"/>
                </a:ext>
              </a:extLst>
            </p:cNvPr>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39">
              <a:extLst>
                <a:ext uri="{FF2B5EF4-FFF2-40B4-BE49-F238E27FC236}">
                  <a16:creationId xmlns:a16="http://schemas.microsoft.com/office/drawing/2014/main" id="{CC66F5B5-19C4-9B01-6649-B2232BC2B2B2}"/>
                </a:ext>
              </a:extLst>
            </p:cNvPr>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39">
              <a:extLst>
                <a:ext uri="{FF2B5EF4-FFF2-40B4-BE49-F238E27FC236}">
                  <a16:creationId xmlns:a16="http://schemas.microsoft.com/office/drawing/2014/main" id="{45A17D79-9188-0828-AACC-955B0AF57F04}"/>
                </a:ext>
              </a:extLst>
            </p:cNvPr>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39">
              <a:extLst>
                <a:ext uri="{FF2B5EF4-FFF2-40B4-BE49-F238E27FC236}">
                  <a16:creationId xmlns:a16="http://schemas.microsoft.com/office/drawing/2014/main" id="{058D134E-6483-0DCB-7F6C-E6A5BC903C49}"/>
                </a:ext>
              </a:extLst>
            </p:cNvPr>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9">
              <a:extLst>
                <a:ext uri="{FF2B5EF4-FFF2-40B4-BE49-F238E27FC236}">
                  <a16:creationId xmlns:a16="http://schemas.microsoft.com/office/drawing/2014/main" id="{13C3F1B6-1C4D-5D14-29C4-284BD44C224E}"/>
                </a:ext>
              </a:extLst>
            </p:cNvPr>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9">
              <a:extLst>
                <a:ext uri="{FF2B5EF4-FFF2-40B4-BE49-F238E27FC236}">
                  <a16:creationId xmlns:a16="http://schemas.microsoft.com/office/drawing/2014/main" id="{2C5DEB7F-8AC6-AEAC-A900-DB5924C71DCD}"/>
                </a:ext>
              </a:extLst>
            </p:cNvPr>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39">
              <a:extLst>
                <a:ext uri="{FF2B5EF4-FFF2-40B4-BE49-F238E27FC236}">
                  <a16:creationId xmlns:a16="http://schemas.microsoft.com/office/drawing/2014/main" id="{9564AEF8-63E0-9D94-5F72-D7B94F8AB005}"/>
                </a:ext>
              </a:extLst>
            </p:cNvPr>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39">
              <a:extLst>
                <a:ext uri="{FF2B5EF4-FFF2-40B4-BE49-F238E27FC236}">
                  <a16:creationId xmlns:a16="http://schemas.microsoft.com/office/drawing/2014/main" id="{859AFF86-8F65-2386-15A3-7D4E97FA1D05}"/>
                </a:ext>
              </a:extLst>
            </p:cNvPr>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39">
              <a:extLst>
                <a:ext uri="{FF2B5EF4-FFF2-40B4-BE49-F238E27FC236}">
                  <a16:creationId xmlns:a16="http://schemas.microsoft.com/office/drawing/2014/main" id="{A1E12605-F0AB-0C25-833E-62D6E798A59E}"/>
                </a:ext>
              </a:extLst>
            </p:cNvPr>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39">
              <a:extLst>
                <a:ext uri="{FF2B5EF4-FFF2-40B4-BE49-F238E27FC236}">
                  <a16:creationId xmlns:a16="http://schemas.microsoft.com/office/drawing/2014/main" id="{E6F413D5-EE3D-4632-F717-2833B385AD73}"/>
                </a:ext>
              </a:extLst>
            </p:cNvPr>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39">
              <a:extLst>
                <a:ext uri="{FF2B5EF4-FFF2-40B4-BE49-F238E27FC236}">
                  <a16:creationId xmlns:a16="http://schemas.microsoft.com/office/drawing/2014/main" id="{3D1DE4C6-7864-4B7D-21B8-D5EBD9A3372E}"/>
                </a:ext>
              </a:extLst>
            </p:cNvPr>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39">
              <a:extLst>
                <a:ext uri="{FF2B5EF4-FFF2-40B4-BE49-F238E27FC236}">
                  <a16:creationId xmlns:a16="http://schemas.microsoft.com/office/drawing/2014/main" id="{F18680F2-706D-1A94-3C8E-E423116C60F3}"/>
                </a:ext>
              </a:extLst>
            </p:cNvPr>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39">
              <a:extLst>
                <a:ext uri="{FF2B5EF4-FFF2-40B4-BE49-F238E27FC236}">
                  <a16:creationId xmlns:a16="http://schemas.microsoft.com/office/drawing/2014/main" id="{58A969B5-54A6-1C1D-1C08-694B3C7A00D2}"/>
                </a:ext>
              </a:extLst>
            </p:cNvPr>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39">
              <a:extLst>
                <a:ext uri="{FF2B5EF4-FFF2-40B4-BE49-F238E27FC236}">
                  <a16:creationId xmlns:a16="http://schemas.microsoft.com/office/drawing/2014/main" id="{8AD836A8-2613-58D6-A842-2B3F5CF80F22}"/>
                </a:ext>
              </a:extLst>
            </p:cNvPr>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39">
              <a:extLst>
                <a:ext uri="{FF2B5EF4-FFF2-40B4-BE49-F238E27FC236}">
                  <a16:creationId xmlns:a16="http://schemas.microsoft.com/office/drawing/2014/main" id="{86A56B51-A6AD-D9F1-85D0-C75FFF816269}"/>
                </a:ext>
              </a:extLst>
            </p:cNvPr>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39">
              <a:extLst>
                <a:ext uri="{FF2B5EF4-FFF2-40B4-BE49-F238E27FC236}">
                  <a16:creationId xmlns:a16="http://schemas.microsoft.com/office/drawing/2014/main" id="{5AC79EA3-D112-05C6-1970-A614875E0DCA}"/>
                </a:ext>
              </a:extLst>
            </p:cNvPr>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39">
              <a:extLst>
                <a:ext uri="{FF2B5EF4-FFF2-40B4-BE49-F238E27FC236}">
                  <a16:creationId xmlns:a16="http://schemas.microsoft.com/office/drawing/2014/main" id="{1209D518-133A-9783-B8A2-6A2B138F5220}"/>
                </a:ext>
              </a:extLst>
            </p:cNvPr>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39">
              <a:extLst>
                <a:ext uri="{FF2B5EF4-FFF2-40B4-BE49-F238E27FC236}">
                  <a16:creationId xmlns:a16="http://schemas.microsoft.com/office/drawing/2014/main" id="{33E9B0F8-61F0-491F-63C6-1BF31C82D5DB}"/>
                </a:ext>
              </a:extLst>
            </p:cNvPr>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9">
              <a:extLst>
                <a:ext uri="{FF2B5EF4-FFF2-40B4-BE49-F238E27FC236}">
                  <a16:creationId xmlns:a16="http://schemas.microsoft.com/office/drawing/2014/main" id="{D1E5CF36-411F-3844-1F00-D321406D6EF0}"/>
                </a:ext>
              </a:extLst>
            </p:cNvPr>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9">
              <a:extLst>
                <a:ext uri="{FF2B5EF4-FFF2-40B4-BE49-F238E27FC236}">
                  <a16:creationId xmlns:a16="http://schemas.microsoft.com/office/drawing/2014/main" id="{DB7CC568-CC5C-BE03-FE41-90841164D3BC}"/>
                </a:ext>
              </a:extLst>
            </p:cNvPr>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9">
              <a:extLst>
                <a:ext uri="{FF2B5EF4-FFF2-40B4-BE49-F238E27FC236}">
                  <a16:creationId xmlns:a16="http://schemas.microsoft.com/office/drawing/2014/main" id="{61AFE5A4-6C14-DF45-4F66-FFCFA6D17BBF}"/>
                </a:ext>
              </a:extLst>
            </p:cNvPr>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9">
              <a:extLst>
                <a:ext uri="{FF2B5EF4-FFF2-40B4-BE49-F238E27FC236}">
                  <a16:creationId xmlns:a16="http://schemas.microsoft.com/office/drawing/2014/main" id="{2945D73D-0223-8310-49FF-9231E22643BF}"/>
                </a:ext>
              </a:extLst>
            </p:cNvPr>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9">
              <a:extLst>
                <a:ext uri="{FF2B5EF4-FFF2-40B4-BE49-F238E27FC236}">
                  <a16:creationId xmlns:a16="http://schemas.microsoft.com/office/drawing/2014/main" id="{F63DBC9C-5F62-68E1-0F0E-F2FD82CEA38C}"/>
                </a:ext>
              </a:extLst>
            </p:cNvPr>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9">
              <a:extLst>
                <a:ext uri="{FF2B5EF4-FFF2-40B4-BE49-F238E27FC236}">
                  <a16:creationId xmlns:a16="http://schemas.microsoft.com/office/drawing/2014/main" id="{7F7B685E-07FC-0848-5636-F6F0AD38FDB3}"/>
                </a:ext>
              </a:extLst>
            </p:cNvPr>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9">
              <a:extLst>
                <a:ext uri="{FF2B5EF4-FFF2-40B4-BE49-F238E27FC236}">
                  <a16:creationId xmlns:a16="http://schemas.microsoft.com/office/drawing/2014/main" id="{2EDCC6FA-97FA-E365-4530-DCF143AD9C05}"/>
                </a:ext>
              </a:extLst>
            </p:cNvPr>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9">
              <a:extLst>
                <a:ext uri="{FF2B5EF4-FFF2-40B4-BE49-F238E27FC236}">
                  <a16:creationId xmlns:a16="http://schemas.microsoft.com/office/drawing/2014/main" id="{BD7EB725-4C3E-2012-541F-46CD64B79C89}"/>
                </a:ext>
              </a:extLst>
            </p:cNvPr>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9">
              <a:extLst>
                <a:ext uri="{FF2B5EF4-FFF2-40B4-BE49-F238E27FC236}">
                  <a16:creationId xmlns:a16="http://schemas.microsoft.com/office/drawing/2014/main" id="{0E197007-A320-76B0-DB63-1D4893B45EFE}"/>
                </a:ext>
              </a:extLst>
            </p:cNvPr>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9">
              <a:extLst>
                <a:ext uri="{FF2B5EF4-FFF2-40B4-BE49-F238E27FC236}">
                  <a16:creationId xmlns:a16="http://schemas.microsoft.com/office/drawing/2014/main" id="{F5173882-0781-9E1A-9903-337C021A12F4}"/>
                </a:ext>
              </a:extLst>
            </p:cNvPr>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9">
              <a:extLst>
                <a:ext uri="{FF2B5EF4-FFF2-40B4-BE49-F238E27FC236}">
                  <a16:creationId xmlns:a16="http://schemas.microsoft.com/office/drawing/2014/main" id="{C19AB03E-5A26-5D94-998A-F41FDDE4738C}"/>
                </a:ext>
              </a:extLst>
            </p:cNvPr>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9">
              <a:extLst>
                <a:ext uri="{FF2B5EF4-FFF2-40B4-BE49-F238E27FC236}">
                  <a16:creationId xmlns:a16="http://schemas.microsoft.com/office/drawing/2014/main" id="{5793BED6-EECC-3DAB-A8BB-520A3D5CB87A}"/>
                </a:ext>
              </a:extLst>
            </p:cNvPr>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9">
              <a:extLst>
                <a:ext uri="{FF2B5EF4-FFF2-40B4-BE49-F238E27FC236}">
                  <a16:creationId xmlns:a16="http://schemas.microsoft.com/office/drawing/2014/main" id="{8571FAD5-8453-6317-21D0-97AED69BF136}"/>
                </a:ext>
              </a:extLst>
            </p:cNvPr>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9">
              <a:extLst>
                <a:ext uri="{FF2B5EF4-FFF2-40B4-BE49-F238E27FC236}">
                  <a16:creationId xmlns:a16="http://schemas.microsoft.com/office/drawing/2014/main" id="{0F6E5C77-624B-C317-8B91-C1774D021C28}"/>
                </a:ext>
              </a:extLst>
            </p:cNvPr>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9">
              <a:extLst>
                <a:ext uri="{FF2B5EF4-FFF2-40B4-BE49-F238E27FC236}">
                  <a16:creationId xmlns:a16="http://schemas.microsoft.com/office/drawing/2014/main" id="{02F87040-B29D-4934-5608-719C6DADF7F8}"/>
                </a:ext>
              </a:extLst>
            </p:cNvPr>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9">
              <a:extLst>
                <a:ext uri="{FF2B5EF4-FFF2-40B4-BE49-F238E27FC236}">
                  <a16:creationId xmlns:a16="http://schemas.microsoft.com/office/drawing/2014/main" id="{06A2D4F2-D04F-E4FA-DE5A-C2524BFDF872}"/>
                </a:ext>
              </a:extLst>
            </p:cNvPr>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9">
              <a:extLst>
                <a:ext uri="{FF2B5EF4-FFF2-40B4-BE49-F238E27FC236}">
                  <a16:creationId xmlns:a16="http://schemas.microsoft.com/office/drawing/2014/main" id="{3CC02772-9891-B504-57A7-32DC11E94630}"/>
                </a:ext>
              </a:extLst>
            </p:cNvPr>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9">
              <a:extLst>
                <a:ext uri="{FF2B5EF4-FFF2-40B4-BE49-F238E27FC236}">
                  <a16:creationId xmlns:a16="http://schemas.microsoft.com/office/drawing/2014/main" id="{00342400-0E65-3759-6178-41CC07643D88}"/>
                </a:ext>
              </a:extLst>
            </p:cNvPr>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39">
              <a:extLst>
                <a:ext uri="{FF2B5EF4-FFF2-40B4-BE49-F238E27FC236}">
                  <a16:creationId xmlns:a16="http://schemas.microsoft.com/office/drawing/2014/main" id="{16E60509-7A2E-A8B9-D46A-64678E17AA32}"/>
                </a:ext>
              </a:extLst>
            </p:cNvPr>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39">
              <a:extLst>
                <a:ext uri="{FF2B5EF4-FFF2-40B4-BE49-F238E27FC236}">
                  <a16:creationId xmlns:a16="http://schemas.microsoft.com/office/drawing/2014/main" id="{BBD4B6E5-1432-AD96-9AA6-F5A1A0799979}"/>
                </a:ext>
              </a:extLst>
            </p:cNvPr>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9">
              <a:extLst>
                <a:ext uri="{FF2B5EF4-FFF2-40B4-BE49-F238E27FC236}">
                  <a16:creationId xmlns:a16="http://schemas.microsoft.com/office/drawing/2014/main" id="{ED571C1A-3F60-24A9-DF83-CB98D3A78D0E}"/>
                </a:ext>
              </a:extLst>
            </p:cNvPr>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9">
              <a:extLst>
                <a:ext uri="{FF2B5EF4-FFF2-40B4-BE49-F238E27FC236}">
                  <a16:creationId xmlns:a16="http://schemas.microsoft.com/office/drawing/2014/main" id="{E6664EC4-20E9-0CFA-AD0E-5B244751686B}"/>
                </a:ext>
              </a:extLst>
            </p:cNvPr>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9">
              <a:extLst>
                <a:ext uri="{FF2B5EF4-FFF2-40B4-BE49-F238E27FC236}">
                  <a16:creationId xmlns:a16="http://schemas.microsoft.com/office/drawing/2014/main" id="{B1CB850B-42C2-36A3-9AF7-A86AB2EF4BD3}"/>
                </a:ext>
              </a:extLst>
            </p:cNvPr>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9">
              <a:extLst>
                <a:ext uri="{FF2B5EF4-FFF2-40B4-BE49-F238E27FC236}">
                  <a16:creationId xmlns:a16="http://schemas.microsoft.com/office/drawing/2014/main" id="{F8AC4156-FE69-B4BA-D75F-D7BD092F412D}"/>
                </a:ext>
              </a:extLst>
            </p:cNvPr>
            <p:cNvSpPr/>
            <p:nvPr/>
          </p:nvSpPr>
          <p:spPr>
            <a:xfrm>
              <a:off x="1676756" y="1474282"/>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9">
              <a:extLst>
                <a:ext uri="{FF2B5EF4-FFF2-40B4-BE49-F238E27FC236}">
                  <a16:creationId xmlns:a16="http://schemas.microsoft.com/office/drawing/2014/main" id="{CB368179-687A-EE8E-9342-24AB5C7273EE}"/>
                </a:ext>
              </a:extLst>
            </p:cNvPr>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9">
              <a:extLst>
                <a:ext uri="{FF2B5EF4-FFF2-40B4-BE49-F238E27FC236}">
                  <a16:creationId xmlns:a16="http://schemas.microsoft.com/office/drawing/2014/main" id="{382B2B1E-D839-B31D-F378-514C4C5AFC09}"/>
                </a:ext>
              </a:extLst>
            </p:cNvPr>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9">
              <a:extLst>
                <a:ext uri="{FF2B5EF4-FFF2-40B4-BE49-F238E27FC236}">
                  <a16:creationId xmlns:a16="http://schemas.microsoft.com/office/drawing/2014/main" id="{B9F03507-2157-0C09-CEEB-B750BAD11C23}"/>
                </a:ext>
              </a:extLst>
            </p:cNvPr>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39">
              <a:extLst>
                <a:ext uri="{FF2B5EF4-FFF2-40B4-BE49-F238E27FC236}">
                  <a16:creationId xmlns:a16="http://schemas.microsoft.com/office/drawing/2014/main" id="{89C809DC-468F-DC21-6D89-E98470D6C8DC}"/>
                </a:ext>
              </a:extLst>
            </p:cNvPr>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4" name="Google Shape;3754;p39">
            <a:extLst>
              <a:ext uri="{FF2B5EF4-FFF2-40B4-BE49-F238E27FC236}">
                <a16:creationId xmlns:a16="http://schemas.microsoft.com/office/drawing/2014/main" id="{C5CA5CAD-0E16-7896-9D10-9A8E01A1B1AB}"/>
              </a:ext>
            </a:extLst>
          </p:cNvPr>
          <p:cNvGrpSpPr/>
          <p:nvPr/>
        </p:nvGrpSpPr>
        <p:grpSpPr>
          <a:xfrm>
            <a:off x="577010" y="2891260"/>
            <a:ext cx="351024" cy="350079"/>
            <a:chOff x="3859600" y="3591950"/>
            <a:chExt cx="296975" cy="296175"/>
          </a:xfrm>
        </p:grpSpPr>
        <p:sp>
          <p:nvSpPr>
            <p:cNvPr id="3755" name="Google Shape;3755;p39">
              <a:extLst>
                <a:ext uri="{FF2B5EF4-FFF2-40B4-BE49-F238E27FC236}">
                  <a16:creationId xmlns:a16="http://schemas.microsoft.com/office/drawing/2014/main" id="{7A777AFD-CA97-38EE-B266-5F72E443C0F6}"/>
                </a:ext>
              </a:extLst>
            </p:cNvPr>
            <p:cNvSpPr/>
            <p:nvPr/>
          </p:nvSpPr>
          <p:spPr>
            <a:xfrm>
              <a:off x="4034450" y="3766000"/>
              <a:ext cx="122125" cy="122125"/>
            </a:xfrm>
            <a:custGeom>
              <a:avLst/>
              <a:gdLst/>
              <a:ahLst/>
              <a:cxnLst/>
              <a:rect l="l" t="t" r="r" b="b"/>
              <a:pathLst>
                <a:path w="4885" h="4885" extrusionOk="0">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39">
              <a:extLst>
                <a:ext uri="{FF2B5EF4-FFF2-40B4-BE49-F238E27FC236}">
                  <a16:creationId xmlns:a16="http://schemas.microsoft.com/office/drawing/2014/main" id="{BA825756-53B1-A0CC-3F95-A63B788B9270}"/>
                </a:ext>
              </a:extLst>
            </p:cNvPr>
            <p:cNvSpPr/>
            <p:nvPr/>
          </p:nvSpPr>
          <p:spPr>
            <a:xfrm>
              <a:off x="3860400" y="3679375"/>
              <a:ext cx="260725" cy="173300"/>
            </a:xfrm>
            <a:custGeom>
              <a:avLst/>
              <a:gdLst/>
              <a:ahLst/>
              <a:cxnLst/>
              <a:rect l="l" t="t" r="r" b="b"/>
              <a:pathLst>
                <a:path w="10429" h="6932" extrusionOk="0">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39">
              <a:extLst>
                <a:ext uri="{FF2B5EF4-FFF2-40B4-BE49-F238E27FC236}">
                  <a16:creationId xmlns:a16="http://schemas.microsoft.com/office/drawing/2014/main" id="{D99505B2-2D88-F7FA-8767-915E52F9CC2D}"/>
                </a:ext>
              </a:extLst>
            </p:cNvPr>
            <p:cNvSpPr/>
            <p:nvPr/>
          </p:nvSpPr>
          <p:spPr>
            <a:xfrm>
              <a:off x="3859600" y="3591950"/>
              <a:ext cx="261525" cy="70900"/>
            </a:xfrm>
            <a:custGeom>
              <a:avLst/>
              <a:gdLst/>
              <a:ahLst/>
              <a:cxnLst/>
              <a:rect l="l" t="t" r="r" b="b"/>
              <a:pathLst>
                <a:path w="10461" h="2836" extrusionOk="0">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8" name="Google Shape;3758;p39">
            <a:extLst>
              <a:ext uri="{FF2B5EF4-FFF2-40B4-BE49-F238E27FC236}">
                <a16:creationId xmlns:a16="http://schemas.microsoft.com/office/drawing/2014/main" id="{F41E7B3D-17A3-9150-BD2E-2A3C59D1A72C}"/>
              </a:ext>
            </a:extLst>
          </p:cNvPr>
          <p:cNvGrpSpPr/>
          <p:nvPr/>
        </p:nvGrpSpPr>
        <p:grpSpPr>
          <a:xfrm>
            <a:off x="8129588" y="2954366"/>
            <a:ext cx="329601" cy="327739"/>
            <a:chOff x="5727850" y="3609275"/>
            <a:chExt cx="278850" cy="277275"/>
          </a:xfrm>
        </p:grpSpPr>
        <p:sp>
          <p:nvSpPr>
            <p:cNvPr id="3759" name="Google Shape;3759;p39">
              <a:extLst>
                <a:ext uri="{FF2B5EF4-FFF2-40B4-BE49-F238E27FC236}">
                  <a16:creationId xmlns:a16="http://schemas.microsoft.com/office/drawing/2014/main" id="{D3E0B132-CACE-3D1B-963D-52E7361D6161}"/>
                </a:ext>
              </a:extLst>
            </p:cNvPr>
            <p:cNvSpPr/>
            <p:nvPr/>
          </p:nvSpPr>
          <p:spPr>
            <a:xfrm>
              <a:off x="5884600" y="3765225"/>
              <a:ext cx="122100" cy="121325"/>
            </a:xfrm>
            <a:custGeom>
              <a:avLst/>
              <a:gdLst/>
              <a:ahLst/>
              <a:cxnLst/>
              <a:rect l="l" t="t" r="r" b="b"/>
              <a:pathLst>
                <a:path w="4884" h="4853" extrusionOk="0">
                  <a:moveTo>
                    <a:pt x="2426" y="662"/>
                  </a:moveTo>
                  <a:cubicBezTo>
                    <a:pt x="2646" y="662"/>
                    <a:pt x="2804" y="819"/>
                    <a:pt x="2804" y="1008"/>
                  </a:cubicBezTo>
                  <a:cubicBezTo>
                    <a:pt x="2804" y="1197"/>
                    <a:pt x="2646" y="1355"/>
                    <a:pt x="2426" y="1355"/>
                  </a:cubicBezTo>
                  <a:cubicBezTo>
                    <a:pt x="2237" y="1355"/>
                    <a:pt x="2079" y="1197"/>
                    <a:pt x="2079" y="1008"/>
                  </a:cubicBezTo>
                  <a:cubicBezTo>
                    <a:pt x="2079" y="819"/>
                    <a:pt x="2237" y="662"/>
                    <a:pt x="2426" y="662"/>
                  </a:cubicBezTo>
                  <a:close/>
                  <a:moveTo>
                    <a:pt x="2426" y="1670"/>
                  </a:moveTo>
                  <a:cubicBezTo>
                    <a:pt x="2646" y="1670"/>
                    <a:pt x="2804" y="1828"/>
                    <a:pt x="2804" y="2048"/>
                  </a:cubicBezTo>
                  <a:lnTo>
                    <a:pt x="2804" y="3781"/>
                  </a:lnTo>
                  <a:cubicBezTo>
                    <a:pt x="2804" y="3970"/>
                    <a:pt x="2646" y="4127"/>
                    <a:pt x="2426" y="4127"/>
                  </a:cubicBezTo>
                  <a:cubicBezTo>
                    <a:pt x="2237" y="4127"/>
                    <a:pt x="2079" y="3970"/>
                    <a:pt x="2079" y="3781"/>
                  </a:cubicBezTo>
                  <a:lnTo>
                    <a:pt x="2079" y="2048"/>
                  </a:lnTo>
                  <a:cubicBezTo>
                    <a:pt x="2079" y="1828"/>
                    <a:pt x="2237" y="1670"/>
                    <a:pt x="2426" y="1670"/>
                  </a:cubicBezTo>
                  <a:close/>
                  <a:moveTo>
                    <a:pt x="2426" y="0"/>
                  </a:moveTo>
                  <a:cubicBezTo>
                    <a:pt x="1103" y="0"/>
                    <a:pt x="0" y="1103"/>
                    <a:pt x="0" y="2426"/>
                  </a:cubicBezTo>
                  <a:cubicBezTo>
                    <a:pt x="0" y="3749"/>
                    <a:pt x="1103" y="4852"/>
                    <a:pt x="2426" y="4852"/>
                  </a:cubicBezTo>
                  <a:cubicBezTo>
                    <a:pt x="3781" y="4852"/>
                    <a:pt x="4883" y="3749"/>
                    <a:pt x="4883" y="2426"/>
                  </a:cubicBezTo>
                  <a:cubicBezTo>
                    <a:pt x="4883" y="1040"/>
                    <a:pt x="3781"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39">
              <a:extLst>
                <a:ext uri="{FF2B5EF4-FFF2-40B4-BE49-F238E27FC236}">
                  <a16:creationId xmlns:a16="http://schemas.microsoft.com/office/drawing/2014/main" id="{18F522A9-D44F-083B-7191-A8EACDAA6838}"/>
                </a:ext>
              </a:extLst>
            </p:cNvPr>
            <p:cNvSpPr/>
            <p:nvPr/>
          </p:nvSpPr>
          <p:spPr>
            <a:xfrm>
              <a:off x="5727850" y="3669125"/>
              <a:ext cx="35475" cy="216625"/>
            </a:xfrm>
            <a:custGeom>
              <a:avLst/>
              <a:gdLst/>
              <a:ahLst/>
              <a:cxnLst/>
              <a:rect l="l" t="t" r="r" b="b"/>
              <a:pathLst>
                <a:path w="1419" h="8665" extrusionOk="0">
                  <a:moveTo>
                    <a:pt x="32" y="1"/>
                  </a:moveTo>
                  <a:lnTo>
                    <a:pt x="32" y="7310"/>
                  </a:lnTo>
                  <a:cubicBezTo>
                    <a:pt x="1" y="8034"/>
                    <a:pt x="631" y="8665"/>
                    <a:pt x="1418" y="8665"/>
                  </a:cubicBezTo>
                  <a:lnTo>
                    <a:pt x="1418" y="347"/>
                  </a:lnTo>
                  <a:lnTo>
                    <a:pt x="1072" y="347"/>
                  </a:lnTo>
                  <a:cubicBezTo>
                    <a:pt x="662" y="347"/>
                    <a:pt x="316" y="253"/>
                    <a:pt x="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39">
              <a:extLst>
                <a:ext uri="{FF2B5EF4-FFF2-40B4-BE49-F238E27FC236}">
                  <a16:creationId xmlns:a16="http://schemas.microsoft.com/office/drawing/2014/main" id="{7FEEFB8B-D495-E0C9-0EAD-55BA0ED58CB0}"/>
                </a:ext>
              </a:extLst>
            </p:cNvPr>
            <p:cNvSpPr/>
            <p:nvPr/>
          </p:nvSpPr>
          <p:spPr>
            <a:xfrm>
              <a:off x="5779825" y="3677800"/>
              <a:ext cx="174900" cy="207950"/>
            </a:xfrm>
            <a:custGeom>
              <a:avLst/>
              <a:gdLst/>
              <a:ahLst/>
              <a:cxnLst/>
              <a:rect l="l" t="t" r="r" b="b"/>
              <a:pathLst>
                <a:path w="6996" h="8318" extrusionOk="0">
                  <a:moveTo>
                    <a:pt x="5262" y="693"/>
                  </a:moveTo>
                  <a:cubicBezTo>
                    <a:pt x="5451" y="693"/>
                    <a:pt x="5609" y="851"/>
                    <a:pt x="5609" y="1040"/>
                  </a:cubicBezTo>
                  <a:cubicBezTo>
                    <a:pt x="5609" y="1229"/>
                    <a:pt x="5451" y="1386"/>
                    <a:pt x="5262" y="1386"/>
                  </a:cubicBezTo>
                  <a:lnTo>
                    <a:pt x="1072" y="1386"/>
                  </a:lnTo>
                  <a:cubicBezTo>
                    <a:pt x="883" y="1386"/>
                    <a:pt x="726" y="1229"/>
                    <a:pt x="726" y="1040"/>
                  </a:cubicBezTo>
                  <a:cubicBezTo>
                    <a:pt x="726" y="851"/>
                    <a:pt x="883" y="693"/>
                    <a:pt x="1072" y="693"/>
                  </a:cubicBezTo>
                  <a:close/>
                  <a:moveTo>
                    <a:pt x="5262" y="2080"/>
                  </a:moveTo>
                  <a:cubicBezTo>
                    <a:pt x="5451" y="2080"/>
                    <a:pt x="5609" y="2237"/>
                    <a:pt x="5609" y="2426"/>
                  </a:cubicBezTo>
                  <a:cubicBezTo>
                    <a:pt x="5609" y="2615"/>
                    <a:pt x="5451" y="2773"/>
                    <a:pt x="5262" y="2773"/>
                  </a:cubicBezTo>
                  <a:lnTo>
                    <a:pt x="1072" y="2773"/>
                  </a:lnTo>
                  <a:cubicBezTo>
                    <a:pt x="883" y="2773"/>
                    <a:pt x="726" y="2615"/>
                    <a:pt x="726" y="2426"/>
                  </a:cubicBezTo>
                  <a:cubicBezTo>
                    <a:pt x="726" y="2237"/>
                    <a:pt x="883" y="2080"/>
                    <a:pt x="1072" y="2080"/>
                  </a:cubicBezTo>
                  <a:close/>
                  <a:moveTo>
                    <a:pt x="1" y="0"/>
                  </a:moveTo>
                  <a:lnTo>
                    <a:pt x="1" y="8318"/>
                  </a:lnTo>
                  <a:lnTo>
                    <a:pt x="4695" y="8318"/>
                  </a:lnTo>
                  <a:cubicBezTo>
                    <a:pt x="4002" y="7750"/>
                    <a:pt x="3498" y="6868"/>
                    <a:pt x="3498" y="5892"/>
                  </a:cubicBezTo>
                  <a:cubicBezTo>
                    <a:pt x="3498" y="5766"/>
                    <a:pt x="3561" y="5640"/>
                    <a:pt x="3561" y="5545"/>
                  </a:cubicBezTo>
                  <a:lnTo>
                    <a:pt x="1072" y="5545"/>
                  </a:lnTo>
                  <a:cubicBezTo>
                    <a:pt x="883" y="5545"/>
                    <a:pt x="726" y="5388"/>
                    <a:pt x="726" y="5167"/>
                  </a:cubicBezTo>
                  <a:lnTo>
                    <a:pt x="726" y="3812"/>
                  </a:lnTo>
                  <a:cubicBezTo>
                    <a:pt x="726" y="3592"/>
                    <a:pt x="883" y="3434"/>
                    <a:pt x="1072" y="3434"/>
                  </a:cubicBezTo>
                  <a:lnTo>
                    <a:pt x="4695" y="3434"/>
                  </a:lnTo>
                  <a:cubicBezTo>
                    <a:pt x="5199" y="3056"/>
                    <a:pt x="5861" y="2773"/>
                    <a:pt x="6617" y="2773"/>
                  </a:cubicBezTo>
                  <a:cubicBezTo>
                    <a:pt x="6743" y="2773"/>
                    <a:pt x="6869" y="2804"/>
                    <a:pt x="6995" y="2804"/>
                  </a:cubicBezTo>
                  <a:lnTo>
                    <a:pt x="69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39">
              <a:extLst>
                <a:ext uri="{FF2B5EF4-FFF2-40B4-BE49-F238E27FC236}">
                  <a16:creationId xmlns:a16="http://schemas.microsoft.com/office/drawing/2014/main" id="{C8AA73EE-E24D-8353-15A9-E8ADA567DAA6}"/>
                </a:ext>
              </a:extLst>
            </p:cNvPr>
            <p:cNvSpPr/>
            <p:nvPr/>
          </p:nvSpPr>
          <p:spPr>
            <a:xfrm>
              <a:off x="5815275" y="3781750"/>
              <a:ext cx="66200" cy="17350"/>
            </a:xfrm>
            <a:custGeom>
              <a:avLst/>
              <a:gdLst/>
              <a:ahLst/>
              <a:cxnLst/>
              <a:rect l="l" t="t" r="r" b="b"/>
              <a:pathLst>
                <a:path w="2648" h="694" extrusionOk="0">
                  <a:moveTo>
                    <a:pt x="1" y="1"/>
                  </a:moveTo>
                  <a:lnTo>
                    <a:pt x="1" y="694"/>
                  </a:lnTo>
                  <a:lnTo>
                    <a:pt x="2301" y="694"/>
                  </a:lnTo>
                  <a:cubicBezTo>
                    <a:pt x="2364" y="473"/>
                    <a:pt x="2490" y="221"/>
                    <a:pt x="2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39">
              <a:extLst>
                <a:ext uri="{FF2B5EF4-FFF2-40B4-BE49-F238E27FC236}">
                  <a16:creationId xmlns:a16="http://schemas.microsoft.com/office/drawing/2014/main" id="{4BE6AC2B-C5D4-F3F8-2F69-B750E4F861E9}"/>
                </a:ext>
              </a:extLst>
            </p:cNvPr>
            <p:cNvSpPr/>
            <p:nvPr/>
          </p:nvSpPr>
          <p:spPr>
            <a:xfrm>
              <a:off x="5727850" y="3609275"/>
              <a:ext cx="226075" cy="51225"/>
            </a:xfrm>
            <a:custGeom>
              <a:avLst/>
              <a:gdLst/>
              <a:ahLst/>
              <a:cxnLst/>
              <a:rect l="l" t="t" r="r" b="b"/>
              <a:pathLst>
                <a:path w="9043" h="2049" extrusionOk="0">
                  <a:moveTo>
                    <a:pt x="1072" y="0"/>
                  </a:moveTo>
                  <a:cubicBezTo>
                    <a:pt x="473" y="0"/>
                    <a:pt x="32" y="473"/>
                    <a:pt x="32" y="1040"/>
                  </a:cubicBezTo>
                  <a:cubicBezTo>
                    <a:pt x="1" y="1576"/>
                    <a:pt x="473" y="2048"/>
                    <a:pt x="1072" y="2048"/>
                  </a:cubicBezTo>
                  <a:lnTo>
                    <a:pt x="9043" y="2048"/>
                  </a:lnTo>
                  <a:cubicBezTo>
                    <a:pt x="8475" y="2048"/>
                    <a:pt x="8034" y="1576"/>
                    <a:pt x="8034" y="1040"/>
                  </a:cubicBezTo>
                  <a:cubicBezTo>
                    <a:pt x="8034" y="441"/>
                    <a:pt x="8507" y="0"/>
                    <a:pt x="9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7B4244A-4EB3-FA65-3465-756B31203153}"/>
              </a:ext>
            </a:extLst>
          </p:cNvPr>
          <p:cNvSpPr txBox="1"/>
          <p:nvPr/>
        </p:nvSpPr>
        <p:spPr>
          <a:xfrm>
            <a:off x="308258" y="969277"/>
            <a:ext cx="8641135"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lvl="0" indent="0" algn="ctr" rtl="0">
              <a:spcBef>
                <a:spcPts val="0"/>
              </a:spcBef>
              <a:spcAft>
                <a:spcPts val="0"/>
              </a:spcAft>
              <a:buNone/>
            </a:pPr>
            <a:r>
              <a:rPr lang="en-US" sz="1600" b="1" dirty="0">
                <a:latin typeface="Roboto"/>
                <a:ea typeface="Roboto"/>
                <a:cs typeface="Roboto"/>
                <a:sym typeface="Roboto"/>
              </a:rPr>
              <a:t>Availability sets </a:t>
            </a:r>
            <a:r>
              <a:rPr lang="en-US" sz="1600" dirty="0">
                <a:latin typeface="Roboto"/>
                <a:ea typeface="Roboto"/>
                <a:cs typeface="Roboto"/>
                <a:sym typeface="Roboto"/>
              </a:rPr>
              <a:t>are logical groupings of VMs that reduce the chance of correlated failures bringing down related VMs at the same time. </a:t>
            </a:r>
          </a:p>
        </p:txBody>
      </p:sp>
      <p:sp>
        <p:nvSpPr>
          <p:cNvPr id="9" name="TextBox 8">
            <a:extLst>
              <a:ext uri="{FF2B5EF4-FFF2-40B4-BE49-F238E27FC236}">
                <a16:creationId xmlns:a16="http://schemas.microsoft.com/office/drawing/2014/main" id="{7F6F40E4-7963-294D-1D2A-C69D25BD8B55}"/>
              </a:ext>
            </a:extLst>
          </p:cNvPr>
          <p:cNvSpPr txBox="1"/>
          <p:nvPr/>
        </p:nvSpPr>
        <p:spPr>
          <a:xfrm>
            <a:off x="3438559" y="4049016"/>
            <a:ext cx="2260555" cy="461665"/>
          </a:xfrm>
          <a:prstGeom prst="rect">
            <a:avLst/>
          </a:prstGeom>
          <a:noFill/>
        </p:spPr>
        <p:txBody>
          <a:bodyPr wrap="none" rtlCol="0">
            <a:spAutoFit/>
          </a:bodyPr>
          <a:lstStyle/>
          <a:p>
            <a:r>
              <a:rPr lang="en-US" sz="1200" dirty="0">
                <a:solidFill>
                  <a:schemeClr val="dk1"/>
                </a:solidFill>
                <a:latin typeface="Roboto"/>
                <a:ea typeface="Roboto"/>
              </a:rPr>
              <a:t>The maximum number </a:t>
            </a:r>
          </a:p>
          <a:p>
            <a:r>
              <a:rPr lang="en-US" sz="1200" dirty="0">
                <a:solidFill>
                  <a:schemeClr val="dk1"/>
                </a:solidFill>
                <a:latin typeface="Roboto"/>
                <a:ea typeface="Roboto"/>
              </a:rPr>
              <a:t>of Fault Domains in Azure is 3.</a:t>
            </a:r>
          </a:p>
        </p:txBody>
      </p:sp>
      <p:sp>
        <p:nvSpPr>
          <p:cNvPr id="11" name="TextBox 10">
            <a:extLst>
              <a:ext uri="{FF2B5EF4-FFF2-40B4-BE49-F238E27FC236}">
                <a16:creationId xmlns:a16="http://schemas.microsoft.com/office/drawing/2014/main" id="{C0776270-595E-0437-6FFF-20118B23B2E6}"/>
              </a:ext>
            </a:extLst>
          </p:cNvPr>
          <p:cNvSpPr txBox="1"/>
          <p:nvPr/>
        </p:nvSpPr>
        <p:spPr>
          <a:xfrm>
            <a:off x="2901412" y="4467003"/>
            <a:ext cx="3313827" cy="461665"/>
          </a:xfrm>
          <a:prstGeom prst="rect">
            <a:avLst/>
          </a:prstGeom>
          <a:noFill/>
        </p:spPr>
        <p:txBody>
          <a:bodyPr wrap="square">
            <a:spAutoFit/>
          </a:bodyPr>
          <a:lstStyle/>
          <a:p>
            <a:r>
              <a:rPr lang="en-US" sz="1200" dirty="0">
                <a:solidFill>
                  <a:schemeClr val="dk1"/>
                </a:solidFill>
                <a:latin typeface="Roboto"/>
                <a:ea typeface="Roboto"/>
              </a:rPr>
              <a:t>By default, Azure provides 5 Update Domains, but their number can be configured up to 20.</a:t>
            </a:r>
          </a:p>
        </p:txBody>
      </p:sp>
    </p:spTree>
    <p:extLst>
      <p:ext uri="{BB962C8B-B14F-4D97-AF65-F5344CB8AC3E}">
        <p14:creationId xmlns:p14="http://schemas.microsoft.com/office/powerpoint/2010/main" val="3181923317"/>
      </p:ext>
    </p:extLst>
  </p:cSld>
  <p:clrMapOvr>
    <a:masterClrMapping/>
  </p:clrMapOvr>
</p:sld>
</file>

<file path=ppt/theme/theme1.xml><?xml version="1.0" encoding="utf-8"?>
<a:theme xmlns:a="http://schemas.openxmlformats.org/drawingml/2006/main" name="Data Migration Process Infographics by Slidesgo">
  <a:themeElements>
    <a:clrScheme name="Simple Light">
      <a:dk1>
        <a:srgbClr val="000000"/>
      </a:dk1>
      <a:lt1>
        <a:srgbClr val="FFFFFF"/>
      </a:lt1>
      <a:dk2>
        <a:srgbClr val="DDDDDD"/>
      </a:dk2>
      <a:lt2>
        <a:srgbClr val="293E8D"/>
      </a:lt2>
      <a:accent1>
        <a:srgbClr val="4335AF"/>
      </a:accent1>
      <a:accent2>
        <a:srgbClr val="9659F4"/>
      </a:accent2>
      <a:accent3>
        <a:srgbClr val="5CCFFB"/>
      </a:accent3>
      <a:accent4>
        <a:srgbClr val="A0FDF1"/>
      </a:accent4>
      <a:accent5>
        <a:srgbClr val="FCCAF5"/>
      </a:accent5>
      <a:accent6>
        <a:srgbClr val="FA72DC"/>
      </a:accent6>
      <a:hlink>
        <a:srgbClr val="2134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1815</TotalTime>
  <Words>1327</Words>
  <Application>Microsoft Office PowerPoint</Application>
  <PresentationFormat>On-screen Show (16:9)</PresentationFormat>
  <Paragraphs>143</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Fira Sans Extra Condensed SemiBold</vt:lpstr>
      <vt:lpstr>Fira Sans Extra Condensed Medium</vt:lpstr>
      <vt:lpstr>Arial</vt:lpstr>
      <vt:lpstr>Calibri</vt:lpstr>
      <vt:lpstr>Arial Rounded MT Bold</vt:lpstr>
      <vt:lpstr>Roboto</vt:lpstr>
      <vt:lpstr>Data Migration Process Infographics by Slidesgo</vt:lpstr>
      <vt:lpstr>PowerPoint Presentation</vt:lpstr>
      <vt:lpstr>What it is Terraform and Azure</vt:lpstr>
      <vt:lpstr>What is Azure CLI</vt:lpstr>
      <vt:lpstr>How Terraform works</vt:lpstr>
      <vt:lpstr>Azure key components</vt:lpstr>
      <vt:lpstr>Virtual Machines in Azure</vt:lpstr>
      <vt:lpstr>Azure Load Balancer</vt:lpstr>
      <vt:lpstr>PowerPoint Presentation</vt:lpstr>
      <vt:lpstr>Availability sets</vt:lpstr>
      <vt:lpstr>Main Azure CLI commands</vt:lpstr>
      <vt:lpstr>Azure CLI commands to create resources</vt:lpstr>
      <vt:lpstr>Install Terraform and Azure CLI</vt:lpstr>
      <vt:lpstr>An example of how the load balancer works in Azure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Ilona Fursova</cp:lastModifiedBy>
  <cp:revision>32</cp:revision>
  <dcterms:modified xsi:type="dcterms:W3CDTF">2024-11-05T19:06:48Z</dcterms:modified>
</cp:coreProperties>
</file>