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1" r:id="rId4"/>
    <p:sldId id="267" r:id="rId5"/>
    <p:sldId id="295" r:id="rId6"/>
    <p:sldId id="299" r:id="rId7"/>
    <p:sldId id="292" r:id="rId8"/>
    <p:sldId id="297" r:id="rId9"/>
    <p:sldId id="273" r:id="rId10"/>
    <p:sldId id="283" r:id="rId11"/>
    <p:sldId id="300" r:id="rId12"/>
    <p:sldId id="298" r:id="rId13"/>
    <p:sldId id="258" r:id="rId14"/>
  </p:sldIdLst>
  <p:sldSz cx="9144000" cy="5143500" type="screen16x9"/>
  <p:notesSz cx="6858000" cy="9144000"/>
  <p:embeddedFontLst>
    <p:embeddedFont>
      <p:font typeface="Nunito Light" pitchFamily="2" charset="-52"/>
      <p:regular r:id="rId16"/>
      <p:italic r:id="rId17"/>
    </p:embeddedFont>
    <p:embeddedFont>
      <p:font typeface="Quantico" panose="020B0604020202020204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44895-C61B-47E1-80D1-9BA6EBA5CCE3}">
  <a:tblStyle styleId="{43B44895-C61B-47E1-80D1-9BA6EBA5CC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d94438ed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d94438ed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1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97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5d94438ed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5d94438ed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385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6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d94438ed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d94438ed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145563" y="852600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888022" y="1033367"/>
            <a:ext cx="5019600" cy="2015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Version Control. </a:t>
            </a:r>
            <a:br>
              <a:rPr lang="en-US" sz="4400" dirty="0"/>
            </a:br>
            <a:r>
              <a:rPr lang="en-US" sz="4400" dirty="0"/>
              <a:t>Git + GitHub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10363" y="3545067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Repositories 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Branches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Pull requests</a:t>
            </a:r>
            <a:endParaRPr sz="12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Homework</a:t>
            </a:r>
            <a:endParaRPr dirty="0"/>
          </a:p>
        </p:txBody>
      </p:sp>
      <p:sp>
        <p:nvSpPr>
          <p:cNvPr id="1211" name="Google Shape;1211;p42"/>
          <p:cNvSpPr/>
          <p:nvPr/>
        </p:nvSpPr>
        <p:spPr>
          <a:xfrm>
            <a:off x="7511700" y="258183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2" name="Google Shape;1212;p42"/>
          <p:cNvSpPr/>
          <p:nvPr/>
        </p:nvSpPr>
        <p:spPr>
          <a:xfrm>
            <a:off x="7933185" y="262597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213" name="Google Shape;1213;p42"/>
          <p:cNvGrpSpPr/>
          <p:nvPr/>
        </p:nvGrpSpPr>
        <p:grpSpPr>
          <a:xfrm>
            <a:off x="595223" y="1403113"/>
            <a:ext cx="6209274" cy="457200"/>
            <a:chOff x="3887687" y="1665600"/>
            <a:chExt cx="2916811" cy="457200"/>
          </a:xfrm>
        </p:grpSpPr>
        <p:sp>
          <p:nvSpPr>
            <p:cNvPr id="1215" name="Google Shape;1215;p42"/>
            <p:cNvSpPr txBox="1"/>
            <p:nvPr/>
          </p:nvSpPr>
          <p:spPr>
            <a:xfrm>
              <a:off x="4467155" y="1665600"/>
              <a:ext cx="233734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Create a GitHub account and repository -&gt; Clone the repo to the PC   </a:t>
              </a:r>
              <a:endParaRPr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6" name="Google Shape;1216;p42"/>
            <p:cNvSpPr txBox="1"/>
            <p:nvPr/>
          </p:nvSpPr>
          <p:spPr>
            <a:xfrm>
              <a:off x="3887687" y="1665600"/>
              <a:ext cx="46601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17" name="Google Shape;1217;p42"/>
          <p:cNvGrpSpPr/>
          <p:nvPr/>
        </p:nvGrpSpPr>
        <p:grpSpPr>
          <a:xfrm>
            <a:off x="595223" y="2232154"/>
            <a:ext cx="6209276" cy="457200"/>
            <a:chOff x="3887687" y="2319650"/>
            <a:chExt cx="2916812" cy="457200"/>
          </a:xfrm>
        </p:grpSpPr>
        <p:sp>
          <p:nvSpPr>
            <p:cNvPr id="1219" name="Google Shape;1219;p42"/>
            <p:cNvSpPr txBox="1"/>
            <p:nvPr/>
          </p:nvSpPr>
          <p:spPr>
            <a:xfrm>
              <a:off x="4467155" y="2319650"/>
              <a:ext cx="233734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Create a new branch locally</a:t>
              </a:r>
            </a:p>
          </p:txBody>
        </p:sp>
        <p:sp>
          <p:nvSpPr>
            <p:cNvPr id="1220" name="Google Shape;1220;p42"/>
            <p:cNvSpPr txBox="1"/>
            <p:nvPr/>
          </p:nvSpPr>
          <p:spPr>
            <a:xfrm>
              <a:off x="3887687" y="2319650"/>
              <a:ext cx="46601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1" name="Google Shape;1221;p42"/>
          <p:cNvGrpSpPr/>
          <p:nvPr/>
        </p:nvGrpSpPr>
        <p:grpSpPr>
          <a:xfrm>
            <a:off x="595234" y="3061196"/>
            <a:ext cx="6209276" cy="457200"/>
            <a:chOff x="3887698" y="2973700"/>
            <a:chExt cx="2916812" cy="457200"/>
          </a:xfrm>
        </p:grpSpPr>
        <p:sp>
          <p:nvSpPr>
            <p:cNvPr id="1223" name="Google Shape;1223;p42"/>
            <p:cNvSpPr txBox="1"/>
            <p:nvPr/>
          </p:nvSpPr>
          <p:spPr>
            <a:xfrm>
              <a:off x="4467161" y="2973700"/>
              <a:ext cx="233734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 any file to the branch    </a:t>
              </a:r>
            </a:p>
          </p:txBody>
        </p:sp>
        <p:sp>
          <p:nvSpPr>
            <p:cNvPr id="1224" name="Google Shape;1224;p42"/>
            <p:cNvSpPr txBox="1"/>
            <p:nvPr/>
          </p:nvSpPr>
          <p:spPr>
            <a:xfrm>
              <a:off x="3887698" y="2973700"/>
              <a:ext cx="46600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5" name="Google Shape;1225;p42"/>
          <p:cNvGrpSpPr/>
          <p:nvPr/>
        </p:nvGrpSpPr>
        <p:grpSpPr>
          <a:xfrm>
            <a:off x="595223" y="3890238"/>
            <a:ext cx="6209278" cy="457200"/>
            <a:chOff x="3887687" y="3627750"/>
            <a:chExt cx="2916813" cy="457200"/>
          </a:xfrm>
        </p:grpSpPr>
        <p:sp>
          <p:nvSpPr>
            <p:cNvPr id="1227" name="Google Shape;1227;p42"/>
            <p:cNvSpPr txBox="1"/>
            <p:nvPr/>
          </p:nvSpPr>
          <p:spPr>
            <a:xfrm>
              <a:off x="4426634" y="3627750"/>
              <a:ext cx="237786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Commit and push it -&gt; Create a pull request </a:t>
              </a:r>
            </a:p>
          </p:txBody>
        </p:sp>
        <p:sp>
          <p:nvSpPr>
            <p:cNvPr id="1228" name="Google Shape;1228;p42"/>
            <p:cNvSpPr txBox="1"/>
            <p:nvPr/>
          </p:nvSpPr>
          <p:spPr>
            <a:xfrm>
              <a:off x="3887687" y="3627750"/>
              <a:ext cx="46600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1229" name="Google Shape;1229;p42"/>
          <p:cNvCxnSpPr>
            <a:cxnSpLocks/>
            <a:stCxn id="1215" idx="3"/>
            <a:endCxn id="1212" idx="1"/>
          </p:cNvCxnSpPr>
          <p:nvPr/>
        </p:nvCxnSpPr>
        <p:spPr>
          <a:xfrm>
            <a:off x="6804497" y="1631713"/>
            <a:ext cx="1128688" cy="12435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2"/>
          <p:cNvCxnSpPr>
            <a:cxnSpLocks/>
            <a:stCxn id="1212" idx="1"/>
            <a:endCxn id="1227" idx="3"/>
          </p:cNvCxnSpPr>
          <p:nvPr/>
        </p:nvCxnSpPr>
        <p:spPr>
          <a:xfrm rot="10800000" flipV="1">
            <a:off x="6804501" y="2875274"/>
            <a:ext cx="1128684" cy="12435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42"/>
          <p:cNvGrpSpPr/>
          <p:nvPr/>
        </p:nvGrpSpPr>
        <p:grpSpPr>
          <a:xfrm>
            <a:off x="7596708" y="315801"/>
            <a:ext cx="328568" cy="383363"/>
            <a:chOff x="1906864" y="4058187"/>
            <a:chExt cx="424561" cy="495302"/>
          </a:xfrm>
        </p:grpSpPr>
        <p:sp>
          <p:nvSpPr>
            <p:cNvPr id="1232" name="Google Shape;1232;p42"/>
            <p:cNvSpPr/>
            <p:nvPr/>
          </p:nvSpPr>
          <p:spPr>
            <a:xfrm>
              <a:off x="1906864" y="4058187"/>
              <a:ext cx="424561" cy="495302"/>
            </a:xfrm>
            <a:custGeom>
              <a:avLst/>
              <a:gdLst/>
              <a:ahLst/>
              <a:cxnLst/>
              <a:rect l="l" t="t" r="r" b="b"/>
              <a:pathLst>
                <a:path w="14056" h="16398" extrusionOk="0">
                  <a:moveTo>
                    <a:pt x="7027" y="489"/>
                  </a:moveTo>
                  <a:lnTo>
                    <a:pt x="13573" y="2125"/>
                  </a:lnTo>
                  <a:lnTo>
                    <a:pt x="13573" y="7159"/>
                  </a:lnTo>
                  <a:lnTo>
                    <a:pt x="13576" y="7159"/>
                  </a:lnTo>
                  <a:cubicBezTo>
                    <a:pt x="13576" y="10342"/>
                    <a:pt x="11838" y="13265"/>
                    <a:pt x="9042" y="14786"/>
                  </a:cubicBezTo>
                  <a:lnTo>
                    <a:pt x="7028" y="15882"/>
                  </a:lnTo>
                  <a:lnTo>
                    <a:pt x="5014" y="14786"/>
                  </a:lnTo>
                  <a:cubicBezTo>
                    <a:pt x="2217" y="13265"/>
                    <a:pt x="480" y="10342"/>
                    <a:pt x="480" y="7159"/>
                  </a:cubicBezTo>
                  <a:lnTo>
                    <a:pt x="480" y="2125"/>
                  </a:lnTo>
                  <a:lnTo>
                    <a:pt x="7027" y="489"/>
                  </a:lnTo>
                  <a:close/>
                  <a:moveTo>
                    <a:pt x="7028" y="1"/>
                  </a:moveTo>
                  <a:cubicBezTo>
                    <a:pt x="7009" y="1"/>
                    <a:pt x="6989" y="3"/>
                    <a:pt x="6970" y="8"/>
                  </a:cubicBezTo>
                  <a:lnTo>
                    <a:pt x="183" y="1704"/>
                  </a:lnTo>
                  <a:cubicBezTo>
                    <a:pt x="75" y="1731"/>
                    <a:pt x="0" y="1827"/>
                    <a:pt x="0" y="1937"/>
                  </a:cubicBezTo>
                  <a:lnTo>
                    <a:pt x="0" y="7159"/>
                  </a:lnTo>
                  <a:cubicBezTo>
                    <a:pt x="0" y="10519"/>
                    <a:pt x="1834" y="13603"/>
                    <a:pt x="4784" y="15209"/>
                  </a:cubicBezTo>
                  <a:lnTo>
                    <a:pt x="6913" y="16368"/>
                  </a:lnTo>
                  <a:cubicBezTo>
                    <a:pt x="6949" y="16387"/>
                    <a:pt x="6988" y="16398"/>
                    <a:pt x="7028" y="16398"/>
                  </a:cubicBezTo>
                  <a:cubicBezTo>
                    <a:pt x="7068" y="16398"/>
                    <a:pt x="7108" y="16387"/>
                    <a:pt x="7143" y="16368"/>
                  </a:cubicBezTo>
                  <a:lnTo>
                    <a:pt x="9272" y="15209"/>
                  </a:lnTo>
                  <a:cubicBezTo>
                    <a:pt x="12224" y="13603"/>
                    <a:pt x="14056" y="10519"/>
                    <a:pt x="14056" y="7159"/>
                  </a:cubicBezTo>
                  <a:lnTo>
                    <a:pt x="14056" y="1937"/>
                  </a:lnTo>
                  <a:cubicBezTo>
                    <a:pt x="14056" y="1827"/>
                    <a:pt x="13981" y="1731"/>
                    <a:pt x="13875" y="1704"/>
                  </a:cubicBezTo>
                  <a:lnTo>
                    <a:pt x="7087" y="8"/>
                  </a:lnTo>
                  <a:cubicBezTo>
                    <a:pt x="7068" y="3"/>
                    <a:pt x="7048" y="1"/>
                    <a:pt x="7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2167956" y="4174809"/>
              <a:ext cx="77989" cy="105083"/>
            </a:xfrm>
            <a:custGeom>
              <a:avLst/>
              <a:gdLst/>
              <a:ahLst/>
              <a:cxnLst/>
              <a:rect l="l" t="t" r="r" b="b"/>
              <a:pathLst>
                <a:path w="2582" h="3479" extrusionOk="0">
                  <a:moveTo>
                    <a:pt x="2310" y="0"/>
                  </a:moveTo>
                  <a:cubicBezTo>
                    <a:pt x="2177" y="2"/>
                    <a:pt x="2070" y="111"/>
                    <a:pt x="2071" y="243"/>
                  </a:cubicBezTo>
                  <a:lnTo>
                    <a:pt x="2093" y="2506"/>
                  </a:lnTo>
                  <a:lnTo>
                    <a:pt x="437" y="109"/>
                  </a:lnTo>
                  <a:cubicBezTo>
                    <a:pt x="391" y="46"/>
                    <a:pt x="317" y="9"/>
                    <a:pt x="241" y="9"/>
                  </a:cubicBezTo>
                  <a:cubicBezTo>
                    <a:pt x="217" y="9"/>
                    <a:pt x="193" y="12"/>
                    <a:pt x="169" y="20"/>
                  </a:cubicBezTo>
                  <a:cubicBezTo>
                    <a:pt x="69" y="50"/>
                    <a:pt x="0" y="144"/>
                    <a:pt x="0" y="249"/>
                  </a:cubicBezTo>
                  <a:lnTo>
                    <a:pt x="0" y="3239"/>
                  </a:lnTo>
                  <a:cubicBezTo>
                    <a:pt x="0" y="3372"/>
                    <a:pt x="108" y="3479"/>
                    <a:pt x="241" y="3479"/>
                  </a:cubicBezTo>
                  <a:cubicBezTo>
                    <a:pt x="374" y="3479"/>
                    <a:pt x="482" y="3372"/>
                    <a:pt x="482" y="3239"/>
                  </a:cubicBezTo>
                  <a:lnTo>
                    <a:pt x="482" y="1018"/>
                  </a:lnTo>
                  <a:lnTo>
                    <a:pt x="2065" y="3312"/>
                  </a:lnTo>
                  <a:cubicBezTo>
                    <a:pt x="2124" y="3397"/>
                    <a:pt x="2212" y="3445"/>
                    <a:pt x="2302" y="3445"/>
                  </a:cubicBezTo>
                  <a:cubicBezTo>
                    <a:pt x="2329" y="3445"/>
                    <a:pt x="2356" y="3441"/>
                    <a:pt x="2383" y="3432"/>
                  </a:cubicBezTo>
                  <a:cubicBezTo>
                    <a:pt x="2503" y="3395"/>
                    <a:pt x="2582" y="3278"/>
                    <a:pt x="2582" y="3134"/>
                  </a:cubicBezTo>
                  <a:lnTo>
                    <a:pt x="2553" y="239"/>
                  </a:lnTo>
                  <a:cubicBezTo>
                    <a:pt x="2552" y="107"/>
                    <a:pt x="2444" y="0"/>
                    <a:pt x="2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1989838" y="4174869"/>
              <a:ext cx="80738" cy="105083"/>
            </a:xfrm>
            <a:custGeom>
              <a:avLst/>
              <a:gdLst/>
              <a:ahLst/>
              <a:cxnLst/>
              <a:rect l="l" t="t" r="r" b="b"/>
              <a:pathLst>
                <a:path w="2673" h="3479" extrusionOk="0">
                  <a:moveTo>
                    <a:pt x="272" y="1"/>
                  </a:moveTo>
                  <a:cubicBezTo>
                    <a:pt x="246" y="1"/>
                    <a:pt x="219" y="5"/>
                    <a:pt x="193" y="14"/>
                  </a:cubicBezTo>
                  <a:cubicBezTo>
                    <a:pt x="67" y="58"/>
                    <a:pt x="1" y="195"/>
                    <a:pt x="45" y="320"/>
                  </a:cubicBezTo>
                  <a:lnTo>
                    <a:pt x="1069" y="3273"/>
                  </a:lnTo>
                  <a:cubicBezTo>
                    <a:pt x="1113" y="3396"/>
                    <a:pt x="1229" y="3478"/>
                    <a:pt x="1360" y="3478"/>
                  </a:cubicBezTo>
                  <a:lnTo>
                    <a:pt x="1362" y="3478"/>
                  </a:lnTo>
                  <a:cubicBezTo>
                    <a:pt x="1493" y="3476"/>
                    <a:pt x="1609" y="3393"/>
                    <a:pt x="1652" y="3268"/>
                  </a:cubicBezTo>
                  <a:lnTo>
                    <a:pt x="2630" y="323"/>
                  </a:lnTo>
                  <a:cubicBezTo>
                    <a:pt x="2672" y="197"/>
                    <a:pt x="2603" y="62"/>
                    <a:pt x="2478" y="19"/>
                  </a:cubicBezTo>
                  <a:cubicBezTo>
                    <a:pt x="2453" y="10"/>
                    <a:pt x="2427" y="6"/>
                    <a:pt x="2403" y="6"/>
                  </a:cubicBezTo>
                  <a:cubicBezTo>
                    <a:pt x="2302" y="6"/>
                    <a:pt x="2208" y="71"/>
                    <a:pt x="2175" y="171"/>
                  </a:cubicBezTo>
                  <a:lnTo>
                    <a:pt x="1356" y="2634"/>
                  </a:lnTo>
                  <a:lnTo>
                    <a:pt x="498" y="164"/>
                  </a:lnTo>
                  <a:cubicBezTo>
                    <a:pt x="464" y="63"/>
                    <a:pt x="37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2087551" y="4174869"/>
              <a:ext cx="65817" cy="105023"/>
            </a:xfrm>
            <a:custGeom>
              <a:avLst/>
              <a:gdLst/>
              <a:ahLst/>
              <a:cxnLst/>
              <a:rect l="l" t="t" r="r" b="b"/>
              <a:pathLst>
                <a:path w="2179" h="3477" extrusionOk="0">
                  <a:moveTo>
                    <a:pt x="1075" y="482"/>
                  </a:moveTo>
                  <a:cubicBezTo>
                    <a:pt x="1412" y="482"/>
                    <a:pt x="1697" y="758"/>
                    <a:pt x="1697" y="1087"/>
                  </a:cubicBezTo>
                  <a:cubicBezTo>
                    <a:pt x="1697" y="1416"/>
                    <a:pt x="1413" y="1693"/>
                    <a:pt x="1075" y="1693"/>
                  </a:cubicBezTo>
                  <a:cubicBezTo>
                    <a:pt x="940" y="1693"/>
                    <a:pt x="679" y="1694"/>
                    <a:pt x="486" y="1696"/>
                  </a:cubicBezTo>
                  <a:cubicBezTo>
                    <a:pt x="485" y="1497"/>
                    <a:pt x="483" y="689"/>
                    <a:pt x="482" y="483"/>
                  </a:cubicBezTo>
                  <a:lnTo>
                    <a:pt x="1075" y="482"/>
                  </a:lnTo>
                  <a:close/>
                  <a:moveTo>
                    <a:pt x="243" y="0"/>
                  </a:moveTo>
                  <a:cubicBezTo>
                    <a:pt x="179" y="0"/>
                    <a:pt x="118" y="26"/>
                    <a:pt x="72" y="70"/>
                  </a:cubicBezTo>
                  <a:cubicBezTo>
                    <a:pt x="27" y="115"/>
                    <a:pt x="2" y="176"/>
                    <a:pt x="2" y="241"/>
                  </a:cubicBezTo>
                  <a:lnTo>
                    <a:pt x="2" y="3237"/>
                  </a:lnTo>
                  <a:lnTo>
                    <a:pt x="1" y="3237"/>
                  </a:lnTo>
                  <a:cubicBezTo>
                    <a:pt x="1" y="3370"/>
                    <a:pt x="108" y="3477"/>
                    <a:pt x="241" y="3477"/>
                  </a:cubicBezTo>
                  <a:cubicBezTo>
                    <a:pt x="375" y="3477"/>
                    <a:pt x="482" y="3370"/>
                    <a:pt x="482" y="3237"/>
                  </a:cubicBezTo>
                  <a:lnTo>
                    <a:pt x="482" y="2174"/>
                  </a:lnTo>
                  <a:cubicBezTo>
                    <a:pt x="676" y="2173"/>
                    <a:pt x="941" y="2171"/>
                    <a:pt x="1076" y="2171"/>
                  </a:cubicBezTo>
                  <a:cubicBezTo>
                    <a:pt x="1685" y="2171"/>
                    <a:pt x="2179" y="1684"/>
                    <a:pt x="2179" y="1086"/>
                  </a:cubicBezTo>
                  <a:cubicBezTo>
                    <a:pt x="2179" y="488"/>
                    <a:pt x="1685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1958062" y="4111016"/>
              <a:ext cx="322136" cy="384026"/>
            </a:xfrm>
            <a:custGeom>
              <a:avLst/>
              <a:gdLst/>
              <a:ahLst/>
              <a:cxnLst/>
              <a:rect l="l" t="t" r="r" b="b"/>
              <a:pathLst>
                <a:path w="10665" h="12714" extrusionOk="0">
                  <a:moveTo>
                    <a:pt x="5335" y="1"/>
                  </a:moveTo>
                  <a:cubicBezTo>
                    <a:pt x="5315" y="1"/>
                    <a:pt x="5295" y="3"/>
                    <a:pt x="5275" y="7"/>
                  </a:cubicBezTo>
                  <a:lnTo>
                    <a:pt x="2289" y="754"/>
                  </a:lnTo>
                  <a:cubicBezTo>
                    <a:pt x="2160" y="786"/>
                    <a:pt x="2081" y="917"/>
                    <a:pt x="2115" y="1045"/>
                  </a:cubicBezTo>
                  <a:cubicBezTo>
                    <a:pt x="2142" y="1154"/>
                    <a:pt x="2240" y="1226"/>
                    <a:pt x="2347" y="1226"/>
                  </a:cubicBezTo>
                  <a:cubicBezTo>
                    <a:pt x="2366" y="1226"/>
                    <a:pt x="2386" y="1224"/>
                    <a:pt x="2406" y="1219"/>
                  </a:cubicBezTo>
                  <a:lnTo>
                    <a:pt x="5333" y="487"/>
                  </a:lnTo>
                  <a:lnTo>
                    <a:pt x="10183" y="1699"/>
                  </a:lnTo>
                  <a:lnTo>
                    <a:pt x="10183" y="5408"/>
                  </a:lnTo>
                  <a:cubicBezTo>
                    <a:pt x="10183" y="7796"/>
                    <a:pt x="8967" y="10003"/>
                    <a:pt x="6977" y="11282"/>
                  </a:cubicBezTo>
                  <a:lnTo>
                    <a:pt x="6977" y="10000"/>
                  </a:lnTo>
                  <a:cubicBezTo>
                    <a:pt x="7124" y="9834"/>
                    <a:pt x="7248" y="9650"/>
                    <a:pt x="7344" y="9449"/>
                  </a:cubicBezTo>
                  <a:cubicBezTo>
                    <a:pt x="7402" y="9329"/>
                    <a:pt x="7352" y="9186"/>
                    <a:pt x="7232" y="9128"/>
                  </a:cubicBezTo>
                  <a:cubicBezTo>
                    <a:pt x="7198" y="9112"/>
                    <a:pt x="7163" y="9104"/>
                    <a:pt x="7128" y="9104"/>
                  </a:cubicBezTo>
                  <a:cubicBezTo>
                    <a:pt x="7038" y="9104"/>
                    <a:pt x="6952" y="9155"/>
                    <a:pt x="6911" y="9241"/>
                  </a:cubicBezTo>
                  <a:cubicBezTo>
                    <a:pt x="6823" y="9425"/>
                    <a:pt x="6705" y="9593"/>
                    <a:pt x="6563" y="9740"/>
                  </a:cubicBezTo>
                  <a:cubicBezTo>
                    <a:pt x="6520" y="9785"/>
                    <a:pt x="6495" y="9845"/>
                    <a:pt x="6495" y="9907"/>
                  </a:cubicBezTo>
                  <a:lnTo>
                    <a:pt x="6495" y="11565"/>
                  </a:lnTo>
                  <a:lnTo>
                    <a:pt x="5332" y="12198"/>
                  </a:lnTo>
                  <a:lnTo>
                    <a:pt x="5106" y="12075"/>
                  </a:lnTo>
                  <a:lnTo>
                    <a:pt x="5106" y="10544"/>
                  </a:lnTo>
                  <a:cubicBezTo>
                    <a:pt x="5106" y="10425"/>
                    <a:pt x="5019" y="10324"/>
                    <a:pt x="4901" y="10306"/>
                  </a:cubicBezTo>
                  <a:cubicBezTo>
                    <a:pt x="3967" y="10169"/>
                    <a:pt x="3264" y="9354"/>
                    <a:pt x="3264" y="8408"/>
                  </a:cubicBezTo>
                  <a:cubicBezTo>
                    <a:pt x="3264" y="8326"/>
                    <a:pt x="3270" y="8246"/>
                    <a:pt x="3280" y="8165"/>
                  </a:cubicBezTo>
                  <a:lnTo>
                    <a:pt x="4010" y="8895"/>
                  </a:lnTo>
                  <a:cubicBezTo>
                    <a:pt x="4167" y="9052"/>
                    <a:pt x="4377" y="9139"/>
                    <a:pt x="4600" y="9139"/>
                  </a:cubicBezTo>
                  <a:cubicBezTo>
                    <a:pt x="4822" y="9139"/>
                    <a:pt x="5032" y="9052"/>
                    <a:pt x="5190" y="8895"/>
                  </a:cubicBezTo>
                  <a:lnTo>
                    <a:pt x="5671" y="8415"/>
                  </a:lnTo>
                  <a:cubicBezTo>
                    <a:pt x="5828" y="8257"/>
                    <a:pt x="5915" y="8047"/>
                    <a:pt x="5915" y="7824"/>
                  </a:cubicBezTo>
                  <a:cubicBezTo>
                    <a:pt x="5915" y="7602"/>
                    <a:pt x="5828" y="7392"/>
                    <a:pt x="5671" y="7234"/>
                  </a:cubicBezTo>
                  <a:lnTo>
                    <a:pt x="4942" y="6506"/>
                  </a:lnTo>
                  <a:cubicBezTo>
                    <a:pt x="5021" y="6496"/>
                    <a:pt x="5101" y="6490"/>
                    <a:pt x="5181" y="6490"/>
                  </a:cubicBezTo>
                  <a:cubicBezTo>
                    <a:pt x="6179" y="6490"/>
                    <a:pt x="7019" y="7269"/>
                    <a:pt x="7095" y="8262"/>
                  </a:cubicBezTo>
                  <a:cubicBezTo>
                    <a:pt x="7104" y="8386"/>
                    <a:pt x="7209" y="8484"/>
                    <a:pt x="7333" y="8484"/>
                  </a:cubicBezTo>
                  <a:cubicBezTo>
                    <a:pt x="7339" y="8484"/>
                    <a:pt x="7345" y="8483"/>
                    <a:pt x="7352" y="8483"/>
                  </a:cubicBezTo>
                  <a:cubicBezTo>
                    <a:pt x="7484" y="8473"/>
                    <a:pt x="7583" y="8357"/>
                    <a:pt x="7573" y="8226"/>
                  </a:cubicBezTo>
                  <a:cubicBezTo>
                    <a:pt x="7529" y="7623"/>
                    <a:pt x="7259" y="7065"/>
                    <a:pt x="6817" y="6653"/>
                  </a:cubicBezTo>
                  <a:cubicBezTo>
                    <a:pt x="6371" y="6238"/>
                    <a:pt x="5791" y="6010"/>
                    <a:pt x="5183" y="6010"/>
                  </a:cubicBezTo>
                  <a:cubicBezTo>
                    <a:pt x="4912" y="6010"/>
                    <a:pt x="4645" y="6055"/>
                    <a:pt x="4390" y="6144"/>
                  </a:cubicBezTo>
                  <a:cubicBezTo>
                    <a:pt x="4312" y="6172"/>
                    <a:pt x="4253" y="6236"/>
                    <a:pt x="4236" y="6317"/>
                  </a:cubicBezTo>
                  <a:cubicBezTo>
                    <a:pt x="4217" y="6398"/>
                    <a:pt x="4242" y="6482"/>
                    <a:pt x="4299" y="6541"/>
                  </a:cubicBezTo>
                  <a:lnTo>
                    <a:pt x="5332" y="7572"/>
                  </a:lnTo>
                  <a:cubicBezTo>
                    <a:pt x="5398" y="7639"/>
                    <a:pt x="5435" y="7729"/>
                    <a:pt x="5435" y="7823"/>
                  </a:cubicBezTo>
                  <a:cubicBezTo>
                    <a:pt x="5435" y="7918"/>
                    <a:pt x="5398" y="8007"/>
                    <a:pt x="5332" y="8074"/>
                  </a:cubicBezTo>
                  <a:lnTo>
                    <a:pt x="4851" y="8555"/>
                  </a:lnTo>
                  <a:cubicBezTo>
                    <a:pt x="4785" y="8621"/>
                    <a:pt x="4694" y="8658"/>
                    <a:pt x="4600" y="8658"/>
                  </a:cubicBezTo>
                  <a:cubicBezTo>
                    <a:pt x="4505" y="8658"/>
                    <a:pt x="4416" y="8621"/>
                    <a:pt x="4349" y="8555"/>
                  </a:cubicBezTo>
                  <a:lnTo>
                    <a:pt x="3316" y="7521"/>
                  </a:lnTo>
                  <a:cubicBezTo>
                    <a:pt x="3270" y="7476"/>
                    <a:pt x="3210" y="7451"/>
                    <a:pt x="3148" y="7451"/>
                  </a:cubicBezTo>
                  <a:cubicBezTo>
                    <a:pt x="3130" y="7451"/>
                    <a:pt x="3111" y="7453"/>
                    <a:pt x="3093" y="7457"/>
                  </a:cubicBezTo>
                  <a:cubicBezTo>
                    <a:pt x="3012" y="7475"/>
                    <a:pt x="2947" y="7534"/>
                    <a:pt x="2920" y="7611"/>
                  </a:cubicBezTo>
                  <a:cubicBezTo>
                    <a:pt x="2829" y="7867"/>
                    <a:pt x="2784" y="8135"/>
                    <a:pt x="2784" y="8407"/>
                  </a:cubicBezTo>
                  <a:cubicBezTo>
                    <a:pt x="2784" y="8986"/>
                    <a:pt x="2993" y="9545"/>
                    <a:pt x="3373" y="9982"/>
                  </a:cubicBezTo>
                  <a:cubicBezTo>
                    <a:pt x="3704" y="10362"/>
                    <a:pt x="4143" y="10626"/>
                    <a:pt x="4626" y="10742"/>
                  </a:cubicBezTo>
                  <a:lnTo>
                    <a:pt x="4626" y="11813"/>
                  </a:lnTo>
                  <a:lnTo>
                    <a:pt x="4129" y="11543"/>
                  </a:lnTo>
                  <a:cubicBezTo>
                    <a:pt x="1879" y="10318"/>
                    <a:pt x="481" y="7967"/>
                    <a:pt x="481" y="5406"/>
                  </a:cubicBezTo>
                  <a:lnTo>
                    <a:pt x="481" y="1697"/>
                  </a:lnTo>
                  <a:lnTo>
                    <a:pt x="1316" y="1488"/>
                  </a:lnTo>
                  <a:cubicBezTo>
                    <a:pt x="1445" y="1457"/>
                    <a:pt x="1523" y="1327"/>
                    <a:pt x="1491" y="1198"/>
                  </a:cubicBezTo>
                  <a:cubicBezTo>
                    <a:pt x="1464" y="1089"/>
                    <a:pt x="1367" y="1016"/>
                    <a:pt x="1261" y="1016"/>
                  </a:cubicBezTo>
                  <a:cubicBezTo>
                    <a:pt x="1241" y="1016"/>
                    <a:pt x="1221" y="1019"/>
                    <a:pt x="1200" y="1024"/>
                  </a:cubicBezTo>
                  <a:lnTo>
                    <a:pt x="182" y="1278"/>
                  </a:lnTo>
                  <a:cubicBezTo>
                    <a:pt x="75" y="1306"/>
                    <a:pt x="1" y="1401"/>
                    <a:pt x="1" y="1512"/>
                  </a:cubicBezTo>
                  <a:lnTo>
                    <a:pt x="1" y="5409"/>
                  </a:lnTo>
                  <a:cubicBezTo>
                    <a:pt x="1" y="8146"/>
                    <a:pt x="1495" y="10660"/>
                    <a:pt x="3900" y="11967"/>
                  </a:cubicBezTo>
                  <a:lnTo>
                    <a:pt x="5217" y="12684"/>
                  </a:lnTo>
                  <a:cubicBezTo>
                    <a:pt x="5253" y="12703"/>
                    <a:pt x="5293" y="12713"/>
                    <a:pt x="5333" y="12713"/>
                  </a:cubicBezTo>
                  <a:cubicBezTo>
                    <a:pt x="5373" y="12713"/>
                    <a:pt x="5412" y="12703"/>
                    <a:pt x="5447" y="12684"/>
                  </a:cubicBezTo>
                  <a:lnTo>
                    <a:pt x="6766" y="11967"/>
                  </a:lnTo>
                  <a:cubicBezTo>
                    <a:pt x="9170" y="10659"/>
                    <a:pt x="10664" y="8145"/>
                    <a:pt x="10664" y="5409"/>
                  </a:cubicBezTo>
                  <a:lnTo>
                    <a:pt x="10664" y="1512"/>
                  </a:lnTo>
                  <a:cubicBezTo>
                    <a:pt x="10664" y="1401"/>
                    <a:pt x="10589" y="1306"/>
                    <a:pt x="10482" y="1278"/>
                  </a:cubicBezTo>
                  <a:lnTo>
                    <a:pt x="5393" y="6"/>
                  </a:lnTo>
                  <a:cubicBezTo>
                    <a:pt x="5374" y="3"/>
                    <a:pt x="5354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2"/>
          <p:cNvGrpSpPr/>
          <p:nvPr/>
        </p:nvGrpSpPr>
        <p:grpSpPr>
          <a:xfrm>
            <a:off x="7990818" y="2683570"/>
            <a:ext cx="383314" cy="383410"/>
            <a:chOff x="5059119" y="4058157"/>
            <a:chExt cx="495302" cy="495362"/>
          </a:xfrm>
        </p:grpSpPr>
        <p:sp>
          <p:nvSpPr>
            <p:cNvPr id="1238" name="Google Shape;1238;p42"/>
            <p:cNvSpPr/>
            <p:nvPr/>
          </p:nvSpPr>
          <p:spPr>
            <a:xfrm>
              <a:off x="5059119" y="4058157"/>
              <a:ext cx="495302" cy="495362"/>
            </a:xfrm>
            <a:custGeom>
              <a:avLst/>
              <a:gdLst/>
              <a:ahLst/>
              <a:cxnLst/>
              <a:rect l="l" t="t" r="r" b="b"/>
              <a:pathLst>
                <a:path w="16398" h="16400" extrusionOk="0">
                  <a:moveTo>
                    <a:pt x="14707" y="482"/>
                  </a:moveTo>
                  <a:cubicBezTo>
                    <a:pt x="15373" y="482"/>
                    <a:pt x="15916" y="1024"/>
                    <a:pt x="15916" y="1691"/>
                  </a:cubicBezTo>
                  <a:lnTo>
                    <a:pt x="15916" y="8348"/>
                  </a:lnTo>
                  <a:lnTo>
                    <a:pt x="15918" y="8348"/>
                  </a:lnTo>
                  <a:cubicBezTo>
                    <a:pt x="15918" y="9014"/>
                    <a:pt x="15376" y="9557"/>
                    <a:pt x="14709" y="9557"/>
                  </a:cubicBezTo>
                  <a:lnTo>
                    <a:pt x="4988" y="9557"/>
                  </a:lnTo>
                  <a:lnTo>
                    <a:pt x="4988" y="9076"/>
                  </a:lnTo>
                  <a:lnTo>
                    <a:pt x="14709" y="9076"/>
                  </a:lnTo>
                  <a:cubicBezTo>
                    <a:pt x="15110" y="9076"/>
                    <a:pt x="15437" y="8751"/>
                    <a:pt x="15437" y="8348"/>
                  </a:cubicBezTo>
                  <a:lnTo>
                    <a:pt x="15437" y="1690"/>
                  </a:lnTo>
                  <a:cubicBezTo>
                    <a:pt x="15437" y="1289"/>
                    <a:pt x="15110" y="962"/>
                    <a:pt x="14709" y="962"/>
                  </a:cubicBezTo>
                  <a:lnTo>
                    <a:pt x="13910" y="962"/>
                  </a:lnTo>
                  <a:cubicBezTo>
                    <a:pt x="13777" y="962"/>
                    <a:pt x="13670" y="1070"/>
                    <a:pt x="13670" y="1203"/>
                  </a:cubicBezTo>
                  <a:cubicBezTo>
                    <a:pt x="13670" y="1336"/>
                    <a:pt x="13777" y="1444"/>
                    <a:pt x="13910" y="1444"/>
                  </a:cubicBezTo>
                  <a:lnTo>
                    <a:pt x="14709" y="1444"/>
                  </a:lnTo>
                  <a:cubicBezTo>
                    <a:pt x="14846" y="1444"/>
                    <a:pt x="14956" y="1555"/>
                    <a:pt x="14956" y="1691"/>
                  </a:cubicBezTo>
                  <a:lnTo>
                    <a:pt x="14956" y="8349"/>
                  </a:lnTo>
                  <a:cubicBezTo>
                    <a:pt x="14956" y="8486"/>
                    <a:pt x="14845" y="8598"/>
                    <a:pt x="14709" y="8598"/>
                  </a:cubicBezTo>
                  <a:lnTo>
                    <a:pt x="4999" y="8598"/>
                  </a:lnTo>
                  <a:cubicBezTo>
                    <a:pt x="4995" y="8598"/>
                    <a:pt x="4991" y="8598"/>
                    <a:pt x="4988" y="8596"/>
                  </a:cubicBezTo>
                  <a:lnTo>
                    <a:pt x="4988" y="4776"/>
                  </a:lnTo>
                  <a:cubicBezTo>
                    <a:pt x="5461" y="4249"/>
                    <a:pt x="5722" y="3573"/>
                    <a:pt x="5722" y="2862"/>
                  </a:cubicBezTo>
                  <a:cubicBezTo>
                    <a:pt x="5722" y="2346"/>
                    <a:pt x="5584" y="1863"/>
                    <a:pt x="5344" y="1444"/>
                  </a:cubicBezTo>
                  <a:lnTo>
                    <a:pt x="12789" y="1444"/>
                  </a:lnTo>
                  <a:cubicBezTo>
                    <a:pt x="12922" y="1444"/>
                    <a:pt x="13030" y="1336"/>
                    <a:pt x="13030" y="1203"/>
                  </a:cubicBezTo>
                  <a:cubicBezTo>
                    <a:pt x="13030" y="1070"/>
                    <a:pt x="12922" y="962"/>
                    <a:pt x="12789" y="962"/>
                  </a:cubicBezTo>
                  <a:lnTo>
                    <a:pt x="4996" y="962"/>
                  </a:lnTo>
                  <a:cubicBezTo>
                    <a:pt x="4865" y="815"/>
                    <a:pt x="4719" y="681"/>
                    <a:pt x="4560" y="563"/>
                  </a:cubicBezTo>
                  <a:cubicBezTo>
                    <a:pt x="4698" y="509"/>
                    <a:pt x="4846" y="482"/>
                    <a:pt x="4998" y="482"/>
                  </a:cubicBezTo>
                  <a:close/>
                  <a:moveTo>
                    <a:pt x="11734" y="10037"/>
                  </a:moveTo>
                  <a:cubicBezTo>
                    <a:pt x="11805" y="10037"/>
                    <a:pt x="11870" y="10079"/>
                    <a:pt x="11900" y="10145"/>
                  </a:cubicBezTo>
                  <a:lnTo>
                    <a:pt x="12257" y="10938"/>
                  </a:lnTo>
                  <a:cubicBezTo>
                    <a:pt x="12294" y="11020"/>
                    <a:pt x="12259" y="11087"/>
                    <a:pt x="12244" y="11112"/>
                  </a:cubicBezTo>
                  <a:cubicBezTo>
                    <a:pt x="12228" y="11135"/>
                    <a:pt x="12180" y="11195"/>
                    <a:pt x="12090" y="11195"/>
                  </a:cubicBezTo>
                  <a:lnTo>
                    <a:pt x="7618" y="11195"/>
                  </a:lnTo>
                  <a:cubicBezTo>
                    <a:pt x="7529" y="11195"/>
                    <a:pt x="7480" y="11135"/>
                    <a:pt x="7464" y="11112"/>
                  </a:cubicBezTo>
                  <a:cubicBezTo>
                    <a:pt x="7448" y="11087"/>
                    <a:pt x="7414" y="11020"/>
                    <a:pt x="7452" y="10938"/>
                  </a:cubicBezTo>
                  <a:lnTo>
                    <a:pt x="7808" y="10145"/>
                  </a:lnTo>
                  <a:cubicBezTo>
                    <a:pt x="7838" y="10079"/>
                    <a:pt x="7904" y="10037"/>
                    <a:pt x="7975" y="10037"/>
                  </a:cubicBezTo>
                  <a:close/>
                  <a:moveTo>
                    <a:pt x="2861" y="0"/>
                  </a:moveTo>
                  <a:cubicBezTo>
                    <a:pt x="2537" y="0"/>
                    <a:pt x="2218" y="55"/>
                    <a:pt x="1916" y="161"/>
                  </a:cubicBezTo>
                  <a:cubicBezTo>
                    <a:pt x="1838" y="188"/>
                    <a:pt x="1780" y="253"/>
                    <a:pt x="1761" y="333"/>
                  </a:cubicBezTo>
                  <a:cubicBezTo>
                    <a:pt x="1743" y="414"/>
                    <a:pt x="1768" y="499"/>
                    <a:pt x="1825" y="557"/>
                  </a:cubicBezTo>
                  <a:lnTo>
                    <a:pt x="3078" y="1808"/>
                  </a:lnTo>
                  <a:cubicBezTo>
                    <a:pt x="3265" y="1997"/>
                    <a:pt x="3265" y="2303"/>
                    <a:pt x="3078" y="2491"/>
                  </a:cubicBezTo>
                  <a:lnTo>
                    <a:pt x="2494" y="3074"/>
                  </a:lnTo>
                  <a:cubicBezTo>
                    <a:pt x="2403" y="3166"/>
                    <a:pt x="2282" y="3216"/>
                    <a:pt x="2153" y="3216"/>
                  </a:cubicBezTo>
                  <a:cubicBezTo>
                    <a:pt x="2024" y="3216"/>
                    <a:pt x="1903" y="3166"/>
                    <a:pt x="1813" y="3074"/>
                  </a:cubicBezTo>
                  <a:lnTo>
                    <a:pt x="558" y="1820"/>
                  </a:lnTo>
                  <a:cubicBezTo>
                    <a:pt x="512" y="1774"/>
                    <a:pt x="452" y="1750"/>
                    <a:pt x="390" y="1750"/>
                  </a:cubicBezTo>
                  <a:cubicBezTo>
                    <a:pt x="371" y="1750"/>
                    <a:pt x="353" y="1752"/>
                    <a:pt x="334" y="1756"/>
                  </a:cubicBezTo>
                  <a:cubicBezTo>
                    <a:pt x="254" y="1774"/>
                    <a:pt x="189" y="1833"/>
                    <a:pt x="161" y="1911"/>
                  </a:cubicBezTo>
                  <a:cubicBezTo>
                    <a:pt x="54" y="2216"/>
                    <a:pt x="1" y="2536"/>
                    <a:pt x="1" y="2861"/>
                  </a:cubicBezTo>
                  <a:cubicBezTo>
                    <a:pt x="1" y="3553"/>
                    <a:pt x="250" y="4219"/>
                    <a:pt x="703" y="4740"/>
                  </a:cubicBezTo>
                  <a:cubicBezTo>
                    <a:pt x="1105" y="5202"/>
                    <a:pt x="1645" y="5521"/>
                    <a:pt x="2237" y="5654"/>
                  </a:cubicBezTo>
                  <a:lnTo>
                    <a:pt x="2237" y="11626"/>
                  </a:lnTo>
                  <a:cubicBezTo>
                    <a:pt x="1904" y="11996"/>
                    <a:pt x="1672" y="12445"/>
                    <a:pt x="1568" y="12931"/>
                  </a:cubicBezTo>
                  <a:cubicBezTo>
                    <a:pt x="1539" y="13060"/>
                    <a:pt x="1621" y="13188"/>
                    <a:pt x="1750" y="13216"/>
                  </a:cubicBezTo>
                  <a:cubicBezTo>
                    <a:pt x="1768" y="13220"/>
                    <a:pt x="1785" y="13222"/>
                    <a:pt x="1802" y="13222"/>
                  </a:cubicBezTo>
                  <a:cubicBezTo>
                    <a:pt x="1913" y="13222"/>
                    <a:pt x="2012" y="13145"/>
                    <a:pt x="2036" y="13033"/>
                  </a:cubicBezTo>
                  <a:cubicBezTo>
                    <a:pt x="2129" y="12603"/>
                    <a:pt x="2342" y="12207"/>
                    <a:pt x="2650" y="11888"/>
                  </a:cubicBezTo>
                  <a:cubicBezTo>
                    <a:pt x="2693" y="11844"/>
                    <a:pt x="2717" y="11784"/>
                    <a:pt x="2717" y="11722"/>
                  </a:cubicBezTo>
                  <a:lnTo>
                    <a:pt x="2717" y="5457"/>
                  </a:lnTo>
                  <a:cubicBezTo>
                    <a:pt x="2717" y="5337"/>
                    <a:pt x="2630" y="5237"/>
                    <a:pt x="2512" y="5218"/>
                  </a:cubicBezTo>
                  <a:cubicBezTo>
                    <a:pt x="1953" y="5137"/>
                    <a:pt x="1440" y="4855"/>
                    <a:pt x="1066" y="4426"/>
                  </a:cubicBezTo>
                  <a:cubicBezTo>
                    <a:pt x="689" y="3993"/>
                    <a:pt x="480" y="3439"/>
                    <a:pt x="480" y="2863"/>
                  </a:cubicBezTo>
                  <a:cubicBezTo>
                    <a:pt x="480" y="2728"/>
                    <a:pt x="492" y="2592"/>
                    <a:pt x="515" y="2461"/>
                  </a:cubicBezTo>
                  <a:lnTo>
                    <a:pt x="1473" y="3419"/>
                  </a:lnTo>
                  <a:cubicBezTo>
                    <a:pt x="1655" y="3600"/>
                    <a:pt x="1897" y="3700"/>
                    <a:pt x="2154" y="3700"/>
                  </a:cubicBezTo>
                  <a:cubicBezTo>
                    <a:pt x="2411" y="3700"/>
                    <a:pt x="2652" y="3600"/>
                    <a:pt x="2834" y="3419"/>
                  </a:cubicBezTo>
                  <a:lnTo>
                    <a:pt x="3417" y="2836"/>
                  </a:lnTo>
                  <a:cubicBezTo>
                    <a:pt x="3792" y="2461"/>
                    <a:pt x="3792" y="1849"/>
                    <a:pt x="3417" y="1474"/>
                  </a:cubicBezTo>
                  <a:lnTo>
                    <a:pt x="2460" y="518"/>
                  </a:lnTo>
                  <a:cubicBezTo>
                    <a:pt x="2590" y="496"/>
                    <a:pt x="2725" y="485"/>
                    <a:pt x="2860" y="485"/>
                  </a:cubicBezTo>
                  <a:cubicBezTo>
                    <a:pt x="4172" y="485"/>
                    <a:pt x="5238" y="1552"/>
                    <a:pt x="5238" y="2863"/>
                  </a:cubicBezTo>
                  <a:cubicBezTo>
                    <a:pt x="5238" y="3482"/>
                    <a:pt x="5002" y="4068"/>
                    <a:pt x="4571" y="4516"/>
                  </a:cubicBezTo>
                  <a:cubicBezTo>
                    <a:pt x="4528" y="4560"/>
                    <a:pt x="4504" y="4620"/>
                    <a:pt x="4504" y="4682"/>
                  </a:cubicBezTo>
                  <a:lnTo>
                    <a:pt x="4504" y="10947"/>
                  </a:lnTo>
                  <a:cubicBezTo>
                    <a:pt x="4504" y="11067"/>
                    <a:pt x="4591" y="11167"/>
                    <a:pt x="4709" y="11185"/>
                  </a:cubicBezTo>
                  <a:cubicBezTo>
                    <a:pt x="5268" y="11267"/>
                    <a:pt x="5781" y="11549"/>
                    <a:pt x="6155" y="11976"/>
                  </a:cubicBezTo>
                  <a:cubicBezTo>
                    <a:pt x="6532" y="12410"/>
                    <a:pt x="6741" y="12964"/>
                    <a:pt x="6741" y="13538"/>
                  </a:cubicBezTo>
                  <a:cubicBezTo>
                    <a:pt x="6741" y="13675"/>
                    <a:pt x="6729" y="13810"/>
                    <a:pt x="6706" y="13943"/>
                  </a:cubicBezTo>
                  <a:lnTo>
                    <a:pt x="5748" y="12985"/>
                  </a:lnTo>
                  <a:cubicBezTo>
                    <a:pt x="5566" y="12804"/>
                    <a:pt x="5324" y="12704"/>
                    <a:pt x="5067" y="12704"/>
                  </a:cubicBezTo>
                  <a:cubicBezTo>
                    <a:pt x="4810" y="12704"/>
                    <a:pt x="4567" y="12804"/>
                    <a:pt x="4386" y="12985"/>
                  </a:cubicBezTo>
                  <a:lnTo>
                    <a:pt x="3803" y="13568"/>
                  </a:lnTo>
                  <a:cubicBezTo>
                    <a:pt x="3428" y="13943"/>
                    <a:pt x="3428" y="14555"/>
                    <a:pt x="3803" y="14930"/>
                  </a:cubicBezTo>
                  <a:lnTo>
                    <a:pt x="4760" y="15886"/>
                  </a:lnTo>
                  <a:cubicBezTo>
                    <a:pt x="4629" y="15908"/>
                    <a:pt x="4494" y="15919"/>
                    <a:pt x="4360" y="15919"/>
                  </a:cubicBezTo>
                  <a:cubicBezTo>
                    <a:pt x="3248" y="15919"/>
                    <a:pt x="2270" y="15131"/>
                    <a:pt x="2035" y="14047"/>
                  </a:cubicBezTo>
                  <a:cubicBezTo>
                    <a:pt x="2010" y="13933"/>
                    <a:pt x="1910" y="13857"/>
                    <a:pt x="1800" y="13857"/>
                  </a:cubicBezTo>
                  <a:cubicBezTo>
                    <a:pt x="1783" y="13857"/>
                    <a:pt x="1766" y="13859"/>
                    <a:pt x="1749" y="13862"/>
                  </a:cubicBezTo>
                  <a:cubicBezTo>
                    <a:pt x="1620" y="13890"/>
                    <a:pt x="1537" y="14018"/>
                    <a:pt x="1565" y="14147"/>
                  </a:cubicBezTo>
                  <a:cubicBezTo>
                    <a:pt x="1701" y="14776"/>
                    <a:pt x="2051" y="15348"/>
                    <a:pt x="2553" y="15757"/>
                  </a:cubicBezTo>
                  <a:cubicBezTo>
                    <a:pt x="3061" y="16172"/>
                    <a:pt x="3704" y="16400"/>
                    <a:pt x="4361" y="16400"/>
                  </a:cubicBezTo>
                  <a:cubicBezTo>
                    <a:pt x="4685" y="16400"/>
                    <a:pt x="5005" y="16346"/>
                    <a:pt x="5307" y="16240"/>
                  </a:cubicBezTo>
                  <a:cubicBezTo>
                    <a:pt x="5385" y="16213"/>
                    <a:pt x="5443" y="16148"/>
                    <a:pt x="5461" y="16067"/>
                  </a:cubicBezTo>
                  <a:cubicBezTo>
                    <a:pt x="5479" y="15986"/>
                    <a:pt x="5455" y="15902"/>
                    <a:pt x="5397" y="15844"/>
                  </a:cubicBezTo>
                  <a:lnTo>
                    <a:pt x="4145" y="14592"/>
                  </a:lnTo>
                  <a:cubicBezTo>
                    <a:pt x="3957" y="14403"/>
                    <a:pt x="3957" y="14098"/>
                    <a:pt x="4145" y="13909"/>
                  </a:cubicBezTo>
                  <a:lnTo>
                    <a:pt x="4728" y="13326"/>
                  </a:lnTo>
                  <a:cubicBezTo>
                    <a:pt x="4818" y="13235"/>
                    <a:pt x="4940" y="13186"/>
                    <a:pt x="5068" y="13186"/>
                  </a:cubicBezTo>
                  <a:cubicBezTo>
                    <a:pt x="5197" y="13186"/>
                    <a:pt x="5318" y="13235"/>
                    <a:pt x="5409" y="13326"/>
                  </a:cubicBezTo>
                  <a:lnTo>
                    <a:pt x="6664" y="14581"/>
                  </a:lnTo>
                  <a:cubicBezTo>
                    <a:pt x="6709" y="14627"/>
                    <a:pt x="6770" y="14652"/>
                    <a:pt x="6833" y="14652"/>
                  </a:cubicBezTo>
                  <a:cubicBezTo>
                    <a:pt x="6850" y="14652"/>
                    <a:pt x="6869" y="14650"/>
                    <a:pt x="6886" y="14646"/>
                  </a:cubicBezTo>
                  <a:cubicBezTo>
                    <a:pt x="6967" y="14627"/>
                    <a:pt x="7033" y="14569"/>
                    <a:pt x="7059" y="14490"/>
                  </a:cubicBezTo>
                  <a:cubicBezTo>
                    <a:pt x="7167" y="14186"/>
                    <a:pt x="7221" y="13865"/>
                    <a:pt x="7221" y="13541"/>
                  </a:cubicBezTo>
                  <a:cubicBezTo>
                    <a:pt x="7221" y="12850"/>
                    <a:pt x="6971" y="12183"/>
                    <a:pt x="6518" y="11663"/>
                  </a:cubicBezTo>
                  <a:cubicBezTo>
                    <a:pt x="6116" y="11201"/>
                    <a:pt x="5577" y="10882"/>
                    <a:pt x="4984" y="10749"/>
                  </a:cubicBezTo>
                  <a:lnTo>
                    <a:pt x="4984" y="10039"/>
                  </a:lnTo>
                  <a:lnTo>
                    <a:pt x="7326" y="10039"/>
                  </a:lnTo>
                  <a:lnTo>
                    <a:pt x="7008" y="10743"/>
                  </a:lnTo>
                  <a:cubicBezTo>
                    <a:pt x="6915" y="10949"/>
                    <a:pt x="6932" y="11185"/>
                    <a:pt x="7055" y="11375"/>
                  </a:cubicBezTo>
                  <a:cubicBezTo>
                    <a:pt x="7178" y="11564"/>
                    <a:pt x="7387" y="11678"/>
                    <a:pt x="7613" y="11678"/>
                  </a:cubicBezTo>
                  <a:lnTo>
                    <a:pt x="12085" y="11678"/>
                  </a:lnTo>
                  <a:cubicBezTo>
                    <a:pt x="12312" y="11678"/>
                    <a:pt x="12519" y="11564"/>
                    <a:pt x="12642" y="11375"/>
                  </a:cubicBezTo>
                  <a:cubicBezTo>
                    <a:pt x="12765" y="11185"/>
                    <a:pt x="12784" y="10949"/>
                    <a:pt x="12689" y="10743"/>
                  </a:cubicBezTo>
                  <a:lnTo>
                    <a:pt x="12372" y="10039"/>
                  </a:lnTo>
                  <a:lnTo>
                    <a:pt x="14704" y="10039"/>
                  </a:lnTo>
                  <a:cubicBezTo>
                    <a:pt x="15635" y="10039"/>
                    <a:pt x="16393" y="9281"/>
                    <a:pt x="16393" y="8351"/>
                  </a:cubicBezTo>
                  <a:lnTo>
                    <a:pt x="16393" y="1693"/>
                  </a:lnTo>
                  <a:cubicBezTo>
                    <a:pt x="16398" y="758"/>
                    <a:pt x="15640" y="0"/>
                    <a:pt x="14709" y="0"/>
                  </a:cubicBezTo>
                  <a:lnTo>
                    <a:pt x="4999" y="0"/>
                  </a:lnTo>
                  <a:cubicBezTo>
                    <a:pt x="4668" y="0"/>
                    <a:pt x="4353" y="94"/>
                    <a:pt x="4079" y="273"/>
                  </a:cubicBezTo>
                  <a:cubicBezTo>
                    <a:pt x="3709" y="99"/>
                    <a:pt x="3296" y="0"/>
                    <a:pt x="2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311361" y="4140889"/>
              <a:ext cx="14559" cy="51228"/>
            </a:xfrm>
            <a:custGeom>
              <a:avLst/>
              <a:gdLst/>
              <a:ahLst/>
              <a:cxnLst/>
              <a:rect l="l" t="t" r="r" b="b"/>
              <a:pathLst>
                <a:path w="482" h="1696" extrusionOk="0">
                  <a:moveTo>
                    <a:pt x="241" y="1"/>
                  </a:moveTo>
                  <a:cubicBezTo>
                    <a:pt x="108" y="1"/>
                    <a:pt x="0" y="108"/>
                    <a:pt x="0" y="241"/>
                  </a:cubicBezTo>
                  <a:lnTo>
                    <a:pt x="0" y="1455"/>
                  </a:lnTo>
                  <a:cubicBezTo>
                    <a:pt x="0" y="1588"/>
                    <a:pt x="108" y="1696"/>
                    <a:pt x="241" y="1696"/>
                  </a:cubicBezTo>
                  <a:cubicBezTo>
                    <a:pt x="374" y="1696"/>
                    <a:pt x="482" y="1588"/>
                    <a:pt x="482" y="1455"/>
                  </a:cubicBezTo>
                  <a:lnTo>
                    <a:pt x="482" y="241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387598" y="4140889"/>
              <a:ext cx="14559" cy="51228"/>
            </a:xfrm>
            <a:custGeom>
              <a:avLst/>
              <a:gdLst/>
              <a:ahLst/>
              <a:cxnLst/>
              <a:rect l="l" t="t" r="r" b="b"/>
              <a:pathLst>
                <a:path w="482" h="1696" extrusionOk="0">
                  <a:moveTo>
                    <a:pt x="241" y="1"/>
                  </a:moveTo>
                  <a:cubicBezTo>
                    <a:pt x="108" y="1"/>
                    <a:pt x="0" y="108"/>
                    <a:pt x="0" y="241"/>
                  </a:cubicBezTo>
                  <a:lnTo>
                    <a:pt x="0" y="1455"/>
                  </a:lnTo>
                  <a:cubicBezTo>
                    <a:pt x="0" y="1588"/>
                    <a:pt x="108" y="1696"/>
                    <a:pt x="241" y="1696"/>
                  </a:cubicBezTo>
                  <a:cubicBezTo>
                    <a:pt x="374" y="1696"/>
                    <a:pt x="482" y="1588"/>
                    <a:pt x="482" y="1455"/>
                  </a:cubicBezTo>
                  <a:lnTo>
                    <a:pt x="482" y="241"/>
                  </a:lnTo>
                  <a:cubicBezTo>
                    <a:pt x="482" y="108"/>
                    <a:pt x="37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308521" y="4231927"/>
              <a:ext cx="96475" cy="31172"/>
            </a:xfrm>
            <a:custGeom>
              <a:avLst/>
              <a:gdLst/>
              <a:ahLst/>
              <a:cxnLst/>
              <a:rect l="l" t="t" r="r" b="b"/>
              <a:pathLst>
                <a:path w="3194" h="1032" extrusionOk="0">
                  <a:moveTo>
                    <a:pt x="2930" y="0"/>
                  </a:moveTo>
                  <a:cubicBezTo>
                    <a:pt x="2869" y="0"/>
                    <a:pt x="2807" y="24"/>
                    <a:pt x="2761" y="71"/>
                  </a:cubicBezTo>
                  <a:cubicBezTo>
                    <a:pt x="2440" y="392"/>
                    <a:pt x="2019" y="553"/>
                    <a:pt x="1597" y="553"/>
                  </a:cubicBezTo>
                  <a:cubicBezTo>
                    <a:pt x="1176" y="553"/>
                    <a:pt x="754" y="392"/>
                    <a:pt x="433" y="71"/>
                  </a:cubicBezTo>
                  <a:cubicBezTo>
                    <a:pt x="387" y="24"/>
                    <a:pt x="325" y="1"/>
                    <a:pt x="264" y="1"/>
                  </a:cubicBezTo>
                  <a:cubicBezTo>
                    <a:pt x="202" y="1"/>
                    <a:pt x="141" y="24"/>
                    <a:pt x="94" y="71"/>
                  </a:cubicBezTo>
                  <a:cubicBezTo>
                    <a:pt x="1" y="165"/>
                    <a:pt x="1" y="317"/>
                    <a:pt x="94" y="411"/>
                  </a:cubicBezTo>
                  <a:cubicBezTo>
                    <a:pt x="509" y="826"/>
                    <a:pt x="1053" y="1032"/>
                    <a:pt x="1598" y="1032"/>
                  </a:cubicBezTo>
                  <a:cubicBezTo>
                    <a:pt x="2142" y="1032"/>
                    <a:pt x="2686" y="824"/>
                    <a:pt x="3101" y="411"/>
                  </a:cubicBezTo>
                  <a:cubicBezTo>
                    <a:pt x="3194" y="317"/>
                    <a:pt x="3194" y="165"/>
                    <a:pt x="3101" y="71"/>
                  </a:cubicBezTo>
                  <a:cubicBezTo>
                    <a:pt x="3054" y="24"/>
                    <a:pt x="2992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2" name="Google Shape;1242;p42"/>
          <p:cNvCxnSpPr>
            <a:cxnSpLocks/>
            <a:stCxn id="1211" idx="3"/>
          </p:cNvCxnSpPr>
          <p:nvPr/>
        </p:nvCxnSpPr>
        <p:spPr>
          <a:xfrm rot="10800000" flipH="1">
            <a:off x="8010300" y="92883"/>
            <a:ext cx="1133700" cy="414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2"/>
          <p:cNvCxnSpPr>
            <a:cxnSpLocks/>
            <a:stCxn id="1211" idx="3"/>
          </p:cNvCxnSpPr>
          <p:nvPr/>
        </p:nvCxnSpPr>
        <p:spPr>
          <a:xfrm>
            <a:off x="8010300" y="507483"/>
            <a:ext cx="1133700" cy="414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65;p21">
            <a:extLst>
              <a:ext uri="{FF2B5EF4-FFF2-40B4-BE49-F238E27FC236}">
                <a16:creationId xmlns:a16="http://schemas.microsoft.com/office/drawing/2014/main" id="{276860F8-D3F0-FB81-EAB7-DE759C1FA10A}"/>
              </a:ext>
            </a:extLst>
          </p:cNvPr>
          <p:cNvSpPr txBox="1"/>
          <p:nvPr/>
        </p:nvSpPr>
        <p:spPr>
          <a:xfrm flipH="1">
            <a:off x="3887687" y="4544410"/>
            <a:ext cx="4831026" cy="4682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Deadline: Due 11/10/2024 (one week)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 txBox="1">
            <a:spLocks noGrp="1"/>
          </p:cNvSpPr>
          <p:nvPr>
            <p:ph type="title"/>
          </p:nvPr>
        </p:nvSpPr>
        <p:spPr>
          <a:xfrm>
            <a:off x="3420067" y="375599"/>
            <a:ext cx="175578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>
                <a:solidFill>
                  <a:schemeClr val="tx1"/>
                </a:solidFill>
              </a:rPr>
              <a:t>Q&amp;A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074" name="Picture 2" descr="Sad Hamster with Bow (girl) Meme Generator">
            <a:extLst>
              <a:ext uri="{FF2B5EF4-FFF2-40B4-BE49-F238E27FC236}">
                <a16:creationId xmlns:a16="http://schemas.microsoft.com/office/drawing/2014/main" id="{864527BC-FA67-E7BC-2AAF-6901DF1A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19" y="3090414"/>
            <a:ext cx="1593730" cy="15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Вопросы и ответы (Q&amp;A) после презентации на английском языке ⋆ Speakingo">
            <a:extLst>
              <a:ext uri="{FF2B5EF4-FFF2-40B4-BE49-F238E27FC236}">
                <a16:creationId xmlns:a16="http://schemas.microsoft.com/office/drawing/2014/main" id="{9D8A3413-57BB-31E1-A07B-3BA4F76A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6" y="1226029"/>
            <a:ext cx="3361427" cy="25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document_5418124604231147483">
            <a:hlinkClick r:id="" action="ppaction://media"/>
            <a:extLst>
              <a:ext uri="{FF2B5EF4-FFF2-40B4-BE49-F238E27FC236}">
                <a16:creationId xmlns:a16="http://schemas.microsoft.com/office/drawing/2014/main" id="{7DBDA5D4-2C13-F8C8-27DC-267C4FE711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36566" y="426597"/>
            <a:ext cx="2413959" cy="42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1183-A9BF-D2E7-300D-39AA0D50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13" y="342958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/>
              <a:t>Used materials</a:t>
            </a:r>
          </a:p>
        </p:txBody>
      </p:sp>
      <p:grpSp>
        <p:nvGrpSpPr>
          <p:cNvPr id="10" name="Google Shape;587;p26">
            <a:extLst>
              <a:ext uri="{FF2B5EF4-FFF2-40B4-BE49-F238E27FC236}">
                <a16:creationId xmlns:a16="http://schemas.microsoft.com/office/drawing/2014/main" id="{78C7DC6B-94FE-ABB5-9E27-3028547C64EC}"/>
              </a:ext>
            </a:extLst>
          </p:cNvPr>
          <p:cNvGrpSpPr/>
          <p:nvPr/>
        </p:nvGrpSpPr>
        <p:grpSpPr>
          <a:xfrm>
            <a:off x="-2614657" y="1068138"/>
            <a:ext cx="10267426" cy="940438"/>
            <a:chOff x="-3635247" y="1628629"/>
            <a:chExt cx="5217108" cy="872524"/>
          </a:xfrm>
        </p:grpSpPr>
        <p:sp>
          <p:nvSpPr>
            <p:cNvPr id="11" name="Google Shape;588;p26">
              <a:extLst>
                <a:ext uri="{FF2B5EF4-FFF2-40B4-BE49-F238E27FC236}">
                  <a16:creationId xmlns:a16="http://schemas.microsoft.com/office/drawing/2014/main" id="{DA101587-E195-3F16-CC20-C4CF3CA3A84A}"/>
                </a:ext>
              </a:extLst>
            </p:cNvPr>
            <p:cNvSpPr txBox="1"/>
            <p:nvPr/>
          </p:nvSpPr>
          <p:spPr>
            <a:xfrm>
              <a:off x="-2367707" y="162862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12" name="Google Shape;589;p26">
              <a:extLst>
                <a:ext uri="{FF2B5EF4-FFF2-40B4-BE49-F238E27FC236}">
                  <a16:creationId xmlns:a16="http://schemas.microsoft.com/office/drawing/2014/main" id="{E0466B52-FBBF-3D1C-EB9F-8579042BF8DD}"/>
                </a:ext>
              </a:extLst>
            </p:cNvPr>
            <p:cNvGrpSpPr/>
            <p:nvPr/>
          </p:nvGrpSpPr>
          <p:grpSpPr>
            <a:xfrm>
              <a:off x="-3635247" y="1668998"/>
              <a:ext cx="5217108" cy="832155"/>
              <a:chOff x="-3635247" y="1668998"/>
              <a:chExt cx="5217108" cy="832155"/>
            </a:xfrm>
          </p:grpSpPr>
          <p:sp>
            <p:nvSpPr>
              <p:cNvPr id="13" name="Google Shape;590;p26">
                <a:extLst>
                  <a:ext uri="{FF2B5EF4-FFF2-40B4-BE49-F238E27FC236}">
                    <a16:creationId xmlns:a16="http://schemas.microsoft.com/office/drawing/2014/main" id="{9A174D73-11CF-D047-1EAB-894EA5044F58}"/>
                  </a:ext>
                </a:extLst>
              </p:cNvPr>
              <p:cNvSpPr txBox="1"/>
              <p:nvPr/>
            </p:nvSpPr>
            <p:spPr>
              <a:xfrm>
                <a:off x="-3635247" y="1668998"/>
                <a:ext cx="3914574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What is version control?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4" name="Google Shape;591;p26">
                <a:extLst>
                  <a:ext uri="{FF2B5EF4-FFF2-40B4-BE49-F238E27FC236}">
                    <a16:creationId xmlns:a16="http://schemas.microsoft.com/office/drawing/2014/main" id="{8B4740FE-B8EE-B391-AAAD-767D7815E848}"/>
                  </a:ext>
                </a:extLst>
              </p:cNvPr>
              <p:cNvSpPr txBox="1"/>
              <p:nvPr/>
            </p:nvSpPr>
            <p:spPr>
              <a:xfrm>
                <a:off x="-2455445" y="1952453"/>
                <a:ext cx="4037306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	https://www.atlassian.com/git/tutorials/what-is-version-control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15" name="Google Shape;597;p26">
            <a:extLst>
              <a:ext uri="{FF2B5EF4-FFF2-40B4-BE49-F238E27FC236}">
                <a16:creationId xmlns:a16="http://schemas.microsoft.com/office/drawing/2014/main" id="{73B770F7-6E6D-59E7-B254-B7622C8D4870}"/>
              </a:ext>
            </a:extLst>
          </p:cNvPr>
          <p:cNvGrpSpPr/>
          <p:nvPr/>
        </p:nvGrpSpPr>
        <p:grpSpPr>
          <a:xfrm>
            <a:off x="-250250" y="2032210"/>
            <a:ext cx="8449964" cy="887284"/>
            <a:chOff x="4675866" y="2021942"/>
            <a:chExt cx="3795003" cy="887284"/>
          </a:xfrm>
        </p:grpSpPr>
        <p:sp>
          <p:nvSpPr>
            <p:cNvPr id="16" name="Google Shape;598;p26">
              <a:extLst>
                <a:ext uri="{FF2B5EF4-FFF2-40B4-BE49-F238E27FC236}">
                  <a16:creationId xmlns:a16="http://schemas.microsoft.com/office/drawing/2014/main" id="{BEBE6C71-C2A6-9C80-762F-63C0751A25F6}"/>
                </a:ext>
              </a:extLst>
            </p:cNvPr>
            <p:cNvSpPr txBox="1"/>
            <p:nvPr/>
          </p:nvSpPr>
          <p:spPr>
            <a:xfrm flipH="1">
              <a:off x="4675866" y="2079038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17" name="Google Shape;599;p26">
              <a:extLst>
                <a:ext uri="{FF2B5EF4-FFF2-40B4-BE49-F238E27FC236}">
                  <a16:creationId xmlns:a16="http://schemas.microsoft.com/office/drawing/2014/main" id="{987830B6-04E2-3193-2B8D-7917E6AC0857}"/>
                </a:ext>
              </a:extLst>
            </p:cNvPr>
            <p:cNvGrpSpPr/>
            <p:nvPr/>
          </p:nvGrpSpPr>
          <p:grpSpPr>
            <a:xfrm>
              <a:off x="5402663" y="2021942"/>
              <a:ext cx="3068206" cy="887284"/>
              <a:chOff x="5402663" y="2021942"/>
              <a:chExt cx="3068206" cy="887284"/>
            </a:xfrm>
          </p:grpSpPr>
          <p:sp>
            <p:nvSpPr>
              <p:cNvPr id="18" name="Google Shape;600;p26">
                <a:extLst>
                  <a:ext uri="{FF2B5EF4-FFF2-40B4-BE49-F238E27FC236}">
                    <a16:creationId xmlns:a16="http://schemas.microsoft.com/office/drawing/2014/main" id="{B6139E2D-B06F-1F9C-1631-2259D461FCBF}"/>
                  </a:ext>
                </a:extLst>
              </p:cNvPr>
              <p:cNvSpPr txBox="1"/>
              <p:nvPr/>
            </p:nvSpPr>
            <p:spPr>
              <a:xfrm flipH="1">
                <a:off x="5402663" y="2021942"/>
                <a:ext cx="2399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Examples of version control systems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9" name="Google Shape;601;p26">
                <a:extLst>
                  <a:ext uri="{FF2B5EF4-FFF2-40B4-BE49-F238E27FC236}">
                    <a16:creationId xmlns:a16="http://schemas.microsoft.com/office/drawing/2014/main" id="{BE0C1CB7-9515-54D0-D48C-95A1CA339604}"/>
                  </a:ext>
                </a:extLst>
              </p:cNvPr>
              <p:cNvSpPr txBox="1"/>
              <p:nvPr/>
            </p:nvSpPr>
            <p:spPr>
              <a:xfrm flipH="1">
                <a:off x="5575328" y="2360526"/>
                <a:ext cx="2895541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https://www.google.com/search?q=Examples+of+version+control+systems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20" name="Google Shape;592;p26">
            <a:extLst>
              <a:ext uri="{FF2B5EF4-FFF2-40B4-BE49-F238E27FC236}">
                <a16:creationId xmlns:a16="http://schemas.microsoft.com/office/drawing/2014/main" id="{4E75F089-3698-A7C1-9431-0112B2CDCBA2}"/>
              </a:ext>
            </a:extLst>
          </p:cNvPr>
          <p:cNvGrpSpPr/>
          <p:nvPr/>
        </p:nvGrpSpPr>
        <p:grpSpPr>
          <a:xfrm>
            <a:off x="495713" y="2937945"/>
            <a:ext cx="5328129" cy="877533"/>
            <a:chOff x="-2595133" y="3583803"/>
            <a:chExt cx="3283267" cy="877533"/>
          </a:xfrm>
        </p:grpSpPr>
        <p:sp>
          <p:nvSpPr>
            <p:cNvPr id="21" name="Google Shape;593;p26">
              <a:extLst>
                <a:ext uri="{FF2B5EF4-FFF2-40B4-BE49-F238E27FC236}">
                  <a16:creationId xmlns:a16="http://schemas.microsoft.com/office/drawing/2014/main" id="{864524A8-A483-C14F-3B6A-2924340BF755}"/>
                </a:ext>
              </a:extLst>
            </p:cNvPr>
            <p:cNvSpPr txBox="1"/>
            <p:nvPr/>
          </p:nvSpPr>
          <p:spPr>
            <a:xfrm>
              <a:off x="-2595133" y="3665585"/>
              <a:ext cx="980205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22" name="Google Shape;594;p26">
              <a:extLst>
                <a:ext uri="{FF2B5EF4-FFF2-40B4-BE49-F238E27FC236}">
                  <a16:creationId xmlns:a16="http://schemas.microsoft.com/office/drawing/2014/main" id="{0E30C3CF-0DEF-6CF7-D1E9-DCBE038EF771}"/>
                </a:ext>
              </a:extLst>
            </p:cNvPr>
            <p:cNvGrpSpPr/>
            <p:nvPr/>
          </p:nvGrpSpPr>
          <p:grpSpPr>
            <a:xfrm>
              <a:off x="-2009466" y="3583803"/>
              <a:ext cx="2697600" cy="877533"/>
              <a:chOff x="-2009466" y="3583803"/>
              <a:chExt cx="2697600" cy="877533"/>
            </a:xfrm>
          </p:grpSpPr>
          <p:sp>
            <p:nvSpPr>
              <p:cNvPr id="23" name="Google Shape;595;p26">
                <a:extLst>
                  <a:ext uri="{FF2B5EF4-FFF2-40B4-BE49-F238E27FC236}">
                    <a16:creationId xmlns:a16="http://schemas.microsoft.com/office/drawing/2014/main" id="{13F5FED4-34FD-E7DD-CDBC-1F95F4383060}"/>
                  </a:ext>
                </a:extLst>
              </p:cNvPr>
              <p:cNvSpPr txBox="1"/>
              <p:nvPr/>
            </p:nvSpPr>
            <p:spPr>
              <a:xfrm>
                <a:off x="-2009466" y="3583803"/>
                <a:ext cx="146373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Bitbucket is…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24" name="Google Shape;596;p26">
                <a:extLst>
                  <a:ext uri="{FF2B5EF4-FFF2-40B4-BE49-F238E27FC236}">
                    <a16:creationId xmlns:a16="http://schemas.microsoft.com/office/drawing/2014/main" id="{F2B6D397-6C0F-C88F-192E-1DE54315D185}"/>
                  </a:ext>
                </a:extLst>
              </p:cNvPr>
              <p:cNvSpPr txBox="1"/>
              <p:nvPr/>
            </p:nvSpPr>
            <p:spPr>
              <a:xfrm>
                <a:off x="-1741148" y="3912636"/>
                <a:ext cx="2429282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https://en.wikipedia.org/wiki/Bitbucket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25" name="Google Shape;602;p26">
            <a:extLst>
              <a:ext uri="{FF2B5EF4-FFF2-40B4-BE49-F238E27FC236}">
                <a16:creationId xmlns:a16="http://schemas.microsoft.com/office/drawing/2014/main" id="{E687FA47-14CA-8058-3C22-84916886E812}"/>
              </a:ext>
            </a:extLst>
          </p:cNvPr>
          <p:cNvGrpSpPr/>
          <p:nvPr/>
        </p:nvGrpSpPr>
        <p:grpSpPr>
          <a:xfrm>
            <a:off x="619670" y="3869098"/>
            <a:ext cx="7580043" cy="918828"/>
            <a:chOff x="5171747" y="3574518"/>
            <a:chExt cx="3844806" cy="918828"/>
          </a:xfrm>
        </p:grpSpPr>
        <p:sp>
          <p:nvSpPr>
            <p:cNvPr id="26" name="Google Shape;603;p26">
              <a:extLst>
                <a:ext uri="{FF2B5EF4-FFF2-40B4-BE49-F238E27FC236}">
                  <a16:creationId xmlns:a16="http://schemas.microsoft.com/office/drawing/2014/main" id="{65EC15C9-92D2-5BA9-ECA2-CF60E52DAD30}"/>
                </a:ext>
              </a:extLst>
            </p:cNvPr>
            <p:cNvSpPr txBox="1"/>
            <p:nvPr/>
          </p:nvSpPr>
          <p:spPr>
            <a:xfrm flipH="1">
              <a:off x="5171747" y="3686380"/>
              <a:ext cx="681093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27" name="Google Shape;604;p26">
              <a:extLst>
                <a:ext uri="{FF2B5EF4-FFF2-40B4-BE49-F238E27FC236}">
                  <a16:creationId xmlns:a16="http://schemas.microsoft.com/office/drawing/2014/main" id="{2720FD76-4299-3385-E36B-522F9B0013CA}"/>
                </a:ext>
              </a:extLst>
            </p:cNvPr>
            <p:cNvGrpSpPr/>
            <p:nvPr/>
          </p:nvGrpSpPr>
          <p:grpSpPr>
            <a:xfrm>
              <a:off x="5746346" y="3574518"/>
              <a:ext cx="3270207" cy="918828"/>
              <a:chOff x="5746346" y="3574518"/>
              <a:chExt cx="3270207" cy="918828"/>
            </a:xfrm>
          </p:grpSpPr>
          <p:sp>
            <p:nvSpPr>
              <p:cNvPr id="28" name="Google Shape;605;p26">
                <a:extLst>
                  <a:ext uri="{FF2B5EF4-FFF2-40B4-BE49-F238E27FC236}">
                    <a16:creationId xmlns:a16="http://schemas.microsoft.com/office/drawing/2014/main" id="{6780B4A5-94EB-4AF9-2E12-B1BD37BC7FD4}"/>
                  </a:ext>
                </a:extLst>
              </p:cNvPr>
              <p:cNvSpPr txBox="1"/>
              <p:nvPr/>
            </p:nvSpPr>
            <p:spPr>
              <a:xfrm flipH="1">
                <a:off x="5746346" y="3574518"/>
                <a:ext cx="286968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</a:t>
                </a:r>
                <a:r>
                  <a:rPr lang="en-US" sz="20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Bitbucket Overview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29" name="Google Shape;606;p26">
                <a:extLst>
                  <a:ext uri="{FF2B5EF4-FFF2-40B4-BE49-F238E27FC236}">
                    <a16:creationId xmlns:a16="http://schemas.microsoft.com/office/drawing/2014/main" id="{C1478433-0FD1-4D68-1CB8-330242372698}"/>
                  </a:ext>
                </a:extLst>
              </p:cNvPr>
              <p:cNvSpPr txBox="1"/>
              <p:nvPr/>
            </p:nvSpPr>
            <p:spPr>
              <a:xfrm flipH="1">
                <a:off x="5811818" y="3944646"/>
                <a:ext cx="3204735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https://bitbucket.org/product/guides/getting-started/overview#a-brief-overview-of-bitbucket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68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16502" y="31443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-US" dirty="0"/>
              <a:t>A little bit about Bitbucket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607876" y="2145303"/>
            <a:ext cx="2193000" cy="1260542"/>
            <a:chOff x="1073588" y="2628806"/>
            <a:chExt cx="2193000" cy="1260542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Bitbucket 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39081" cy="876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Git-based source code repository hosting service owned by Atlassian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247523" y="2194488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785386" y="890431"/>
            <a:ext cx="4519551" cy="1192939"/>
            <a:chOff x="3984263" y="1303786"/>
            <a:chExt cx="3794057" cy="939767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7538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Jira and Trello integrations </a:t>
              </a: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86970" y="1303786"/>
              <a:ext cx="2191350" cy="939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Support Jira and Trello integrations to bring the entire software team together to execute on a project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898280" y="2406201"/>
            <a:ext cx="4132254" cy="786085"/>
            <a:chOff x="3981264" y="2241258"/>
            <a:chExt cx="3780995" cy="467506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1264" y="2241258"/>
              <a:ext cx="155129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Cloud hosting  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644259" y="2251564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Bitbucket Cloud is hosted on Atlassian’s servers and accessed via a URL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798046" y="3754258"/>
            <a:ext cx="4492749" cy="457204"/>
            <a:chOff x="3722606" y="3015354"/>
            <a:chExt cx="4492749" cy="45720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722606" y="3015354"/>
              <a:ext cx="200201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Data Center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626186" y="3015358"/>
              <a:ext cx="258916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Bitbucket Data Center is our self-managed option</a:t>
              </a:r>
            </a:p>
          </p:txBody>
        </p:sp>
      </p:grpSp>
      <p:cxnSp>
        <p:nvCxnSpPr>
          <p:cNvPr id="125" name="Google Shape;125;p17"/>
          <p:cNvCxnSpPr>
            <a:cxnSpLocks/>
          </p:cNvCxnSpPr>
          <p:nvPr/>
        </p:nvCxnSpPr>
        <p:spPr>
          <a:xfrm rot="5400000" flipH="1" flipV="1">
            <a:off x="2859974" y="1880108"/>
            <a:ext cx="1326660" cy="35732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</p:cNvCxnSpPr>
          <p:nvPr/>
        </p:nvCxnSpPr>
        <p:spPr>
          <a:xfrm>
            <a:off x="2746957" y="2694500"/>
            <a:ext cx="115722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</p:cNvCxnSpPr>
          <p:nvPr/>
        </p:nvCxnSpPr>
        <p:spPr>
          <a:xfrm rot="16200000" flipH="1">
            <a:off x="2900775" y="3141445"/>
            <a:ext cx="1341140" cy="42808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8415374" y="1069974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8387886" y="2724288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8427824" y="3754258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8391598" y="1922980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34C82C1-1DE0-FD0E-7817-326892AD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" y="4651296"/>
            <a:ext cx="2466602" cy="3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96;p26">
            <a:extLst>
              <a:ext uri="{FF2B5EF4-FFF2-40B4-BE49-F238E27FC236}">
                <a16:creationId xmlns:a16="http://schemas.microsoft.com/office/drawing/2014/main" id="{D369DEB0-55F6-A46C-A17E-BC9EBF34E5B4}"/>
              </a:ext>
            </a:extLst>
          </p:cNvPr>
          <p:cNvSpPr txBox="1"/>
          <p:nvPr/>
        </p:nvSpPr>
        <p:spPr>
          <a:xfrm>
            <a:off x="4413015" y="4466360"/>
            <a:ext cx="473098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F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BitBucket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Aprio</a:t>
            </a:r>
            <a:r>
              <a:rPr lang="en-US" dirty="0" err="1">
                <a:solidFill>
                  <a:srgbClr val="FFC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rit</a:t>
            </a: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https://jira.dev.local/bitbucket/dashboard 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B1206D-4CD1-800F-A425-1D12CB9F2346}"/>
              </a:ext>
            </a:extLst>
          </p:cNvPr>
          <p:cNvSpPr/>
          <p:nvPr/>
        </p:nvSpPr>
        <p:spPr>
          <a:xfrm>
            <a:off x="6737230" y="14618"/>
            <a:ext cx="2406770" cy="3681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Quantico" panose="020B0604020202020204" charset="0"/>
              </a:rPr>
              <a:t>Additional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&lt;/</a:t>
            </a:r>
            <a:r>
              <a:rPr lang="en-US" dirty="0"/>
              <a:t>What are version control systems and why do we need them?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16497" y="1714810"/>
            <a:ext cx="5084232" cy="27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dirty="0"/>
              <a:t>Version control</a:t>
            </a:r>
            <a:r>
              <a:rPr lang="en-US" sz="1600" dirty="0"/>
              <a:t>, also known as source control, </a:t>
            </a:r>
            <a:r>
              <a:rPr lang="en-US" sz="1600" b="1" dirty="0"/>
              <a:t>is</a:t>
            </a:r>
            <a:r>
              <a:rPr lang="en-US" sz="1600" dirty="0"/>
              <a:t> the practice of tracking and managing changes to software code.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dirty="0"/>
              <a:t>Version control systems </a:t>
            </a:r>
            <a:r>
              <a:rPr lang="en-US" sz="1600" dirty="0"/>
              <a:t>are software tools that help software teams manage changes to source code over time.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dirty="0"/>
              <a:t>Version control systems help software teams work faster and smarter. </a:t>
            </a:r>
            <a:endParaRPr sz="1600" dirty="0"/>
          </a:p>
        </p:txBody>
      </p:sp>
      <p:pic>
        <p:nvPicPr>
          <p:cNvPr id="1032" name="Picture 8" descr="Intro to Source Code Control and Distributed Version Control Systems -  National Instruments">
            <a:extLst>
              <a:ext uri="{FF2B5EF4-FFF2-40B4-BE49-F238E27FC236}">
                <a16:creationId xmlns:a16="http://schemas.microsoft.com/office/drawing/2014/main" id="{59FD7A0F-2DFC-298E-97C3-D5745CCD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30" y="1771464"/>
            <a:ext cx="2830810" cy="17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3421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Examples of version control systems</a:t>
            </a:r>
            <a:endParaRPr dirty="0"/>
          </a:p>
        </p:txBody>
      </p:sp>
      <p:pic>
        <p:nvPicPr>
          <p:cNvPr id="2050" name="Picture 2" descr="Version Control Systems in 2023 | Stackademic">
            <a:extLst>
              <a:ext uri="{FF2B5EF4-FFF2-40B4-BE49-F238E27FC236}">
                <a16:creationId xmlns:a16="http://schemas.microsoft.com/office/drawing/2014/main" id="{23E1E8C7-5DC7-59E2-94ED-037059CC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0" y="1032885"/>
            <a:ext cx="7723281" cy="37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3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2530057" y="387396"/>
            <a:ext cx="397078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/>
              <a:t>GitHub overview</a:t>
            </a:r>
            <a:endParaRPr dirty="0"/>
          </a:p>
        </p:txBody>
      </p:sp>
      <p:grpSp>
        <p:nvGrpSpPr>
          <p:cNvPr id="587" name="Google Shape;587;p26"/>
          <p:cNvGrpSpPr/>
          <p:nvPr/>
        </p:nvGrpSpPr>
        <p:grpSpPr>
          <a:xfrm>
            <a:off x="211462" y="1529842"/>
            <a:ext cx="3566409" cy="923679"/>
            <a:chOff x="448791" y="1886050"/>
            <a:chExt cx="3566409" cy="923679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448791" y="1886050"/>
              <a:ext cx="2477658" cy="923679"/>
              <a:chOff x="448791" y="1886050"/>
              <a:chExt cx="2477658" cy="923679"/>
            </a:xfrm>
          </p:grpSpPr>
          <p:sp>
            <p:nvSpPr>
              <p:cNvPr id="590" name="Google Shape;590;p26"/>
              <p:cNvSpPr txBox="1"/>
              <p:nvPr/>
            </p:nvSpPr>
            <p:spPr>
              <a:xfrm>
                <a:off x="849368" y="1886050"/>
                <a:ext cx="193289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Repositories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1" name="Google Shape;591;p26"/>
              <p:cNvSpPr txBox="1"/>
              <p:nvPr/>
            </p:nvSpPr>
            <p:spPr>
              <a:xfrm>
                <a:off x="448791" y="2261029"/>
                <a:ext cx="2477658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It's a place where you can store your code, your files, and each file's revision history. 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4914846" y="3185781"/>
            <a:ext cx="4136390" cy="1037761"/>
            <a:chOff x="4998678" y="1850438"/>
            <a:chExt cx="3516607" cy="1037761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4998678" y="2255799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6070968" y="1850438"/>
              <a:ext cx="2444317" cy="959291"/>
              <a:chOff x="6070968" y="1850438"/>
              <a:chExt cx="2444317" cy="959291"/>
            </a:xfrm>
          </p:grpSpPr>
          <p:sp>
            <p:nvSpPr>
              <p:cNvPr id="600" name="Google Shape;600;p26"/>
              <p:cNvSpPr txBox="1"/>
              <p:nvPr/>
            </p:nvSpPr>
            <p:spPr>
              <a:xfrm flipH="1">
                <a:off x="6070968" y="1850438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Branches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1" name="Google Shape;601;p26"/>
              <p:cNvSpPr txBox="1"/>
              <p:nvPr/>
            </p:nvSpPr>
            <p:spPr>
              <a:xfrm flipH="1">
                <a:off x="6100957" y="2261029"/>
                <a:ext cx="2414328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 parallel version of your code that is contained within the repository but does not affect the primary or main branch.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16746" y="3805915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cxnSpLocks/>
            <a:stCxn id="588" idx="3"/>
          </p:cNvCxnSpPr>
          <p:nvPr/>
        </p:nvCxnSpPr>
        <p:spPr>
          <a:xfrm>
            <a:off x="3777871" y="1985746"/>
            <a:ext cx="781719" cy="145662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cxnSpLocks/>
          </p:cNvCxnSpPr>
          <p:nvPr/>
        </p:nvCxnSpPr>
        <p:spPr>
          <a:xfrm flipH="1">
            <a:off x="4559591" y="3292714"/>
            <a:ext cx="5586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2" name="Google Shape;612;p26"/>
          <p:cNvGrpSpPr/>
          <p:nvPr/>
        </p:nvGrpSpPr>
        <p:grpSpPr>
          <a:xfrm>
            <a:off x="4359874" y="3972116"/>
            <a:ext cx="399435" cy="365698"/>
            <a:chOff x="1731523" y="2422616"/>
            <a:chExt cx="399435" cy="365698"/>
          </a:xfrm>
        </p:grpSpPr>
        <p:sp>
          <p:nvSpPr>
            <p:cNvPr id="613" name="Google Shape;613;p26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532484" y="3292601"/>
            <a:ext cx="332761" cy="234066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2976826" y="2293216"/>
            <a:ext cx="380393" cy="363118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Google Shape;1359;p46">
            <a:extLst>
              <a:ext uri="{FF2B5EF4-FFF2-40B4-BE49-F238E27FC236}">
                <a16:creationId xmlns:a16="http://schemas.microsoft.com/office/drawing/2014/main" id="{E1BCF568-490D-79FE-4455-CAF95A8BF866}"/>
              </a:ext>
            </a:extLst>
          </p:cNvPr>
          <p:cNvCxnSpPr>
            <a:cxnSpLocks/>
          </p:cNvCxnSpPr>
          <p:nvPr/>
        </p:nvCxnSpPr>
        <p:spPr>
          <a:xfrm>
            <a:off x="4565796" y="4504015"/>
            <a:ext cx="0" cy="5735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 descr="Was ist ein Repository? | Data Basecamp">
            <a:extLst>
              <a:ext uri="{FF2B5EF4-FFF2-40B4-BE49-F238E27FC236}">
                <a16:creationId xmlns:a16="http://schemas.microsoft.com/office/drawing/2014/main" id="{6688DE0E-47C6-6011-7618-2BBB4854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0" y="3257481"/>
            <a:ext cx="2214327" cy="153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Best practices">
            <a:extLst>
              <a:ext uri="{FF2B5EF4-FFF2-40B4-BE49-F238E27FC236}">
                <a16:creationId xmlns:a16="http://schemas.microsoft.com/office/drawing/2014/main" id="{7D2266CC-370F-5D58-1D10-C08EECF3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57" y="1929028"/>
            <a:ext cx="3502772" cy="10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B94A9A-7476-5DD4-3C77-7F3A4B3A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84" y="0"/>
            <a:ext cx="970216" cy="9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2641366" y="345568"/>
            <a:ext cx="438683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/>
              <a:t>GitHub overview</a:t>
            </a:r>
            <a:endParaRPr dirty="0"/>
          </a:p>
        </p:txBody>
      </p:sp>
      <p:grpSp>
        <p:nvGrpSpPr>
          <p:cNvPr id="592" name="Google Shape;592;p26"/>
          <p:cNvGrpSpPr/>
          <p:nvPr/>
        </p:nvGrpSpPr>
        <p:grpSpPr>
          <a:xfrm>
            <a:off x="305217" y="1800918"/>
            <a:ext cx="3813858" cy="934225"/>
            <a:chOff x="201342" y="3559121"/>
            <a:chExt cx="3813858" cy="934225"/>
          </a:xfrm>
        </p:grpSpPr>
        <p:sp>
          <p:nvSpPr>
            <p:cNvPr id="593" name="Google Shape;593;p26"/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201342" y="3559121"/>
              <a:ext cx="2477658" cy="934225"/>
              <a:chOff x="201342" y="3559121"/>
              <a:chExt cx="2477658" cy="934225"/>
            </a:xfrm>
          </p:grpSpPr>
          <p:sp>
            <p:nvSpPr>
              <p:cNvPr id="595" name="Google Shape;595;p26"/>
              <p:cNvSpPr txBox="1"/>
              <p:nvPr/>
            </p:nvSpPr>
            <p:spPr>
              <a:xfrm>
                <a:off x="201342" y="3559121"/>
                <a:ext cx="2477658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Commits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6" name="Google Shape;596;p26"/>
              <p:cNvSpPr txBox="1"/>
              <p:nvPr/>
            </p:nvSpPr>
            <p:spPr>
              <a:xfrm>
                <a:off x="423333" y="3944646"/>
                <a:ext cx="2255667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 commit records changes to one or more files in your branch.  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602" name="Google Shape;602;p26"/>
          <p:cNvGrpSpPr/>
          <p:nvPr/>
        </p:nvGrpSpPr>
        <p:grpSpPr>
          <a:xfrm>
            <a:off x="4771165" y="2523727"/>
            <a:ext cx="4372283" cy="924313"/>
            <a:chOff x="5130725" y="3569033"/>
            <a:chExt cx="3885828" cy="924313"/>
          </a:xfrm>
        </p:grpSpPr>
        <p:sp>
          <p:nvSpPr>
            <p:cNvPr id="603" name="Google Shape;603;p26"/>
            <p:cNvSpPr txBox="1"/>
            <p:nvPr/>
          </p:nvSpPr>
          <p:spPr>
            <a:xfrm flipH="1">
              <a:off x="5130725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604" name="Google Shape;604;p26"/>
            <p:cNvGrpSpPr/>
            <p:nvPr/>
          </p:nvGrpSpPr>
          <p:grpSpPr>
            <a:xfrm>
              <a:off x="6196463" y="3569033"/>
              <a:ext cx="2820090" cy="924313"/>
              <a:chOff x="6196463" y="3569033"/>
              <a:chExt cx="2820090" cy="924313"/>
            </a:xfrm>
          </p:grpSpPr>
          <p:sp>
            <p:nvSpPr>
              <p:cNvPr id="605" name="Google Shape;605;p26"/>
              <p:cNvSpPr txBox="1"/>
              <p:nvPr/>
            </p:nvSpPr>
            <p:spPr>
              <a:xfrm flipH="1">
                <a:off x="6196463" y="3569033"/>
                <a:ext cx="282009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</a:t>
                </a:r>
                <a:r>
                  <a:rPr lang="en-US" sz="20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Pull Requests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6" name="Google Shape;606;p26"/>
              <p:cNvSpPr txBox="1"/>
              <p:nvPr/>
            </p:nvSpPr>
            <p:spPr>
              <a:xfrm flipH="1">
                <a:off x="6196464" y="3944646"/>
                <a:ext cx="2820089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 pull request is a proposal to merge a set of changes from one branch into another. 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22949" y="1292668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10" name="Google Shape;610;p26"/>
          <p:cNvCxnSpPr>
            <a:cxnSpLocks/>
            <a:endCxn id="603" idx="3"/>
          </p:cNvCxnSpPr>
          <p:nvPr/>
        </p:nvCxnSpPr>
        <p:spPr>
          <a:xfrm rot="16200000" flipH="1">
            <a:off x="4355532" y="2565294"/>
            <a:ext cx="631548" cy="19971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cxnSpLocks/>
          </p:cNvCxnSpPr>
          <p:nvPr/>
        </p:nvCxnSpPr>
        <p:spPr>
          <a:xfrm rot="5400000">
            <a:off x="4047150" y="1964856"/>
            <a:ext cx="4929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2" name="Google Shape;612;p26"/>
          <p:cNvGrpSpPr/>
          <p:nvPr/>
        </p:nvGrpSpPr>
        <p:grpSpPr>
          <a:xfrm>
            <a:off x="4372281" y="1458869"/>
            <a:ext cx="399435" cy="365698"/>
            <a:chOff x="1731523" y="2422616"/>
            <a:chExt cx="399435" cy="365698"/>
          </a:xfrm>
        </p:grpSpPr>
        <p:sp>
          <p:nvSpPr>
            <p:cNvPr id="613" name="Google Shape;613;p26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6"/>
          <p:cNvGrpSpPr/>
          <p:nvPr/>
        </p:nvGrpSpPr>
        <p:grpSpPr>
          <a:xfrm>
            <a:off x="3270797" y="1511447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5410458" y="2349378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02;p26">
            <a:extLst>
              <a:ext uri="{FF2B5EF4-FFF2-40B4-BE49-F238E27FC236}">
                <a16:creationId xmlns:a16="http://schemas.microsoft.com/office/drawing/2014/main" id="{4D271CD2-1EFA-9DD1-D115-F7E9FE0203C5}"/>
              </a:ext>
            </a:extLst>
          </p:cNvPr>
          <p:cNvGrpSpPr/>
          <p:nvPr/>
        </p:nvGrpSpPr>
        <p:grpSpPr>
          <a:xfrm>
            <a:off x="423333" y="3734423"/>
            <a:ext cx="3948948" cy="934225"/>
            <a:chOff x="5130725" y="3559121"/>
            <a:chExt cx="3374539" cy="934225"/>
          </a:xfrm>
        </p:grpSpPr>
        <p:sp>
          <p:nvSpPr>
            <p:cNvPr id="6" name="Google Shape;603;p26">
              <a:extLst>
                <a:ext uri="{FF2B5EF4-FFF2-40B4-BE49-F238E27FC236}">
                  <a16:creationId xmlns:a16="http://schemas.microsoft.com/office/drawing/2014/main" id="{9197869C-7C4B-E2F7-66BE-01982AA6DD43}"/>
                </a:ext>
              </a:extLst>
            </p:cNvPr>
            <p:cNvSpPr txBox="1"/>
            <p:nvPr/>
          </p:nvSpPr>
          <p:spPr>
            <a:xfrm flipH="1">
              <a:off x="5130725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{05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7" name="Google Shape;604;p26">
              <a:extLst>
                <a:ext uri="{FF2B5EF4-FFF2-40B4-BE49-F238E27FC236}">
                  <a16:creationId xmlns:a16="http://schemas.microsoft.com/office/drawing/2014/main" id="{EF3371C0-D0BE-D5B9-3949-336D0FA02BD4}"/>
                </a:ext>
              </a:extLst>
            </p:cNvPr>
            <p:cNvGrpSpPr/>
            <p:nvPr/>
          </p:nvGrpSpPr>
          <p:grpSpPr>
            <a:xfrm>
              <a:off x="6248739" y="3559121"/>
              <a:ext cx="2256525" cy="934225"/>
              <a:chOff x="6248739" y="3559121"/>
              <a:chExt cx="2256525" cy="934225"/>
            </a:xfrm>
          </p:grpSpPr>
          <p:sp>
            <p:nvSpPr>
              <p:cNvPr id="8" name="Google Shape;605;p26">
                <a:extLst>
                  <a:ext uri="{FF2B5EF4-FFF2-40B4-BE49-F238E27FC236}">
                    <a16:creationId xmlns:a16="http://schemas.microsoft.com/office/drawing/2014/main" id="{52AA2B6A-C48F-B0FE-E389-80D21F305C5A}"/>
                  </a:ext>
                </a:extLst>
              </p:cNvPr>
              <p:cNvSpPr txBox="1"/>
              <p:nvPr/>
            </p:nvSpPr>
            <p:spPr>
              <a:xfrm flipH="1">
                <a:off x="6248739" y="3559121"/>
                <a:ext cx="2177186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Git Flow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9" name="Google Shape;606;p26">
                <a:extLst>
                  <a:ext uri="{FF2B5EF4-FFF2-40B4-BE49-F238E27FC236}">
                    <a16:creationId xmlns:a16="http://schemas.microsoft.com/office/drawing/2014/main" id="{51BED0F0-84F2-685A-EA5A-4D48A5CF9CC6}"/>
                  </a:ext>
                </a:extLst>
              </p:cNvPr>
              <p:cNvSpPr txBox="1"/>
              <p:nvPr/>
            </p:nvSpPr>
            <p:spPr>
              <a:xfrm flipH="1">
                <a:off x="6248739" y="3944646"/>
                <a:ext cx="2256525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GitHub flow is a lightweight, branch-based workflow.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cxnSp>
        <p:nvCxnSpPr>
          <p:cNvPr id="11" name="Google Shape;611;p26">
            <a:extLst>
              <a:ext uri="{FF2B5EF4-FFF2-40B4-BE49-F238E27FC236}">
                <a16:creationId xmlns:a16="http://schemas.microsoft.com/office/drawing/2014/main" id="{2589FB94-2B99-2A87-203A-9342CD10D36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3525885" y="3348178"/>
            <a:ext cx="1892516" cy="19972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626;p26">
            <a:extLst>
              <a:ext uri="{FF2B5EF4-FFF2-40B4-BE49-F238E27FC236}">
                <a16:creationId xmlns:a16="http://schemas.microsoft.com/office/drawing/2014/main" id="{70F30D76-0AD0-BF70-76B2-813557543D6A}"/>
              </a:ext>
            </a:extLst>
          </p:cNvPr>
          <p:cNvGrpSpPr/>
          <p:nvPr/>
        </p:nvGrpSpPr>
        <p:grpSpPr>
          <a:xfrm>
            <a:off x="1031310" y="3448040"/>
            <a:ext cx="380393" cy="363118"/>
            <a:chOff x="4126815" y="2760704"/>
            <a:chExt cx="380393" cy="363118"/>
          </a:xfrm>
        </p:grpSpPr>
        <p:sp>
          <p:nvSpPr>
            <p:cNvPr id="13" name="Google Shape;627;p26">
              <a:extLst>
                <a:ext uri="{FF2B5EF4-FFF2-40B4-BE49-F238E27FC236}">
                  <a16:creationId xmlns:a16="http://schemas.microsoft.com/office/drawing/2014/main" id="{E44FD235-AB9E-C5CE-AC48-456A4AB7E2C2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8;p26">
              <a:extLst>
                <a:ext uri="{FF2B5EF4-FFF2-40B4-BE49-F238E27FC236}">
                  <a16:creationId xmlns:a16="http://schemas.microsoft.com/office/drawing/2014/main" id="{6977631E-B1E0-562F-DF74-1B3C861D0926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26">
              <a:extLst>
                <a:ext uri="{FF2B5EF4-FFF2-40B4-BE49-F238E27FC236}">
                  <a16:creationId xmlns:a16="http://schemas.microsoft.com/office/drawing/2014/main" id="{26830FA4-0EF0-58CC-BCEB-C89F65AF5E8D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26">
              <a:extLst>
                <a:ext uri="{FF2B5EF4-FFF2-40B4-BE49-F238E27FC236}">
                  <a16:creationId xmlns:a16="http://schemas.microsoft.com/office/drawing/2014/main" id="{6B81DC06-A736-1D2F-B689-8DBAB67791C4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39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1183-A9BF-D2E7-300D-39AA0D50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4" y="458544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-US" dirty="0"/>
              <a:t>Install Git…</a:t>
            </a:r>
          </a:p>
        </p:txBody>
      </p:sp>
      <p:grpSp>
        <p:nvGrpSpPr>
          <p:cNvPr id="10" name="Google Shape;587;p26">
            <a:extLst>
              <a:ext uri="{FF2B5EF4-FFF2-40B4-BE49-F238E27FC236}">
                <a16:creationId xmlns:a16="http://schemas.microsoft.com/office/drawing/2014/main" id="{78C7DC6B-94FE-ABB5-9E27-3028547C64EC}"/>
              </a:ext>
            </a:extLst>
          </p:cNvPr>
          <p:cNvGrpSpPr/>
          <p:nvPr/>
        </p:nvGrpSpPr>
        <p:grpSpPr>
          <a:xfrm>
            <a:off x="495713" y="1428170"/>
            <a:ext cx="7304608" cy="959699"/>
            <a:chOff x="-2367707" y="1628629"/>
            <a:chExt cx="3993168" cy="890394"/>
          </a:xfrm>
        </p:grpSpPr>
        <p:sp>
          <p:nvSpPr>
            <p:cNvPr id="11" name="Google Shape;588;p26">
              <a:extLst>
                <a:ext uri="{FF2B5EF4-FFF2-40B4-BE49-F238E27FC236}">
                  <a16:creationId xmlns:a16="http://schemas.microsoft.com/office/drawing/2014/main" id="{DA101587-E195-3F16-CC20-C4CF3CA3A84A}"/>
                </a:ext>
              </a:extLst>
            </p:cNvPr>
            <p:cNvSpPr txBox="1"/>
            <p:nvPr/>
          </p:nvSpPr>
          <p:spPr>
            <a:xfrm>
              <a:off x="-2367707" y="1628629"/>
              <a:ext cx="794661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12" name="Google Shape;589;p26">
              <a:extLst>
                <a:ext uri="{FF2B5EF4-FFF2-40B4-BE49-F238E27FC236}">
                  <a16:creationId xmlns:a16="http://schemas.microsoft.com/office/drawing/2014/main" id="{E0466B52-FBBF-3D1C-EB9F-8579042BF8DD}"/>
                </a:ext>
              </a:extLst>
            </p:cNvPr>
            <p:cNvGrpSpPr/>
            <p:nvPr/>
          </p:nvGrpSpPr>
          <p:grpSpPr>
            <a:xfrm>
              <a:off x="-1691121" y="1645235"/>
              <a:ext cx="3316582" cy="873788"/>
              <a:chOff x="-1691121" y="1645235"/>
              <a:chExt cx="3316582" cy="873788"/>
            </a:xfrm>
          </p:grpSpPr>
          <p:sp>
            <p:nvSpPr>
              <p:cNvPr id="13" name="Google Shape;590;p26">
                <a:extLst>
                  <a:ext uri="{FF2B5EF4-FFF2-40B4-BE49-F238E27FC236}">
                    <a16:creationId xmlns:a16="http://schemas.microsoft.com/office/drawing/2014/main" id="{9A174D73-11CF-D047-1EAB-894EA5044F58}"/>
                  </a:ext>
                </a:extLst>
              </p:cNvPr>
              <p:cNvSpPr txBox="1"/>
              <p:nvPr/>
            </p:nvSpPr>
            <p:spPr>
              <a:xfrm>
                <a:off x="-1691121" y="1645235"/>
                <a:ext cx="1695528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On Windows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4" name="Google Shape;591;p26">
                <a:extLst>
                  <a:ext uri="{FF2B5EF4-FFF2-40B4-BE49-F238E27FC236}">
                    <a16:creationId xmlns:a16="http://schemas.microsoft.com/office/drawing/2014/main" id="{8B4740FE-B8EE-B391-AAAD-767D7815E848}"/>
                  </a:ext>
                </a:extLst>
              </p:cNvPr>
              <p:cNvSpPr txBox="1"/>
              <p:nvPr/>
            </p:nvSpPr>
            <p:spPr>
              <a:xfrm>
                <a:off x="-1691121" y="1970323"/>
                <a:ext cx="3316582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https://git-scm.com/download/win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15" name="Google Shape;597;p26">
            <a:extLst>
              <a:ext uri="{FF2B5EF4-FFF2-40B4-BE49-F238E27FC236}">
                <a16:creationId xmlns:a16="http://schemas.microsoft.com/office/drawing/2014/main" id="{73B770F7-6E6D-59E7-B254-B7622C8D4870}"/>
              </a:ext>
            </a:extLst>
          </p:cNvPr>
          <p:cNvGrpSpPr/>
          <p:nvPr/>
        </p:nvGrpSpPr>
        <p:grpSpPr>
          <a:xfrm>
            <a:off x="-250251" y="2511395"/>
            <a:ext cx="8449964" cy="887284"/>
            <a:chOff x="4675866" y="2021942"/>
            <a:chExt cx="3795003" cy="887284"/>
          </a:xfrm>
        </p:grpSpPr>
        <p:sp>
          <p:nvSpPr>
            <p:cNvPr id="16" name="Google Shape;598;p26">
              <a:extLst>
                <a:ext uri="{FF2B5EF4-FFF2-40B4-BE49-F238E27FC236}">
                  <a16:creationId xmlns:a16="http://schemas.microsoft.com/office/drawing/2014/main" id="{BEBE6C71-C2A6-9C80-762F-63C0751A25F6}"/>
                </a:ext>
              </a:extLst>
            </p:cNvPr>
            <p:cNvSpPr txBox="1"/>
            <p:nvPr/>
          </p:nvSpPr>
          <p:spPr>
            <a:xfrm flipH="1">
              <a:off x="4675866" y="2079038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17" name="Google Shape;599;p26">
              <a:extLst>
                <a:ext uri="{FF2B5EF4-FFF2-40B4-BE49-F238E27FC236}">
                  <a16:creationId xmlns:a16="http://schemas.microsoft.com/office/drawing/2014/main" id="{987830B6-04E2-3193-2B8D-7917E6AC0857}"/>
                </a:ext>
              </a:extLst>
            </p:cNvPr>
            <p:cNvGrpSpPr/>
            <p:nvPr/>
          </p:nvGrpSpPr>
          <p:grpSpPr>
            <a:xfrm>
              <a:off x="5536293" y="2021942"/>
              <a:ext cx="2934576" cy="887284"/>
              <a:chOff x="5536293" y="2021942"/>
              <a:chExt cx="2934576" cy="887284"/>
            </a:xfrm>
          </p:grpSpPr>
          <p:sp>
            <p:nvSpPr>
              <p:cNvPr id="18" name="Google Shape;600;p26">
                <a:extLst>
                  <a:ext uri="{FF2B5EF4-FFF2-40B4-BE49-F238E27FC236}">
                    <a16:creationId xmlns:a16="http://schemas.microsoft.com/office/drawing/2014/main" id="{B6139E2D-B06F-1F9C-1631-2259D461FCBF}"/>
                  </a:ext>
                </a:extLst>
              </p:cNvPr>
              <p:cNvSpPr txBox="1"/>
              <p:nvPr/>
            </p:nvSpPr>
            <p:spPr>
              <a:xfrm flipH="1">
                <a:off x="5536293" y="2021942"/>
                <a:ext cx="226627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On MacOS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9" name="Google Shape;601;p26">
                <a:extLst>
                  <a:ext uri="{FF2B5EF4-FFF2-40B4-BE49-F238E27FC236}">
                    <a16:creationId xmlns:a16="http://schemas.microsoft.com/office/drawing/2014/main" id="{BE0C1CB7-9515-54D0-D48C-95A1CA339604}"/>
                  </a:ext>
                </a:extLst>
              </p:cNvPr>
              <p:cNvSpPr txBox="1"/>
              <p:nvPr/>
            </p:nvSpPr>
            <p:spPr>
              <a:xfrm flipH="1">
                <a:off x="5575328" y="2360526"/>
                <a:ext cx="2895541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https://git-scm.com/download/mac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20" name="Google Shape;592;p26">
            <a:extLst>
              <a:ext uri="{FF2B5EF4-FFF2-40B4-BE49-F238E27FC236}">
                <a16:creationId xmlns:a16="http://schemas.microsoft.com/office/drawing/2014/main" id="{4E75F089-3698-A7C1-9431-0112B2CDCBA2}"/>
              </a:ext>
            </a:extLst>
          </p:cNvPr>
          <p:cNvGrpSpPr/>
          <p:nvPr/>
        </p:nvGrpSpPr>
        <p:grpSpPr>
          <a:xfrm>
            <a:off x="443955" y="3721201"/>
            <a:ext cx="5328129" cy="824629"/>
            <a:chOff x="-2595133" y="3636707"/>
            <a:chExt cx="3283267" cy="824629"/>
          </a:xfrm>
        </p:grpSpPr>
        <p:sp>
          <p:nvSpPr>
            <p:cNvPr id="21" name="Google Shape;593;p26">
              <a:extLst>
                <a:ext uri="{FF2B5EF4-FFF2-40B4-BE49-F238E27FC236}">
                  <a16:creationId xmlns:a16="http://schemas.microsoft.com/office/drawing/2014/main" id="{864524A8-A483-C14F-3B6A-2924340BF755}"/>
                </a:ext>
              </a:extLst>
            </p:cNvPr>
            <p:cNvSpPr txBox="1"/>
            <p:nvPr/>
          </p:nvSpPr>
          <p:spPr>
            <a:xfrm>
              <a:off x="-2595133" y="3665585"/>
              <a:ext cx="980205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22" name="Google Shape;594;p26">
              <a:extLst>
                <a:ext uri="{FF2B5EF4-FFF2-40B4-BE49-F238E27FC236}">
                  <a16:creationId xmlns:a16="http://schemas.microsoft.com/office/drawing/2014/main" id="{0E30C3CF-0DEF-6CF7-D1E9-DCBE038EF771}"/>
                </a:ext>
              </a:extLst>
            </p:cNvPr>
            <p:cNvGrpSpPr/>
            <p:nvPr/>
          </p:nvGrpSpPr>
          <p:grpSpPr>
            <a:xfrm>
              <a:off x="-1820688" y="3636707"/>
              <a:ext cx="2508822" cy="824629"/>
              <a:chOff x="-1820688" y="3636707"/>
              <a:chExt cx="2508822" cy="824629"/>
            </a:xfrm>
          </p:grpSpPr>
          <p:sp>
            <p:nvSpPr>
              <p:cNvPr id="23" name="Google Shape;595;p26">
                <a:extLst>
                  <a:ext uri="{FF2B5EF4-FFF2-40B4-BE49-F238E27FC236}">
                    <a16:creationId xmlns:a16="http://schemas.microsoft.com/office/drawing/2014/main" id="{13F5FED4-34FD-E7DD-CDBC-1F95F4383060}"/>
                  </a:ext>
                </a:extLst>
              </p:cNvPr>
              <p:cNvSpPr txBox="1"/>
              <p:nvPr/>
            </p:nvSpPr>
            <p:spPr>
              <a:xfrm>
                <a:off x="-1820688" y="3636707"/>
                <a:ext cx="1431836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On Linux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24" name="Google Shape;596;p26">
                <a:extLst>
                  <a:ext uri="{FF2B5EF4-FFF2-40B4-BE49-F238E27FC236}">
                    <a16:creationId xmlns:a16="http://schemas.microsoft.com/office/drawing/2014/main" id="{F2B6D397-6C0F-C88F-192E-1DE54315D185}"/>
                  </a:ext>
                </a:extLst>
              </p:cNvPr>
              <p:cNvSpPr txBox="1"/>
              <p:nvPr/>
            </p:nvSpPr>
            <p:spPr>
              <a:xfrm>
                <a:off x="-1741148" y="3912636"/>
                <a:ext cx="2429282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https://git-scm.com/book/en/v2/Getting-Started-Installing-Git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pic>
        <p:nvPicPr>
          <p:cNvPr id="2052" name="Picture 4" descr="macOS Logo, symbol, meaning, history, PNG, brand">
            <a:extLst>
              <a:ext uri="{FF2B5EF4-FFF2-40B4-BE49-F238E27FC236}">
                <a16:creationId xmlns:a16="http://schemas.microsoft.com/office/drawing/2014/main" id="{4D836E4F-FF44-2E3D-32EB-A2AC24D8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42" y="2456107"/>
            <a:ext cx="1124267" cy="6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Mac OS Logo PNG Vector (CDR) Free Download">
            <a:extLst>
              <a:ext uri="{FF2B5EF4-FFF2-40B4-BE49-F238E27FC236}">
                <a16:creationId xmlns:a16="http://schemas.microsoft.com/office/drawing/2014/main" id="{19651E0B-397C-C8F7-66E8-3AA7D29D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40" y="2447412"/>
            <a:ext cx="583361" cy="5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wnload Microsoft Windows Logo in SVG Vector or PNG File Format - Logo.wine">
            <a:extLst>
              <a:ext uri="{FF2B5EF4-FFF2-40B4-BE49-F238E27FC236}">
                <a16:creationId xmlns:a16="http://schemas.microsoft.com/office/drawing/2014/main" id="{690DF6A9-ECB7-015C-C385-2BDE41F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84" y="698406"/>
            <a:ext cx="3101589" cy="20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nux logo PNG transparent image download, size: 640x317px">
            <a:extLst>
              <a:ext uri="{FF2B5EF4-FFF2-40B4-BE49-F238E27FC236}">
                <a16:creationId xmlns:a16="http://schemas.microsoft.com/office/drawing/2014/main" id="{FF14768D-6F85-8E07-2816-7FC98E07B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38" y="3540016"/>
            <a:ext cx="2124974" cy="10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/>
              <a:t>Basic commands</a:t>
            </a:r>
            <a:endParaRPr dirty="0"/>
          </a:p>
        </p:txBody>
      </p:sp>
      <p:grpSp>
        <p:nvGrpSpPr>
          <p:cNvPr id="1335" name="Google Shape;1335;p46"/>
          <p:cNvGrpSpPr/>
          <p:nvPr/>
        </p:nvGrpSpPr>
        <p:grpSpPr>
          <a:xfrm>
            <a:off x="655697" y="1933571"/>
            <a:ext cx="1903903" cy="2169629"/>
            <a:chOff x="655697" y="1933571"/>
            <a:chExt cx="1903903" cy="2169629"/>
          </a:xfrm>
        </p:grpSpPr>
        <p:grpSp>
          <p:nvGrpSpPr>
            <p:cNvPr id="1336" name="Google Shape;1336;p46"/>
            <p:cNvGrpSpPr/>
            <p:nvPr/>
          </p:nvGrpSpPr>
          <p:grpSpPr>
            <a:xfrm>
              <a:off x="655697" y="1933571"/>
              <a:ext cx="1903903" cy="1201399"/>
              <a:chOff x="655697" y="2362196"/>
              <a:chExt cx="1903903" cy="1201399"/>
            </a:xfrm>
          </p:grpSpPr>
          <p:sp>
            <p:nvSpPr>
              <p:cNvPr id="1337" name="Google Shape;1337;p46"/>
              <p:cNvSpPr txBox="1"/>
              <p:nvPr/>
            </p:nvSpPr>
            <p:spPr>
              <a:xfrm>
                <a:off x="655697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clone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38" name="Google Shape;1338;p46"/>
              <p:cNvSpPr txBox="1"/>
              <p:nvPr/>
            </p:nvSpPr>
            <p:spPr>
              <a:xfrm>
                <a:off x="720000" y="2362196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Copies a remote repository to your local machine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39" name="Google Shape;1339;p46"/>
            <p:cNvSpPr txBox="1"/>
            <p:nvPr/>
          </p:nvSpPr>
          <p:spPr>
            <a:xfrm>
              <a:off x="1136700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40" name="Google Shape;1340;p46"/>
          <p:cNvGrpSpPr/>
          <p:nvPr/>
        </p:nvGrpSpPr>
        <p:grpSpPr>
          <a:xfrm>
            <a:off x="2674787" y="1933587"/>
            <a:ext cx="1839605" cy="2169613"/>
            <a:chOff x="2674792" y="1933587"/>
            <a:chExt cx="1839605" cy="2169613"/>
          </a:xfrm>
        </p:grpSpPr>
        <p:grpSp>
          <p:nvGrpSpPr>
            <p:cNvPr id="1341" name="Google Shape;1341;p46"/>
            <p:cNvGrpSpPr/>
            <p:nvPr/>
          </p:nvGrpSpPr>
          <p:grpSpPr>
            <a:xfrm>
              <a:off x="2674792" y="1933587"/>
              <a:ext cx="1839605" cy="1201383"/>
              <a:chOff x="2674792" y="2362212"/>
              <a:chExt cx="1839605" cy="1201383"/>
            </a:xfrm>
          </p:grpSpPr>
          <p:sp>
            <p:nvSpPr>
              <p:cNvPr id="1342" name="Google Shape;1342;p46"/>
              <p:cNvSpPr txBox="1"/>
              <p:nvPr/>
            </p:nvSpPr>
            <p:spPr>
              <a:xfrm>
                <a:off x="2674797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add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43" name="Google Shape;1343;p46"/>
              <p:cNvSpPr txBox="1"/>
              <p:nvPr/>
            </p:nvSpPr>
            <p:spPr>
              <a:xfrm>
                <a:off x="2674792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Stages changes in the working directory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44" name="Google Shape;1344;p46"/>
            <p:cNvSpPr txBox="1"/>
            <p:nvPr/>
          </p:nvSpPr>
          <p:spPr>
            <a:xfrm>
              <a:off x="3091494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45" name="Google Shape;1345;p46"/>
          <p:cNvGrpSpPr/>
          <p:nvPr/>
        </p:nvGrpSpPr>
        <p:grpSpPr>
          <a:xfrm>
            <a:off x="4629578" y="1933587"/>
            <a:ext cx="1839611" cy="2169613"/>
            <a:chOff x="4629584" y="1933587"/>
            <a:chExt cx="1839611" cy="2169613"/>
          </a:xfrm>
        </p:grpSpPr>
        <p:grpSp>
          <p:nvGrpSpPr>
            <p:cNvPr id="1346" name="Google Shape;1346;p46"/>
            <p:cNvGrpSpPr/>
            <p:nvPr/>
          </p:nvGrpSpPr>
          <p:grpSpPr>
            <a:xfrm>
              <a:off x="4629584" y="1933587"/>
              <a:ext cx="1839611" cy="1201383"/>
              <a:chOff x="4629584" y="2362212"/>
              <a:chExt cx="1839611" cy="1201383"/>
            </a:xfrm>
          </p:grpSpPr>
          <p:sp>
            <p:nvSpPr>
              <p:cNvPr id="1347" name="Google Shape;1347;p46"/>
              <p:cNvSpPr txBox="1"/>
              <p:nvPr/>
            </p:nvSpPr>
            <p:spPr>
              <a:xfrm>
                <a:off x="4629594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commit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48" name="Google Shape;1348;p46"/>
              <p:cNvSpPr txBox="1"/>
              <p:nvPr/>
            </p:nvSpPr>
            <p:spPr>
              <a:xfrm>
                <a:off x="4629584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Saves staged changes as a new commit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49" name="Google Shape;1349;p46"/>
            <p:cNvSpPr txBox="1"/>
            <p:nvPr/>
          </p:nvSpPr>
          <p:spPr>
            <a:xfrm>
              <a:off x="5046289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350" name="Google Shape;1350;p46"/>
          <p:cNvGrpSpPr/>
          <p:nvPr/>
        </p:nvGrpSpPr>
        <p:grpSpPr>
          <a:xfrm>
            <a:off x="6584375" y="1933587"/>
            <a:ext cx="1839616" cy="2169613"/>
            <a:chOff x="6584375" y="1933587"/>
            <a:chExt cx="1839616" cy="2169613"/>
          </a:xfrm>
        </p:grpSpPr>
        <p:grpSp>
          <p:nvGrpSpPr>
            <p:cNvPr id="1351" name="Google Shape;1351;p46"/>
            <p:cNvGrpSpPr/>
            <p:nvPr/>
          </p:nvGrpSpPr>
          <p:grpSpPr>
            <a:xfrm>
              <a:off x="6584375" y="1933587"/>
              <a:ext cx="1839616" cy="1201383"/>
              <a:chOff x="6584375" y="2362212"/>
              <a:chExt cx="1839616" cy="1201383"/>
            </a:xfrm>
          </p:grpSpPr>
          <p:sp>
            <p:nvSpPr>
              <p:cNvPr id="1352" name="Google Shape;1352;p46"/>
              <p:cNvSpPr txBox="1"/>
              <p:nvPr/>
            </p:nvSpPr>
            <p:spPr>
              <a:xfrm>
                <a:off x="6584392" y="3106395"/>
                <a:ext cx="1839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push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1353" name="Google Shape;1353;p46"/>
              <p:cNvSpPr txBox="1"/>
              <p:nvPr/>
            </p:nvSpPr>
            <p:spPr>
              <a:xfrm>
                <a:off x="6584375" y="2362212"/>
                <a:ext cx="1839600" cy="8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Uploads local commits to a remote repository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54" name="Google Shape;1354;p46"/>
            <p:cNvSpPr txBox="1"/>
            <p:nvPr/>
          </p:nvSpPr>
          <p:spPr>
            <a:xfrm>
              <a:off x="7001084" y="3470800"/>
              <a:ext cx="100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1355" name="Google Shape;1355;p46"/>
          <p:cNvCxnSpPr>
            <a:stCxn id="1339" idx="2"/>
            <a:endCxn id="1344" idx="2"/>
          </p:cNvCxnSpPr>
          <p:nvPr/>
        </p:nvCxnSpPr>
        <p:spPr>
          <a:xfrm rot="-5400000" flipH="1">
            <a:off x="2616900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46"/>
          <p:cNvCxnSpPr>
            <a:stCxn id="1344" idx="2"/>
            <a:endCxn id="1349" idx="2"/>
          </p:cNvCxnSpPr>
          <p:nvPr/>
        </p:nvCxnSpPr>
        <p:spPr>
          <a:xfrm rot="-5400000" flipH="1">
            <a:off x="4571689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46"/>
          <p:cNvCxnSpPr>
            <a:stCxn id="1349" idx="2"/>
            <a:endCxn id="1354" idx="2"/>
          </p:cNvCxnSpPr>
          <p:nvPr/>
        </p:nvCxnSpPr>
        <p:spPr>
          <a:xfrm rot="-5400000" flipH="1">
            <a:off x="6526483" y="3126100"/>
            <a:ext cx="600" cy="19548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46"/>
          <p:cNvCxnSpPr>
            <a:cxnSpLocks/>
            <a:stCxn id="1337" idx="2"/>
            <a:endCxn id="1339" idx="0"/>
          </p:cNvCxnSpPr>
          <p:nvPr/>
        </p:nvCxnSpPr>
        <p:spPr>
          <a:xfrm>
            <a:off x="1575497" y="3134970"/>
            <a:ext cx="64303" cy="3358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9" name="Google Shape;1359;p46"/>
          <p:cNvCxnSpPr>
            <a:stCxn id="1342" idx="2"/>
            <a:endCxn id="1344" idx="0"/>
          </p:cNvCxnSpPr>
          <p:nvPr/>
        </p:nvCxnSpPr>
        <p:spPr>
          <a:xfrm>
            <a:off x="3594592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0" name="Google Shape;1360;p46"/>
          <p:cNvCxnSpPr>
            <a:stCxn id="1347" idx="2"/>
            <a:endCxn id="1349" idx="0"/>
          </p:cNvCxnSpPr>
          <p:nvPr/>
        </p:nvCxnSpPr>
        <p:spPr>
          <a:xfrm>
            <a:off x="5549389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1" name="Google Shape;1361;p46"/>
          <p:cNvCxnSpPr>
            <a:stCxn id="1352" idx="2"/>
            <a:endCxn id="1354" idx="0"/>
          </p:cNvCxnSpPr>
          <p:nvPr/>
        </p:nvCxnSpPr>
        <p:spPr>
          <a:xfrm>
            <a:off x="7504192" y="3134970"/>
            <a:ext cx="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2" name="Google Shape;1362;p46"/>
          <p:cNvGrpSpPr/>
          <p:nvPr/>
        </p:nvGrpSpPr>
        <p:grpSpPr>
          <a:xfrm>
            <a:off x="1452179" y="1558346"/>
            <a:ext cx="375240" cy="375240"/>
            <a:chOff x="1871555" y="1377826"/>
            <a:chExt cx="495302" cy="495302"/>
          </a:xfrm>
        </p:grpSpPr>
        <p:sp>
          <p:nvSpPr>
            <p:cNvPr id="1363" name="Google Shape;1363;p46"/>
            <p:cNvSpPr/>
            <p:nvPr/>
          </p:nvSpPr>
          <p:spPr>
            <a:xfrm>
              <a:off x="2283279" y="1516225"/>
              <a:ext cx="45217" cy="75875"/>
            </a:xfrm>
            <a:custGeom>
              <a:avLst/>
              <a:gdLst/>
              <a:ahLst/>
              <a:cxnLst/>
              <a:rect l="l" t="t" r="r" b="b"/>
              <a:pathLst>
                <a:path w="1497" h="2512" extrusionOk="0">
                  <a:moveTo>
                    <a:pt x="749" y="482"/>
                  </a:moveTo>
                  <a:cubicBezTo>
                    <a:pt x="896" y="482"/>
                    <a:pt x="1017" y="602"/>
                    <a:pt x="1017" y="750"/>
                  </a:cubicBezTo>
                  <a:lnTo>
                    <a:pt x="1017" y="1765"/>
                  </a:lnTo>
                  <a:cubicBezTo>
                    <a:pt x="1017" y="1912"/>
                    <a:pt x="896" y="2032"/>
                    <a:pt x="749" y="2032"/>
                  </a:cubicBezTo>
                  <a:cubicBezTo>
                    <a:pt x="602" y="2032"/>
                    <a:pt x="481" y="1912"/>
                    <a:pt x="481" y="1765"/>
                  </a:cubicBezTo>
                  <a:lnTo>
                    <a:pt x="481" y="750"/>
                  </a:lnTo>
                  <a:cubicBezTo>
                    <a:pt x="481" y="602"/>
                    <a:pt x="602" y="482"/>
                    <a:pt x="749" y="482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6"/>
                    <a:pt x="1" y="749"/>
                  </a:cubicBezTo>
                  <a:lnTo>
                    <a:pt x="1" y="1764"/>
                  </a:lnTo>
                  <a:cubicBezTo>
                    <a:pt x="1" y="2176"/>
                    <a:pt x="337" y="2512"/>
                    <a:pt x="749" y="2512"/>
                  </a:cubicBezTo>
                  <a:cubicBezTo>
                    <a:pt x="1162" y="2512"/>
                    <a:pt x="1497" y="2176"/>
                    <a:pt x="1497" y="1764"/>
                  </a:cubicBezTo>
                  <a:lnTo>
                    <a:pt x="1497" y="749"/>
                  </a:lnTo>
                  <a:cubicBezTo>
                    <a:pt x="1497" y="336"/>
                    <a:pt x="1162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2228276" y="1516256"/>
              <a:ext cx="45217" cy="75875"/>
            </a:xfrm>
            <a:custGeom>
              <a:avLst/>
              <a:gdLst/>
              <a:ahLst/>
              <a:cxnLst/>
              <a:rect l="l" t="t" r="r" b="b"/>
              <a:pathLst>
                <a:path w="1497" h="2512" extrusionOk="0">
                  <a:moveTo>
                    <a:pt x="753" y="481"/>
                  </a:moveTo>
                  <a:cubicBezTo>
                    <a:pt x="899" y="481"/>
                    <a:pt x="1017" y="601"/>
                    <a:pt x="1017" y="749"/>
                  </a:cubicBezTo>
                  <a:lnTo>
                    <a:pt x="1017" y="1764"/>
                  </a:lnTo>
                  <a:cubicBezTo>
                    <a:pt x="1017" y="1911"/>
                    <a:pt x="897" y="2031"/>
                    <a:pt x="749" y="2031"/>
                  </a:cubicBezTo>
                  <a:cubicBezTo>
                    <a:pt x="602" y="2031"/>
                    <a:pt x="482" y="1911"/>
                    <a:pt x="482" y="1764"/>
                  </a:cubicBezTo>
                  <a:lnTo>
                    <a:pt x="482" y="749"/>
                  </a:lnTo>
                  <a:cubicBezTo>
                    <a:pt x="482" y="601"/>
                    <a:pt x="602" y="481"/>
                    <a:pt x="749" y="481"/>
                  </a:cubicBezTo>
                  <a:cubicBezTo>
                    <a:pt x="751" y="481"/>
                    <a:pt x="752" y="481"/>
                    <a:pt x="753" y="481"/>
                  </a:cubicBezTo>
                  <a:close/>
                  <a:moveTo>
                    <a:pt x="747" y="1"/>
                  </a:moveTo>
                  <a:cubicBezTo>
                    <a:pt x="336" y="1"/>
                    <a:pt x="1" y="336"/>
                    <a:pt x="1" y="749"/>
                  </a:cubicBezTo>
                  <a:lnTo>
                    <a:pt x="1" y="1764"/>
                  </a:lnTo>
                  <a:cubicBezTo>
                    <a:pt x="1" y="2177"/>
                    <a:pt x="336" y="2512"/>
                    <a:pt x="748" y="2512"/>
                  </a:cubicBezTo>
                  <a:cubicBezTo>
                    <a:pt x="1160" y="2512"/>
                    <a:pt x="1496" y="2177"/>
                    <a:pt x="1496" y="1764"/>
                  </a:cubicBezTo>
                  <a:lnTo>
                    <a:pt x="1496" y="749"/>
                  </a:lnTo>
                  <a:cubicBezTo>
                    <a:pt x="1496" y="336"/>
                    <a:pt x="1160" y="1"/>
                    <a:pt x="748" y="1"/>
                  </a:cubicBezTo>
                  <a:cubicBezTo>
                    <a:pt x="748" y="1"/>
                    <a:pt x="747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2034330" y="1531600"/>
              <a:ext cx="164889" cy="45187"/>
            </a:xfrm>
            <a:custGeom>
              <a:avLst/>
              <a:gdLst/>
              <a:ahLst/>
              <a:cxnLst/>
              <a:rect l="l" t="t" r="r" b="b"/>
              <a:pathLst>
                <a:path w="5459" h="1496" extrusionOk="0">
                  <a:moveTo>
                    <a:pt x="4711" y="480"/>
                  </a:moveTo>
                  <a:cubicBezTo>
                    <a:pt x="4857" y="480"/>
                    <a:pt x="4978" y="600"/>
                    <a:pt x="4978" y="748"/>
                  </a:cubicBezTo>
                  <a:cubicBezTo>
                    <a:pt x="4978" y="895"/>
                    <a:pt x="4857" y="1015"/>
                    <a:pt x="4711" y="1015"/>
                  </a:cubicBezTo>
                  <a:lnTo>
                    <a:pt x="749" y="1015"/>
                  </a:lnTo>
                  <a:cubicBezTo>
                    <a:pt x="601" y="1015"/>
                    <a:pt x="481" y="895"/>
                    <a:pt x="481" y="748"/>
                  </a:cubicBezTo>
                  <a:cubicBezTo>
                    <a:pt x="481" y="600"/>
                    <a:pt x="601" y="480"/>
                    <a:pt x="749" y="480"/>
                  </a:cubicBezTo>
                  <a:close/>
                  <a:moveTo>
                    <a:pt x="749" y="0"/>
                  </a:moveTo>
                  <a:cubicBezTo>
                    <a:pt x="337" y="0"/>
                    <a:pt x="1" y="335"/>
                    <a:pt x="1" y="748"/>
                  </a:cubicBezTo>
                  <a:cubicBezTo>
                    <a:pt x="1" y="1160"/>
                    <a:pt x="336" y="1496"/>
                    <a:pt x="749" y="1496"/>
                  </a:cubicBezTo>
                  <a:lnTo>
                    <a:pt x="4711" y="1496"/>
                  </a:lnTo>
                  <a:cubicBezTo>
                    <a:pt x="5123" y="1496"/>
                    <a:pt x="5459" y="1160"/>
                    <a:pt x="5459" y="748"/>
                  </a:cubicBezTo>
                  <a:cubicBezTo>
                    <a:pt x="5459" y="335"/>
                    <a:pt x="5123" y="0"/>
                    <a:pt x="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2283279" y="1628950"/>
              <a:ext cx="45217" cy="75905"/>
            </a:xfrm>
            <a:custGeom>
              <a:avLst/>
              <a:gdLst/>
              <a:ahLst/>
              <a:cxnLst/>
              <a:rect l="l" t="t" r="r" b="b"/>
              <a:pathLst>
                <a:path w="1497" h="2513" extrusionOk="0">
                  <a:moveTo>
                    <a:pt x="749" y="481"/>
                  </a:moveTo>
                  <a:cubicBezTo>
                    <a:pt x="896" y="481"/>
                    <a:pt x="1017" y="602"/>
                    <a:pt x="1017" y="749"/>
                  </a:cubicBezTo>
                  <a:lnTo>
                    <a:pt x="1017" y="1765"/>
                  </a:lnTo>
                  <a:cubicBezTo>
                    <a:pt x="1017" y="1911"/>
                    <a:pt x="896" y="2032"/>
                    <a:pt x="749" y="2032"/>
                  </a:cubicBezTo>
                  <a:cubicBezTo>
                    <a:pt x="602" y="2032"/>
                    <a:pt x="481" y="1911"/>
                    <a:pt x="481" y="1765"/>
                  </a:cubicBezTo>
                  <a:lnTo>
                    <a:pt x="481" y="749"/>
                  </a:lnTo>
                  <a:cubicBezTo>
                    <a:pt x="481" y="602"/>
                    <a:pt x="602" y="481"/>
                    <a:pt x="749" y="481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1765"/>
                  </a:lnTo>
                  <a:cubicBezTo>
                    <a:pt x="1" y="2177"/>
                    <a:pt x="337" y="2513"/>
                    <a:pt x="749" y="2513"/>
                  </a:cubicBezTo>
                  <a:cubicBezTo>
                    <a:pt x="1162" y="2513"/>
                    <a:pt x="1497" y="2177"/>
                    <a:pt x="1497" y="1765"/>
                  </a:cubicBezTo>
                  <a:lnTo>
                    <a:pt x="1497" y="749"/>
                  </a:lnTo>
                  <a:cubicBezTo>
                    <a:pt x="1497" y="337"/>
                    <a:pt x="1162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2228276" y="1628950"/>
              <a:ext cx="45247" cy="75905"/>
            </a:xfrm>
            <a:custGeom>
              <a:avLst/>
              <a:gdLst/>
              <a:ahLst/>
              <a:cxnLst/>
              <a:rect l="l" t="t" r="r" b="b"/>
              <a:pathLst>
                <a:path w="1498" h="2513" extrusionOk="0">
                  <a:moveTo>
                    <a:pt x="749" y="481"/>
                  </a:moveTo>
                  <a:cubicBezTo>
                    <a:pt x="897" y="481"/>
                    <a:pt x="1017" y="602"/>
                    <a:pt x="1017" y="749"/>
                  </a:cubicBezTo>
                  <a:lnTo>
                    <a:pt x="1017" y="1765"/>
                  </a:lnTo>
                  <a:cubicBezTo>
                    <a:pt x="1017" y="1911"/>
                    <a:pt x="897" y="2032"/>
                    <a:pt x="749" y="2032"/>
                  </a:cubicBezTo>
                  <a:cubicBezTo>
                    <a:pt x="602" y="2032"/>
                    <a:pt x="482" y="1911"/>
                    <a:pt x="482" y="1765"/>
                  </a:cubicBezTo>
                  <a:lnTo>
                    <a:pt x="482" y="749"/>
                  </a:lnTo>
                  <a:cubicBezTo>
                    <a:pt x="482" y="602"/>
                    <a:pt x="602" y="481"/>
                    <a:pt x="749" y="481"/>
                  </a:cubicBezTo>
                  <a:close/>
                  <a:moveTo>
                    <a:pt x="749" y="1"/>
                  </a:moveTo>
                  <a:cubicBezTo>
                    <a:pt x="337" y="1"/>
                    <a:pt x="2" y="337"/>
                    <a:pt x="2" y="749"/>
                  </a:cubicBezTo>
                  <a:lnTo>
                    <a:pt x="2" y="1765"/>
                  </a:lnTo>
                  <a:cubicBezTo>
                    <a:pt x="1" y="2177"/>
                    <a:pt x="337" y="2513"/>
                    <a:pt x="749" y="2513"/>
                  </a:cubicBezTo>
                  <a:cubicBezTo>
                    <a:pt x="1161" y="2513"/>
                    <a:pt x="1497" y="2177"/>
                    <a:pt x="1497" y="1765"/>
                  </a:cubicBezTo>
                  <a:lnTo>
                    <a:pt x="1497" y="749"/>
                  </a:lnTo>
                  <a:cubicBezTo>
                    <a:pt x="1497" y="337"/>
                    <a:pt x="1161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034330" y="1644325"/>
              <a:ext cx="164889" cy="45217"/>
            </a:xfrm>
            <a:custGeom>
              <a:avLst/>
              <a:gdLst/>
              <a:ahLst/>
              <a:cxnLst/>
              <a:rect l="l" t="t" r="r" b="b"/>
              <a:pathLst>
                <a:path w="5459" h="1497" extrusionOk="0">
                  <a:moveTo>
                    <a:pt x="4711" y="479"/>
                  </a:moveTo>
                  <a:cubicBezTo>
                    <a:pt x="4857" y="479"/>
                    <a:pt x="4978" y="600"/>
                    <a:pt x="4978" y="747"/>
                  </a:cubicBezTo>
                  <a:cubicBezTo>
                    <a:pt x="4978" y="894"/>
                    <a:pt x="4857" y="1015"/>
                    <a:pt x="4711" y="1015"/>
                  </a:cubicBezTo>
                  <a:lnTo>
                    <a:pt x="749" y="1015"/>
                  </a:lnTo>
                  <a:cubicBezTo>
                    <a:pt x="601" y="1015"/>
                    <a:pt x="481" y="894"/>
                    <a:pt x="481" y="747"/>
                  </a:cubicBezTo>
                  <a:cubicBezTo>
                    <a:pt x="481" y="600"/>
                    <a:pt x="600" y="479"/>
                    <a:pt x="749" y="479"/>
                  </a:cubicBezTo>
                  <a:close/>
                  <a:moveTo>
                    <a:pt x="749" y="1"/>
                  </a:moveTo>
                  <a:cubicBezTo>
                    <a:pt x="337" y="1"/>
                    <a:pt x="1" y="336"/>
                    <a:pt x="1" y="749"/>
                  </a:cubicBezTo>
                  <a:cubicBezTo>
                    <a:pt x="1" y="1160"/>
                    <a:pt x="335" y="1496"/>
                    <a:pt x="749" y="1496"/>
                  </a:cubicBezTo>
                  <a:lnTo>
                    <a:pt x="4711" y="1496"/>
                  </a:lnTo>
                  <a:cubicBezTo>
                    <a:pt x="5123" y="1496"/>
                    <a:pt x="5459" y="1160"/>
                    <a:pt x="5459" y="749"/>
                  </a:cubicBezTo>
                  <a:cubicBezTo>
                    <a:pt x="5459" y="336"/>
                    <a:pt x="5123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1871555" y="1377826"/>
              <a:ext cx="495302" cy="495302"/>
            </a:xfrm>
            <a:custGeom>
              <a:avLst/>
              <a:gdLst/>
              <a:ahLst/>
              <a:cxnLst/>
              <a:rect l="l" t="t" r="r" b="b"/>
              <a:pathLst>
                <a:path w="16398" h="16398" extrusionOk="0">
                  <a:moveTo>
                    <a:pt x="15056" y="482"/>
                  </a:moveTo>
                  <a:cubicBezTo>
                    <a:pt x="15529" y="482"/>
                    <a:pt x="15914" y="867"/>
                    <a:pt x="15914" y="1340"/>
                  </a:cubicBezTo>
                  <a:lnTo>
                    <a:pt x="15914" y="2875"/>
                  </a:lnTo>
                  <a:cubicBezTo>
                    <a:pt x="15914" y="3349"/>
                    <a:pt x="15530" y="3734"/>
                    <a:pt x="15056" y="3734"/>
                  </a:cubicBezTo>
                  <a:lnTo>
                    <a:pt x="5583" y="3734"/>
                  </a:lnTo>
                  <a:cubicBezTo>
                    <a:pt x="5673" y="3454"/>
                    <a:pt x="5719" y="3162"/>
                    <a:pt x="5719" y="2862"/>
                  </a:cubicBezTo>
                  <a:cubicBezTo>
                    <a:pt x="5719" y="2815"/>
                    <a:pt x="5718" y="2771"/>
                    <a:pt x="5716" y="2726"/>
                  </a:cubicBezTo>
                  <a:lnTo>
                    <a:pt x="5716" y="2726"/>
                  </a:lnTo>
                  <a:cubicBezTo>
                    <a:pt x="5835" y="2808"/>
                    <a:pt x="5980" y="2856"/>
                    <a:pt x="6137" y="2856"/>
                  </a:cubicBezTo>
                  <a:lnTo>
                    <a:pt x="10100" y="2856"/>
                  </a:lnTo>
                  <a:cubicBezTo>
                    <a:pt x="10512" y="2856"/>
                    <a:pt x="10848" y="2521"/>
                    <a:pt x="10848" y="2108"/>
                  </a:cubicBezTo>
                  <a:cubicBezTo>
                    <a:pt x="10848" y="1696"/>
                    <a:pt x="10512" y="1361"/>
                    <a:pt x="10100" y="1361"/>
                  </a:cubicBezTo>
                  <a:lnTo>
                    <a:pt x="8750" y="1361"/>
                  </a:lnTo>
                  <a:cubicBezTo>
                    <a:pt x="8617" y="1361"/>
                    <a:pt x="8509" y="1468"/>
                    <a:pt x="8509" y="1602"/>
                  </a:cubicBezTo>
                  <a:cubicBezTo>
                    <a:pt x="8509" y="1735"/>
                    <a:pt x="8617" y="1843"/>
                    <a:pt x="8750" y="1843"/>
                  </a:cubicBezTo>
                  <a:lnTo>
                    <a:pt x="10100" y="1843"/>
                  </a:lnTo>
                  <a:cubicBezTo>
                    <a:pt x="10246" y="1843"/>
                    <a:pt x="10367" y="1963"/>
                    <a:pt x="10367" y="2110"/>
                  </a:cubicBezTo>
                  <a:cubicBezTo>
                    <a:pt x="10367" y="2258"/>
                    <a:pt x="10246" y="2377"/>
                    <a:pt x="10100" y="2377"/>
                  </a:cubicBezTo>
                  <a:lnTo>
                    <a:pt x="6138" y="2377"/>
                  </a:lnTo>
                  <a:cubicBezTo>
                    <a:pt x="5990" y="2377"/>
                    <a:pt x="5870" y="2258"/>
                    <a:pt x="5870" y="2110"/>
                  </a:cubicBezTo>
                  <a:cubicBezTo>
                    <a:pt x="5870" y="1963"/>
                    <a:pt x="5990" y="1843"/>
                    <a:pt x="6138" y="1843"/>
                  </a:cubicBezTo>
                  <a:lnTo>
                    <a:pt x="7643" y="1843"/>
                  </a:lnTo>
                  <a:cubicBezTo>
                    <a:pt x="7777" y="1843"/>
                    <a:pt x="7884" y="1735"/>
                    <a:pt x="7884" y="1602"/>
                  </a:cubicBezTo>
                  <a:cubicBezTo>
                    <a:pt x="7884" y="1468"/>
                    <a:pt x="7777" y="1361"/>
                    <a:pt x="7643" y="1361"/>
                  </a:cubicBezTo>
                  <a:lnTo>
                    <a:pt x="6138" y="1361"/>
                  </a:lnTo>
                  <a:cubicBezTo>
                    <a:pt x="5860" y="1361"/>
                    <a:pt x="5618" y="1512"/>
                    <a:pt x="5488" y="1737"/>
                  </a:cubicBezTo>
                  <a:cubicBezTo>
                    <a:pt x="5318" y="1340"/>
                    <a:pt x="5061" y="989"/>
                    <a:pt x="4739" y="709"/>
                  </a:cubicBezTo>
                  <a:cubicBezTo>
                    <a:pt x="4896" y="564"/>
                    <a:pt x="5102" y="482"/>
                    <a:pt x="5319" y="482"/>
                  </a:cubicBezTo>
                  <a:close/>
                  <a:moveTo>
                    <a:pt x="15058" y="7945"/>
                  </a:moveTo>
                  <a:cubicBezTo>
                    <a:pt x="15530" y="7945"/>
                    <a:pt x="15915" y="8329"/>
                    <a:pt x="15915" y="8803"/>
                  </a:cubicBezTo>
                  <a:lnTo>
                    <a:pt x="15915" y="10340"/>
                  </a:lnTo>
                  <a:cubicBezTo>
                    <a:pt x="15915" y="10812"/>
                    <a:pt x="15531" y="11197"/>
                    <a:pt x="15058" y="11197"/>
                  </a:cubicBezTo>
                  <a:lnTo>
                    <a:pt x="6004" y="11197"/>
                  </a:lnTo>
                  <a:cubicBezTo>
                    <a:pt x="5698" y="10982"/>
                    <a:pt x="5353" y="10829"/>
                    <a:pt x="4985" y="10747"/>
                  </a:cubicBezTo>
                  <a:lnTo>
                    <a:pt x="4985" y="8015"/>
                  </a:lnTo>
                  <a:cubicBezTo>
                    <a:pt x="5090" y="7970"/>
                    <a:pt x="5204" y="7946"/>
                    <a:pt x="5319" y="7946"/>
                  </a:cubicBezTo>
                  <a:lnTo>
                    <a:pt x="15058" y="7945"/>
                  </a:lnTo>
                  <a:close/>
                  <a:moveTo>
                    <a:pt x="2861" y="1"/>
                  </a:moveTo>
                  <a:cubicBezTo>
                    <a:pt x="2537" y="1"/>
                    <a:pt x="2218" y="55"/>
                    <a:pt x="1916" y="161"/>
                  </a:cubicBezTo>
                  <a:cubicBezTo>
                    <a:pt x="1837" y="188"/>
                    <a:pt x="1780" y="253"/>
                    <a:pt x="1760" y="334"/>
                  </a:cubicBezTo>
                  <a:cubicBezTo>
                    <a:pt x="1743" y="415"/>
                    <a:pt x="1768" y="499"/>
                    <a:pt x="1825" y="557"/>
                  </a:cubicBezTo>
                  <a:lnTo>
                    <a:pt x="3077" y="1809"/>
                  </a:lnTo>
                  <a:cubicBezTo>
                    <a:pt x="3265" y="1997"/>
                    <a:pt x="3265" y="2304"/>
                    <a:pt x="3077" y="2491"/>
                  </a:cubicBezTo>
                  <a:lnTo>
                    <a:pt x="2495" y="3075"/>
                  </a:lnTo>
                  <a:cubicBezTo>
                    <a:pt x="2404" y="3166"/>
                    <a:pt x="2282" y="3216"/>
                    <a:pt x="2154" y="3216"/>
                  </a:cubicBezTo>
                  <a:cubicBezTo>
                    <a:pt x="2025" y="3216"/>
                    <a:pt x="1904" y="3166"/>
                    <a:pt x="1812" y="3075"/>
                  </a:cubicBezTo>
                  <a:lnTo>
                    <a:pt x="557" y="1820"/>
                  </a:lnTo>
                  <a:cubicBezTo>
                    <a:pt x="512" y="1775"/>
                    <a:pt x="452" y="1750"/>
                    <a:pt x="390" y="1750"/>
                  </a:cubicBezTo>
                  <a:cubicBezTo>
                    <a:pt x="371" y="1750"/>
                    <a:pt x="353" y="1752"/>
                    <a:pt x="335" y="1757"/>
                  </a:cubicBezTo>
                  <a:cubicBezTo>
                    <a:pt x="254" y="1774"/>
                    <a:pt x="188" y="1834"/>
                    <a:pt x="161" y="1911"/>
                  </a:cubicBezTo>
                  <a:cubicBezTo>
                    <a:pt x="54" y="2217"/>
                    <a:pt x="1" y="2536"/>
                    <a:pt x="1" y="2862"/>
                  </a:cubicBezTo>
                  <a:cubicBezTo>
                    <a:pt x="1" y="3551"/>
                    <a:pt x="250" y="4219"/>
                    <a:pt x="703" y="4739"/>
                  </a:cubicBezTo>
                  <a:cubicBezTo>
                    <a:pt x="1106" y="5201"/>
                    <a:pt x="1645" y="5520"/>
                    <a:pt x="2237" y="5653"/>
                  </a:cubicBezTo>
                  <a:lnTo>
                    <a:pt x="2237" y="9737"/>
                  </a:lnTo>
                  <a:cubicBezTo>
                    <a:pt x="2237" y="9870"/>
                    <a:pt x="2345" y="9977"/>
                    <a:pt x="2478" y="9977"/>
                  </a:cubicBezTo>
                  <a:cubicBezTo>
                    <a:pt x="2611" y="9977"/>
                    <a:pt x="2718" y="9870"/>
                    <a:pt x="2718" y="9737"/>
                  </a:cubicBezTo>
                  <a:lnTo>
                    <a:pt x="2718" y="5454"/>
                  </a:lnTo>
                  <a:cubicBezTo>
                    <a:pt x="2718" y="5334"/>
                    <a:pt x="2631" y="5233"/>
                    <a:pt x="2513" y="5215"/>
                  </a:cubicBezTo>
                  <a:cubicBezTo>
                    <a:pt x="1954" y="5133"/>
                    <a:pt x="1441" y="4851"/>
                    <a:pt x="1067" y="4424"/>
                  </a:cubicBezTo>
                  <a:cubicBezTo>
                    <a:pt x="690" y="3991"/>
                    <a:pt x="482" y="3437"/>
                    <a:pt x="482" y="2862"/>
                  </a:cubicBezTo>
                  <a:cubicBezTo>
                    <a:pt x="482" y="2726"/>
                    <a:pt x="493" y="2591"/>
                    <a:pt x="516" y="2456"/>
                  </a:cubicBezTo>
                  <a:lnTo>
                    <a:pt x="1474" y="3414"/>
                  </a:lnTo>
                  <a:cubicBezTo>
                    <a:pt x="1656" y="3596"/>
                    <a:pt x="1898" y="3696"/>
                    <a:pt x="2155" y="3696"/>
                  </a:cubicBezTo>
                  <a:cubicBezTo>
                    <a:pt x="2413" y="3696"/>
                    <a:pt x="2655" y="3596"/>
                    <a:pt x="2836" y="3414"/>
                  </a:cubicBezTo>
                  <a:lnTo>
                    <a:pt x="3419" y="2832"/>
                  </a:lnTo>
                  <a:cubicBezTo>
                    <a:pt x="3795" y="2456"/>
                    <a:pt x="3795" y="1846"/>
                    <a:pt x="3419" y="1471"/>
                  </a:cubicBezTo>
                  <a:lnTo>
                    <a:pt x="2462" y="514"/>
                  </a:lnTo>
                  <a:cubicBezTo>
                    <a:pt x="2593" y="493"/>
                    <a:pt x="2727" y="481"/>
                    <a:pt x="2862" y="481"/>
                  </a:cubicBezTo>
                  <a:cubicBezTo>
                    <a:pt x="4175" y="481"/>
                    <a:pt x="5241" y="1549"/>
                    <a:pt x="5241" y="2861"/>
                  </a:cubicBezTo>
                  <a:cubicBezTo>
                    <a:pt x="5241" y="3480"/>
                    <a:pt x="5005" y="4067"/>
                    <a:pt x="4574" y="4513"/>
                  </a:cubicBezTo>
                  <a:cubicBezTo>
                    <a:pt x="4530" y="4558"/>
                    <a:pt x="4506" y="4618"/>
                    <a:pt x="4506" y="4679"/>
                  </a:cubicBezTo>
                  <a:lnTo>
                    <a:pt x="4506" y="10945"/>
                  </a:lnTo>
                  <a:cubicBezTo>
                    <a:pt x="4506" y="11064"/>
                    <a:pt x="4594" y="11166"/>
                    <a:pt x="4711" y="11183"/>
                  </a:cubicBezTo>
                  <a:cubicBezTo>
                    <a:pt x="5271" y="11265"/>
                    <a:pt x="5784" y="11547"/>
                    <a:pt x="6158" y="11975"/>
                  </a:cubicBezTo>
                  <a:cubicBezTo>
                    <a:pt x="6535" y="12407"/>
                    <a:pt x="6742" y="12962"/>
                    <a:pt x="6742" y="13537"/>
                  </a:cubicBezTo>
                  <a:cubicBezTo>
                    <a:pt x="6742" y="13672"/>
                    <a:pt x="6731" y="13808"/>
                    <a:pt x="6707" y="13940"/>
                  </a:cubicBezTo>
                  <a:lnTo>
                    <a:pt x="5749" y="12982"/>
                  </a:lnTo>
                  <a:cubicBezTo>
                    <a:pt x="5568" y="12800"/>
                    <a:pt x="5325" y="12700"/>
                    <a:pt x="5068" y="12700"/>
                  </a:cubicBezTo>
                  <a:cubicBezTo>
                    <a:pt x="4811" y="12700"/>
                    <a:pt x="4569" y="12800"/>
                    <a:pt x="4387" y="12982"/>
                  </a:cubicBezTo>
                  <a:lnTo>
                    <a:pt x="3805" y="13565"/>
                  </a:lnTo>
                  <a:cubicBezTo>
                    <a:pt x="3623" y="13747"/>
                    <a:pt x="3523" y="13989"/>
                    <a:pt x="3523" y="14246"/>
                  </a:cubicBezTo>
                  <a:cubicBezTo>
                    <a:pt x="3523" y="14503"/>
                    <a:pt x="3623" y="14746"/>
                    <a:pt x="3805" y="14927"/>
                  </a:cubicBezTo>
                  <a:lnTo>
                    <a:pt x="4761" y="15884"/>
                  </a:lnTo>
                  <a:cubicBezTo>
                    <a:pt x="4631" y="15905"/>
                    <a:pt x="4497" y="15917"/>
                    <a:pt x="4361" y="15917"/>
                  </a:cubicBezTo>
                  <a:cubicBezTo>
                    <a:pt x="3049" y="15917"/>
                    <a:pt x="1983" y="14849"/>
                    <a:pt x="1983" y="13537"/>
                  </a:cubicBezTo>
                  <a:cubicBezTo>
                    <a:pt x="1983" y="12918"/>
                    <a:pt x="2219" y="12331"/>
                    <a:pt x="2650" y="11885"/>
                  </a:cubicBezTo>
                  <a:cubicBezTo>
                    <a:pt x="2694" y="11840"/>
                    <a:pt x="2717" y="11780"/>
                    <a:pt x="2717" y="11719"/>
                  </a:cubicBezTo>
                  <a:lnTo>
                    <a:pt x="2717" y="10857"/>
                  </a:lnTo>
                  <a:cubicBezTo>
                    <a:pt x="2717" y="10724"/>
                    <a:pt x="2610" y="10617"/>
                    <a:pt x="2477" y="10617"/>
                  </a:cubicBezTo>
                  <a:cubicBezTo>
                    <a:pt x="2343" y="10617"/>
                    <a:pt x="2236" y="10724"/>
                    <a:pt x="2236" y="10857"/>
                  </a:cubicBezTo>
                  <a:lnTo>
                    <a:pt x="2236" y="11623"/>
                  </a:lnTo>
                  <a:cubicBezTo>
                    <a:pt x="1763" y="12150"/>
                    <a:pt x="1502" y="12826"/>
                    <a:pt x="1502" y="13537"/>
                  </a:cubicBezTo>
                  <a:cubicBezTo>
                    <a:pt x="1502" y="15115"/>
                    <a:pt x="2786" y="16397"/>
                    <a:pt x="4363" y="16397"/>
                  </a:cubicBezTo>
                  <a:cubicBezTo>
                    <a:pt x="4687" y="16397"/>
                    <a:pt x="5006" y="16344"/>
                    <a:pt x="5308" y="16237"/>
                  </a:cubicBezTo>
                  <a:cubicBezTo>
                    <a:pt x="5386" y="16211"/>
                    <a:pt x="5444" y="16145"/>
                    <a:pt x="5463" y="16064"/>
                  </a:cubicBezTo>
                  <a:cubicBezTo>
                    <a:pt x="5481" y="15983"/>
                    <a:pt x="5456" y="15899"/>
                    <a:pt x="5399" y="15842"/>
                  </a:cubicBezTo>
                  <a:lnTo>
                    <a:pt x="4145" y="14588"/>
                  </a:lnTo>
                  <a:cubicBezTo>
                    <a:pt x="4054" y="14497"/>
                    <a:pt x="4005" y="14375"/>
                    <a:pt x="4005" y="14247"/>
                  </a:cubicBezTo>
                  <a:cubicBezTo>
                    <a:pt x="4005" y="14118"/>
                    <a:pt x="4054" y="13998"/>
                    <a:pt x="4145" y="13907"/>
                  </a:cubicBezTo>
                  <a:lnTo>
                    <a:pt x="4728" y="13324"/>
                  </a:lnTo>
                  <a:cubicBezTo>
                    <a:pt x="4819" y="13233"/>
                    <a:pt x="4940" y="13184"/>
                    <a:pt x="5068" y="13184"/>
                  </a:cubicBezTo>
                  <a:cubicBezTo>
                    <a:pt x="5197" y="13184"/>
                    <a:pt x="5318" y="13233"/>
                    <a:pt x="5410" y="13325"/>
                  </a:cubicBezTo>
                  <a:lnTo>
                    <a:pt x="6665" y="14579"/>
                  </a:lnTo>
                  <a:cubicBezTo>
                    <a:pt x="6711" y="14625"/>
                    <a:pt x="6771" y="14649"/>
                    <a:pt x="6834" y="14649"/>
                  </a:cubicBezTo>
                  <a:cubicBezTo>
                    <a:pt x="6852" y="14649"/>
                    <a:pt x="6870" y="14647"/>
                    <a:pt x="6887" y="14643"/>
                  </a:cubicBezTo>
                  <a:cubicBezTo>
                    <a:pt x="6968" y="14625"/>
                    <a:pt x="7034" y="14566"/>
                    <a:pt x="7061" y="14488"/>
                  </a:cubicBezTo>
                  <a:cubicBezTo>
                    <a:pt x="7168" y="14183"/>
                    <a:pt x="7222" y="13865"/>
                    <a:pt x="7222" y="13539"/>
                  </a:cubicBezTo>
                  <a:cubicBezTo>
                    <a:pt x="7222" y="12856"/>
                    <a:pt x="6978" y="12196"/>
                    <a:pt x="6533" y="11679"/>
                  </a:cubicBezTo>
                  <a:lnTo>
                    <a:pt x="15058" y="11679"/>
                  </a:lnTo>
                  <a:cubicBezTo>
                    <a:pt x="15795" y="11679"/>
                    <a:pt x="16396" y="11079"/>
                    <a:pt x="16396" y="10341"/>
                  </a:cubicBezTo>
                  <a:lnTo>
                    <a:pt x="16396" y="8804"/>
                  </a:lnTo>
                  <a:cubicBezTo>
                    <a:pt x="16396" y="8350"/>
                    <a:pt x="16167" y="7949"/>
                    <a:pt x="15821" y="7706"/>
                  </a:cubicBezTo>
                  <a:cubicBezTo>
                    <a:pt x="16167" y="7465"/>
                    <a:pt x="16395" y="7064"/>
                    <a:pt x="16396" y="6610"/>
                  </a:cubicBezTo>
                  <a:cubicBezTo>
                    <a:pt x="16396" y="6477"/>
                    <a:pt x="16288" y="6369"/>
                    <a:pt x="16156" y="6369"/>
                  </a:cubicBezTo>
                  <a:cubicBezTo>
                    <a:pt x="16023" y="6369"/>
                    <a:pt x="15916" y="6477"/>
                    <a:pt x="15915" y="6609"/>
                  </a:cubicBezTo>
                  <a:cubicBezTo>
                    <a:pt x="15915" y="7081"/>
                    <a:pt x="15530" y="7466"/>
                    <a:pt x="15058" y="7466"/>
                  </a:cubicBezTo>
                  <a:lnTo>
                    <a:pt x="5320" y="7466"/>
                  </a:lnTo>
                  <a:cubicBezTo>
                    <a:pt x="5204" y="7466"/>
                    <a:pt x="5092" y="7443"/>
                    <a:pt x="4986" y="7398"/>
                  </a:cubicBezTo>
                  <a:lnTo>
                    <a:pt x="4986" y="4775"/>
                  </a:lnTo>
                  <a:cubicBezTo>
                    <a:pt x="5141" y="4601"/>
                    <a:pt x="5273" y="4414"/>
                    <a:pt x="5381" y="4214"/>
                  </a:cubicBezTo>
                  <a:lnTo>
                    <a:pt x="15059" y="4214"/>
                  </a:lnTo>
                  <a:cubicBezTo>
                    <a:pt x="15531" y="4214"/>
                    <a:pt x="15916" y="4598"/>
                    <a:pt x="15916" y="5072"/>
                  </a:cubicBezTo>
                  <a:lnTo>
                    <a:pt x="15916" y="5487"/>
                  </a:lnTo>
                  <a:cubicBezTo>
                    <a:pt x="15916" y="5621"/>
                    <a:pt x="16024" y="5728"/>
                    <a:pt x="16157" y="5728"/>
                  </a:cubicBezTo>
                  <a:cubicBezTo>
                    <a:pt x="16290" y="5728"/>
                    <a:pt x="16398" y="5621"/>
                    <a:pt x="16398" y="5487"/>
                  </a:cubicBezTo>
                  <a:lnTo>
                    <a:pt x="16398" y="5072"/>
                  </a:lnTo>
                  <a:cubicBezTo>
                    <a:pt x="16398" y="4617"/>
                    <a:pt x="16170" y="4216"/>
                    <a:pt x="15823" y="3974"/>
                  </a:cubicBezTo>
                  <a:cubicBezTo>
                    <a:pt x="16167" y="3731"/>
                    <a:pt x="16396" y="3329"/>
                    <a:pt x="16396" y="2875"/>
                  </a:cubicBezTo>
                  <a:lnTo>
                    <a:pt x="16396" y="1339"/>
                  </a:lnTo>
                  <a:cubicBezTo>
                    <a:pt x="16396" y="601"/>
                    <a:pt x="15795" y="1"/>
                    <a:pt x="15058" y="1"/>
                  </a:cubicBezTo>
                  <a:lnTo>
                    <a:pt x="5320" y="1"/>
                  </a:lnTo>
                  <a:cubicBezTo>
                    <a:pt x="4948" y="1"/>
                    <a:pt x="4598" y="155"/>
                    <a:pt x="4349" y="420"/>
                  </a:cubicBezTo>
                  <a:cubicBezTo>
                    <a:pt x="3915" y="155"/>
                    <a:pt x="3405" y="1"/>
                    <a:pt x="2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2283279" y="1403530"/>
              <a:ext cx="45217" cy="75845"/>
            </a:xfrm>
            <a:custGeom>
              <a:avLst/>
              <a:gdLst/>
              <a:ahLst/>
              <a:cxnLst/>
              <a:rect l="l" t="t" r="r" b="b"/>
              <a:pathLst>
                <a:path w="1497" h="2511" extrusionOk="0">
                  <a:moveTo>
                    <a:pt x="749" y="481"/>
                  </a:moveTo>
                  <a:cubicBezTo>
                    <a:pt x="896" y="481"/>
                    <a:pt x="1017" y="600"/>
                    <a:pt x="1017" y="748"/>
                  </a:cubicBezTo>
                  <a:lnTo>
                    <a:pt x="1017" y="1765"/>
                  </a:lnTo>
                  <a:cubicBezTo>
                    <a:pt x="1017" y="1912"/>
                    <a:pt x="896" y="2033"/>
                    <a:pt x="749" y="2033"/>
                  </a:cubicBezTo>
                  <a:cubicBezTo>
                    <a:pt x="602" y="2033"/>
                    <a:pt x="481" y="1912"/>
                    <a:pt x="481" y="1765"/>
                  </a:cubicBezTo>
                  <a:lnTo>
                    <a:pt x="481" y="748"/>
                  </a:lnTo>
                  <a:cubicBezTo>
                    <a:pt x="481" y="600"/>
                    <a:pt x="602" y="481"/>
                    <a:pt x="749" y="481"/>
                  </a:cubicBezTo>
                  <a:close/>
                  <a:moveTo>
                    <a:pt x="749" y="0"/>
                  </a:moveTo>
                  <a:cubicBezTo>
                    <a:pt x="337" y="0"/>
                    <a:pt x="1" y="336"/>
                    <a:pt x="1" y="748"/>
                  </a:cubicBezTo>
                  <a:lnTo>
                    <a:pt x="1" y="1763"/>
                  </a:lnTo>
                  <a:cubicBezTo>
                    <a:pt x="1" y="2176"/>
                    <a:pt x="337" y="2511"/>
                    <a:pt x="749" y="2511"/>
                  </a:cubicBezTo>
                  <a:cubicBezTo>
                    <a:pt x="1162" y="2511"/>
                    <a:pt x="1497" y="2176"/>
                    <a:pt x="1497" y="1763"/>
                  </a:cubicBezTo>
                  <a:lnTo>
                    <a:pt x="1497" y="748"/>
                  </a:lnTo>
                  <a:cubicBezTo>
                    <a:pt x="1497" y="336"/>
                    <a:pt x="1162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228306" y="1403530"/>
              <a:ext cx="45217" cy="75845"/>
            </a:xfrm>
            <a:custGeom>
              <a:avLst/>
              <a:gdLst/>
              <a:ahLst/>
              <a:cxnLst/>
              <a:rect l="l" t="t" r="r" b="b"/>
              <a:pathLst>
                <a:path w="1497" h="2511" extrusionOk="0">
                  <a:moveTo>
                    <a:pt x="748" y="481"/>
                  </a:moveTo>
                  <a:cubicBezTo>
                    <a:pt x="896" y="481"/>
                    <a:pt x="1016" y="600"/>
                    <a:pt x="1016" y="748"/>
                  </a:cubicBezTo>
                  <a:lnTo>
                    <a:pt x="1016" y="1765"/>
                  </a:lnTo>
                  <a:cubicBezTo>
                    <a:pt x="1016" y="1912"/>
                    <a:pt x="896" y="2033"/>
                    <a:pt x="748" y="2033"/>
                  </a:cubicBezTo>
                  <a:cubicBezTo>
                    <a:pt x="601" y="2033"/>
                    <a:pt x="481" y="1912"/>
                    <a:pt x="481" y="1765"/>
                  </a:cubicBezTo>
                  <a:lnTo>
                    <a:pt x="481" y="748"/>
                  </a:lnTo>
                  <a:cubicBezTo>
                    <a:pt x="481" y="600"/>
                    <a:pt x="601" y="481"/>
                    <a:pt x="748" y="481"/>
                  </a:cubicBezTo>
                  <a:close/>
                  <a:moveTo>
                    <a:pt x="748" y="0"/>
                  </a:moveTo>
                  <a:cubicBezTo>
                    <a:pt x="336" y="0"/>
                    <a:pt x="1" y="336"/>
                    <a:pt x="1" y="748"/>
                  </a:cubicBezTo>
                  <a:lnTo>
                    <a:pt x="1" y="1763"/>
                  </a:lnTo>
                  <a:cubicBezTo>
                    <a:pt x="1" y="2176"/>
                    <a:pt x="336" y="2511"/>
                    <a:pt x="748" y="2511"/>
                  </a:cubicBezTo>
                  <a:cubicBezTo>
                    <a:pt x="1160" y="2511"/>
                    <a:pt x="1496" y="2176"/>
                    <a:pt x="1496" y="1763"/>
                  </a:cubicBezTo>
                  <a:lnTo>
                    <a:pt x="1496" y="748"/>
                  </a:lnTo>
                  <a:cubicBezTo>
                    <a:pt x="1496" y="336"/>
                    <a:pt x="1160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6"/>
          <p:cNvSpPr/>
          <p:nvPr/>
        </p:nvSpPr>
        <p:spPr>
          <a:xfrm>
            <a:off x="7316527" y="1560241"/>
            <a:ext cx="375314" cy="371452"/>
          </a:xfrm>
          <a:custGeom>
            <a:avLst/>
            <a:gdLst/>
            <a:ahLst/>
            <a:cxnLst/>
            <a:rect l="l" t="t" r="r" b="b"/>
            <a:pathLst>
              <a:path w="16400" h="16233" extrusionOk="0">
                <a:moveTo>
                  <a:pt x="8746" y="1"/>
                </a:moveTo>
                <a:cubicBezTo>
                  <a:pt x="7596" y="1"/>
                  <a:pt x="6513" y="450"/>
                  <a:pt x="5701" y="1264"/>
                </a:cubicBezTo>
                <a:cubicBezTo>
                  <a:pt x="4887" y="2078"/>
                  <a:pt x="4439" y="3159"/>
                  <a:pt x="4439" y="4309"/>
                </a:cubicBezTo>
                <a:lnTo>
                  <a:pt x="4439" y="4767"/>
                </a:lnTo>
                <a:lnTo>
                  <a:pt x="3816" y="4767"/>
                </a:lnTo>
                <a:cubicBezTo>
                  <a:pt x="1712" y="4767"/>
                  <a:pt x="1" y="6478"/>
                  <a:pt x="1" y="8581"/>
                </a:cubicBezTo>
                <a:cubicBezTo>
                  <a:pt x="1" y="9600"/>
                  <a:pt x="397" y="10558"/>
                  <a:pt x="1119" y="11278"/>
                </a:cubicBezTo>
                <a:cubicBezTo>
                  <a:pt x="1840" y="11997"/>
                  <a:pt x="2797" y="12395"/>
                  <a:pt x="3816" y="12395"/>
                </a:cubicBezTo>
                <a:lnTo>
                  <a:pt x="4775" y="12395"/>
                </a:lnTo>
                <a:cubicBezTo>
                  <a:pt x="4560" y="12624"/>
                  <a:pt x="4502" y="12943"/>
                  <a:pt x="4622" y="13236"/>
                </a:cubicBezTo>
                <a:cubicBezTo>
                  <a:pt x="4747" y="13541"/>
                  <a:pt x="5030" y="13731"/>
                  <a:pt x="5358" y="13731"/>
                </a:cubicBezTo>
                <a:lnTo>
                  <a:pt x="5937" y="13731"/>
                </a:lnTo>
                <a:lnTo>
                  <a:pt x="5937" y="15447"/>
                </a:lnTo>
                <a:cubicBezTo>
                  <a:pt x="5937" y="15880"/>
                  <a:pt x="6290" y="16232"/>
                  <a:pt x="6722" y="16232"/>
                </a:cubicBezTo>
                <a:lnTo>
                  <a:pt x="9725" y="16232"/>
                </a:lnTo>
                <a:cubicBezTo>
                  <a:pt x="10158" y="16232"/>
                  <a:pt x="10510" y="15880"/>
                  <a:pt x="10510" y="15447"/>
                </a:cubicBezTo>
                <a:lnTo>
                  <a:pt x="10510" y="13731"/>
                </a:lnTo>
                <a:lnTo>
                  <a:pt x="11089" y="13731"/>
                </a:lnTo>
                <a:cubicBezTo>
                  <a:pt x="11418" y="13731"/>
                  <a:pt x="11699" y="13541"/>
                  <a:pt x="11825" y="13236"/>
                </a:cubicBezTo>
                <a:cubicBezTo>
                  <a:pt x="11945" y="12943"/>
                  <a:pt x="11887" y="12624"/>
                  <a:pt x="11673" y="12394"/>
                </a:cubicBezTo>
                <a:lnTo>
                  <a:pt x="13772" y="12394"/>
                </a:lnTo>
                <a:cubicBezTo>
                  <a:pt x="15219" y="12394"/>
                  <a:pt x="16399" y="11214"/>
                  <a:pt x="16399" y="9766"/>
                </a:cubicBezTo>
                <a:cubicBezTo>
                  <a:pt x="16399" y="9280"/>
                  <a:pt x="16264" y="8804"/>
                  <a:pt x="16011" y="8393"/>
                </a:cubicBezTo>
                <a:cubicBezTo>
                  <a:pt x="15965" y="8319"/>
                  <a:pt x="15886" y="8278"/>
                  <a:pt x="15805" y="8278"/>
                </a:cubicBezTo>
                <a:cubicBezTo>
                  <a:pt x="15762" y="8278"/>
                  <a:pt x="15719" y="8290"/>
                  <a:pt x="15680" y="8314"/>
                </a:cubicBezTo>
                <a:cubicBezTo>
                  <a:pt x="15567" y="8383"/>
                  <a:pt x="15531" y="8532"/>
                  <a:pt x="15602" y="8645"/>
                </a:cubicBezTo>
                <a:cubicBezTo>
                  <a:pt x="15810" y="8982"/>
                  <a:pt x="15919" y="9369"/>
                  <a:pt x="15919" y="9767"/>
                </a:cubicBezTo>
                <a:cubicBezTo>
                  <a:pt x="15919" y="10951"/>
                  <a:pt x="14956" y="11914"/>
                  <a:pt x="13772" y="11914"/>
                </a:cubicBezTo>
                <a:lnTo>
                  <a:pt x="11186" y="11914"/>
                </a:lnTo>
                <a:lnTo>
                  <a:pt x="8781" y="9547"/>
                </a:lnTo>
                <a:cubicBezTo>
                  <a:pt x="8627" y="9396"/>
                  <a:pt x="8425" y="9320"/>
                  <a:pt x="8223" y="9320"/>
                </a:cubicBezTo>
                <a:cubicBezTo>
                  <a:pt x="8021" y="9320"/>
                  <a:pt x="7819" y="9396"/>
                  <a:pt x="7664" y="9547"/>
                </a:cubicBezTo>
                <a:lnTo>
                  <a:pt x="6607" y="10588"/>
                </a:lnTo>
                <a:cubicBezTo>
                  <a:pt x="6512" y="10682"/>
                  <a:pt x="6511" y="10833"/>
                  <a:pt x="6604" y="10928"/>
                </a:cubicBezTo>
                <a:cubicBezTo>
                  <a:pt x="6652" y="10975"/>
                  <a:pt x="6713" y="10999"/>
                  <a:pt x="6775" y="10999"/>
                </a:cubicBezTo>
                <a:cubicBezTo>
                  <a:pt x="6836" y="10999"/>
                  <a:pt x="6897" y="10976"/>
                  <a:pt x="6944" y="10930"/>
                </a:cubicBezTo>
                <a:lnTo>
                  <a:pt x="8001" y="9889"/>
                </a:lnTo>
                <a:cubicBezTo>
                  <a:pt x="8062" y="9829"/>
                  <a:pt x="8142" y="9799"/>
                  <a:pt x="8222" y="9799"/>
                </a:cubicBezTo>
                <a:cubicBezTo>
                  <a:pt x="8302" y="9799"/>
                  <a:pt x="8382" y="9829"/>
                  <a:pt x="8443" y="9889"/>
                </a:cubicBezTo>
                <a:lnTo>
                  <a:pt x="11308" y="12710"/>
                </a:lnTo>
                <a:cubicBezTo>
                  <a:pt x="11447" y="12849"/>
                  <a:pt x="11397" y="13008"/>
                  <a:pt x="11378" y="13054"/>
                </a:cubicBezTo>
                <a:cubicBezTo>
                  <a:pt x="11359" y="13101"/>
                  <a:pt x="11282" y="13250"/>
                  <a:pt x="11086" y="13250"/>
                </a:cubicBezTo>
                <a:lnTo>
                  <a:pt x="10268" y="13250"/>
                </a:lnTo>
                <a:cubicBezTo>
                  <a:pt x="10135" y="13250"/>
                  <a:pt x="10027" y="13358"/>
                  <a:pt x="10027" y="13491"/>
                </a:cubicBezTo>
                <a:lnTo>
                  <a:pt x="10027" y="15447"/>
                </a:lnTo>
                <a:cubicBezTo>
                  <a:pt x="10027" y="15615"/>
                  <a:pt x="9890" y="15753"/>
                  <a:pt x="9722" y="15753"/>
                </a:cubicBezTo>
                <a:lnTo>
                  <a:pt x="6720" y="15753"/>
                </a:lnTo>
                <a:cubicBezTo>
                  <a:pt x="6552" y="15753"/>
                  <a:pt x="6415" y="15615"/>
                  <a:pt x="6415" y="15447"/>
                </a:cubicBezTo>
                <a:lnTo>
                  <a:pt x="6415" y="13491"/>
                </a:lnTo>
                <a:cubicBezTo>
                  <a:pt x="6415" y="13358"/>
                  <a:pt x="6307" y="13250"/>
                  <a:pt x="6174" y="13250"/>
                </a:cubicBezTo>
                <a:lnTo>
                  <a:pt x="5356" y="13250"/>
                </a:lnTo>
                <a:cubicBezTo>
                  <a:pt x="5160" y="13250"/>
                  <a:pt x="5083" y="13101"/>
                  <a:pt x="5064" y="13054"/>
                </a:cubicBezTo>
                <a:cubicBezTo>
                  <a:pt x="5045" y="13008"/>
                  <a:pt x="4995" y="12848"/>
                  <a:pt x="5134" y="12710"/>
                </a:cubicBezTo>
                <a:lnTo>
                  <a:pt x="6156" y="11703"/>
                </a:lnTo>
                <a:cubicBezTo>
                  <a:pt x="6251" y="11610"/>
                  <a:pt x="6253" y="11459"/>
                  <a:pt x="6158" y="11364"/>
                </a:cubicBezTo>
                <a:cubicBezTo>
                  <a:pt x="6111" y="11316"/>
                  <a:pt x="6050" y="11292"/>
                  <a:pt x="5988" y="11292"/>
                </a:cubicBezTo>
                <a:cubicBezTo>
                  <a:pt x="5927" y="11292"/>
                  <a:pt x="5866" y="11315"/>
                  <a:pt x="5819" y="11361"/>
                </a:cubicBezTo>
                <a:lnTo>
                  <a:pt x="5259" y="11914"/>
                </a:lnTo>
                <a:lnTo>
                  <a:pt x="3813" y="11914"/>
                </a:lnTo>
                <a:cubicBezTo>
                  <a:pt x="2923" y="11914"/>
                  <a:pt x="2086" y="11567"/>
                  <a:pt x="1456" y="10939"/>
                </a:cubicBezTo>
                <a:cubicBezTo>
                  <a:pt x="826" y="10309"/>
                  <a:pt x="478" y="9471"/>
                  <a:pt x="478" y="8581"/>
                </a:cubicBezTo>
                <a:cubicBezTo>
                  <a:pt x="478" y="6742"/>
                  <a:pt x="1974" y="5248"/>
                  <a:pt x="3813" y="5248"/>
                </a:cubicBezTo>
                <a:lnTo>
                  <a:pt x="4677" y="5248"/>
                </a:lnTo>
                <a:cubicBezTo>
                  <a:pt x="4810" y="5248"/>
                  <a:pt x="4918" y="5140"/>
                  <a:pt x="4918" y="5007"/>
                </a:cubicBezTo>
                <a:lnTo>
                  <a:pt x="4918" y="4310"/>
                </a:lnTo>
                <a:cubicBezTo>
                  <a:pt x="4918" y="3288"/>
                  <a:pt x="5316" y="2326"/>
                  <a:pt x="6039" y="1603"/>
                </a:cubicBezTo>
                <a:cubicBezTo>
                  <a:pt x="6762" y="880"/>
                  <a:pt x="7722" y="481"/>
                  <a:pt x="8745" y="481"/>
                </a:cubicBezTo>
                <a:cubicBezTo>
                  <a:pt x="10855" y="481"/>
                  <a:pt x="12572" y="2198"/>
                  <a:pt x="12572" y="4308"/>
                </a:cubicBezTo>
                <a:lnTo>
                  <a:pt x="12572" y="7379"/>
                </a:lnTo>
                <a:cubicBezTo>
                  <a:pt x="12572" y="7513"/>
                  <a:pt x="12680" y="7620"/>
                  <a:pt x="12813" y="7620"/>
                </a:cubicBezTo>
                <a:lnTo>
                  <a:pt x="13769" y="7620"/>
                </a:lnTo>
                <a:cubicBezTo>
                  <a:pt x="14167" y="7620"/>
                  <a:pt x="14554" y="7730"/>
                  <a:pt x="14891" y="7937"/>
                </a:cubicBezTo>
                <a:cubicBezTo>
                  <a:pt x="14930" y="7961"/>
                  <a:pt x="14974" y="7972"/>
                  <a:pt x="15017" y="7972"/>
                </a:cubicBezTo>
                <a:cubicBezTo>
                  <a:pt x="15097" y="7972"/>
                  <a:pt x="15177" y="7931"/>
                  <a:pt x="15222" y="7858"/>
                </a:cubicBezTo>
                <a:cubicBezTo>
                  <a:pt x="15291" y="7745"/>
                  <a:pt x="15256" y="7597"/>
                  <a:pt x="15143" y="7528"/>
                </a:cubicBezTo>
                <a:cubicBezTo>
                  <a:pt x="14731" y="7274"/>
                  <a:pt x="14256" y="7140"/>
                  <a:pt x="13770" y="7140"/>
                </a:cubicBezTo>
                <a:lnTo>
                  <a:pt x="13056" y="7140"/>
                </a:lnTo>
                <a:lnTo>
                  <a:pt x="13056" y="4309"/>
                </a:lnTo>
                <a:cubicBezTo>
                  <a:pt x="13056" y="1935"/>
                  <a:pt x="11123" y="1"/>
                  <a:pt x="8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6"/>
          <p:cNvSpPr/>
          <p:nvPr/>
        </p:nvSpPr>
        <p:spPr>
          <a:xfrm>
            <a:off x="3431218" y="1558353"/>
            <a:ext cx="326752" cy="375227"/>
          </a:xfrm>
          <a:custGeom>
            <a:avLst/>
            <a:gdLst/>
            <a:ahLst/>
            <a:cxnLst/>
            <a:rect l="l" t="t" r="r" b="b"/>
            <a:pathLst>
              <a:path w="14278" h="16398" extrusionOk="0">
                <a:moveTo>
                  <a:pt x="6084" y="2582"/>
                </a:moveTo>
                <a:cubicBezTo>
                  <a:pt x="6465" y="2582"/>
                  <a:pt x="6773" y="2890"/>
                  <a:pt x="6773" y="3270"/>
                </a:cubicBezTo>
                <a:lnTo>
                  <a:pt x="6773" y="5609"/>
                </a:lnTo>
                <a:cubicBezTo>
                  <a:pt x="6773" y="5989"/>
                  <a:pt x="6465" y="6297"/>
                  <a:pt x="6084" y="6297"/>
                </a:cubicBezTo>
                <a:cubicBezTo>
                  <a:pt x="5704" y="6297"/>
                  <a:pt x="5395" y="5989"/>
                  <a:pt x="5395" y="5609"/>
                </a:cubicBezTo>
                <a:lnTo>
                  <a:pt x="5395" y="3270"/>
                </a:lnTo>
                <a:cubicBezTo>
                  <a:pt x="5395" y="2890"/>
                  <a:pt x="5704" y="2582"/>
                  <a:pt x="6084" y="2582"/>
                </a:cubicBezTo>
                <a:close/>
                <a:moveTo>
                  <a:pt x="5845" y="482"/>
                </a:moveTo>
                <a:lnTo>
                  <a:pt x="5845" y="2125"/>
                </a:lnTo>
                <a:cubicBezTo>
                  <a:pt x="5314" y="2235"/>
                  <a:pt x="4915" y="2706"/>
                  <a:pt x="4915" y="3269"/>
                </a:cubicBezTo>
                <a:lnTo>
                  <a:pt x="4915" y="5608"/>
                </a:lnTo>
                <a:cubicBezTo>
                  <a:pt x="4915" y="5974"/>
                  <a:pt x="5086" y="6304"/>
                  <a:pt x="5353" y="6517"/>
                </a:cubicBezTo>
                <a:cubicBezTo>
                  <a:pt x="4967" y="7054"/>
                  <a:pt x="4392" y="7429"/>
                  <a:pt x="3741" y="7557"/>
                </a:cubicBezTo>
                <a:cubicBezTo>
                  <a:pt x="3610" y="7583"/>
                  <a:pt x="3526" y="7710"/>
                  <a:pt x="3552" y="7839"/>
                </a:cubicBezTo>
                <a:cubicBezTo>
                  <a:pt x="3574" y="7954"/>
                  <a:pt x="3674" y="8032"/>
                  <a:pt x="3787" y="8032"/>
                </a:cubicBezTo>
                <a:cubicBezTo>
                  <a:pt x="3802" y="8032"/>
                  <a:pt x="3818" y="8031"/>
                  <a:pt x="3834" y="8027"/>
                </a:cubicBezTo>
                <a:cubicBezTo>
                  <a:pt x="4629" y="7870"/>
                  <a:pt x="5330" y="7403"/>
                  <a:pt x="5786" y="6736"/>
                </a:cubicBezTo>
                <a:cubicBezTo>
                  <a:pt x="5881" y="6761"/>
                  <a:pt x="5981" y="6773"/>
                  <a:pt x="6084" y="6773"/>
                </a:cubicBezTo>
                <a:cubicBezTo>
                  <a:pt x="6186" y="6773"/>
                  <a:pt x="6287" y="6760"/>
                  <a:pt x="6383" y="6736"/>
                </a:cubicBezTo>
                <a:cubicBezTo>
                  <a:pt x="6957" y="7572"/>
                  <a:pt x="7917" y="8087"/>
                  <a:pt x="8940" y="8087"/>
                </a:cubicBezTo>
                <a:lnTo>
                  <a:pt x="11689" y="8087"/>
                </a:lnTo>
                <a:lnTo>
                  <a:pt x="11689" y="8692"/>
                </a:lnTo>
                <a:cubicBezTo>
                  <a:pt x="11553" y="8810"/>
                  <a:pt x="11436" y="8950"/>
                  <a:pt x="11347" y="9116"/>
                </a:cubicBezTo>
                <a:lnTo>
                  <a:pt x="9652" y="12262"/>
                </a:lnTo>
                <a:lnTo>
                  <a:pt x="8530" y="10758"/>
                </a:lnTo>
                <a:cubicBezTo>
                  <a:pt x="8298" y="10449"/>
                  <a:pt x="7960" y="10246"/>
                  <a:pt x="7577" y="10192"/>
                </a:cubicBezTo>
                <a:cubicBezTo>
                  <a:pt x="7506" y="10181"/>
                  <a:pt x="7435" y="10176"/>
                  <a:pt x="7365" y="10176"/>
                </a:cubicBezTo>
                <a:cubicBezTo>
                  <a:pt x="7055" y="10176"/>
                  <a:pt x="6755" y="10276"/>
                  <a:pt x="6502" y="10464"/>
                </a:cubicBezTo>
                <a:cubicBezTo>
                  <a:pt x="5861" y="10942"/>
                  <a:pt x="5729" y="11852"/>
                  <a:pt x="6207" y="12493"/>
                </a:cubicBezTo>
                <a:lnTo>
                  <a:pt x="7991" y="14881"/>
                </a:lnTo>
                <a:cubicBezTo>
                  <a:pt x="7382" y="15102"/>
                  <a:pt x="6742" y="15214"/>
                  <a:pt x="6086" y="15214"/>
                </a:cubicBezTo>
                <a:cubicBezTo>
                  <a:pt x="2995" y="15214"/>
                  <a:pt x="480" y="12701"/>
                  <a:pt x="480" y="9610"/>
                </a:cubicBezTo>
                <a:lnTo>
                  <a:pt x="480" y="8089"/>
                </a:lnTo>
                <a:lnTo>
                  <a:pt x="2670" y="8089"/>
                </a:lnTo>
                <a:cubicBezTo>
                  <a:pt x="2803" y="8089"/>
                  <a:pt x="2910" y="7981"/>
                  <a:pt x="2910" y="7848"/>
                </a:cubicBezTo>
                <a:cubicBezTo>
                  <a:pt x="2910" y="7715"/>
                  <a:pt x="2803" y="7607"/>
                  <a:pt x="2670" y="7607"/>
                </a:cubicBezTo>
                <a:lnTo>
                  <a:pt x="480" y="7607"/>
                </a:lnTo>
                <a:lnTo>
                  <a:pt x="480" y="4345"/>
                </a:lnTo>
                <a:cubicBezTo>
                  <a:pt x="480" y="2214"/>
                  <a:pt x="2214" y="482"/>
                  <a:pt x="4343" y="482"/>
                </a:cubicBezTo>
                <a:close/>
                <a:moveTo>
                  <a:pt x="4343" y="0"/>
                </a:moveTo>
                <a:cubicBezTo>
                  <a:pt x="1948" y="0"/>
                  <a:pt x="0" y="1949"/>
                  <a:pt x="0" y="4345"/>
                </a:cubicBezTo>
                <a:lnTo>
                  <a:pt x="0" y="9609"/>
                </a:lnTo>
                <a:cubicBezTo>
                  <a:pt x="0" y="12964"/>
                  <a:pt x="2730" y="15694"/>
                  <a:pt x="6086" y="15694"/>
                </a:cubicBezTo>
                <a:cubicBezTo>
                  <a:pt x="6847" y="15694"/>
                  <a:pt x="7589" y="15555"/>
                  <a:pt x="8290" y="15281"/>
                </a:cubicBezTo>
                <a:lnTo>
                  <a:pt x="8689" y="15816"/>
                </a:lnTo>
                <a:cubicBezTo>
                  <a:pt x="8961" y="16180"/>
                  <a:pt x="9396" y="16397"/>
                  <a:pt x="9850" y="16397"/>
                </a:cubicBezTo>
                <a:cubicBezTo>
                  <a:pt x="9887" y="16397"/>
                  <a:pt x="9923" y="16396"/>
                  <a:pt x="9956" y="16394"/>
                </a:cubicBezTo>
                <a:cubicBezTo>
                  <a:pt x="10453" y="16356"/>
                  <a:pt x="10890" y="16074"/>
                  <a:pt x="11126" y="15636"/>
                </a:cubicBezTo>
                <a:lnTo>
                  <a:pt x="11502" y="14937"/>
                </a:lnTo>
                <a:cubicBezTo>
                  <a:pt x="11564" y="14820"/>
                  <a:pt x="11521" y="14674"/>
                  <a:pt x="11404" y="14612"/>
                </a:cubicBezTo>
                <a:cubicBezTo>
                  <a:pt x="11368" y="14592"/>
                  <a:pt x="11329" y="14583"/>
                  <a:pt x="11290" y="14583"/>
                </a:cubicBezTo>
                <a:cubicBezTo>
                  <a:pt x="11205" y="14583"/>
                  <a:pt x="11123" y="14629"/>
                  <a:pt x="11080" y="14709"/>
                </a:cubicBezTo>
                <a:lnTo>
                  <a:pt x="10703" y="15408"/>
                </a:lnTo>
                <a:cubicBezTo>
                  <a:pt x="10545" y="15701"/>
                  <a:pt x="10252" y="15890"/>
                  <a:pt x="9920" y="15915"/>
                </a:cubicBezTo>
                <a:cubicBezTo>
                  <a:pt x="9899" y="15916"/>
                  <a:pt x="9874" y="15918"/>
                  <a:pt x="9850" y="15918"/>
                </a:cubicBezTo>
                <a:cubicBezTo>
                  <a:pt x="9545" y="15918"/>
                  <a:pt x="9256" y="15772"/>
                  <a:pt x="9074" y="15529"/>
                </a:cubicBezTo>
                <a:lnTo>
                  <a:pt x="6594" y="12205"/>
                </a:lnTo>
                <a:cubicBezTo>
                  <a:pt x="6273" y="11776"/>
                  <a:pt x="6363" y="11168"/>
                  <a:pt x="6791" y="10848"/>
                </a:cubicBezTo>
                <a:cubicBezTo>
                  <a:pt x="6960" y="10722"/>
                  <a:pt x="7161" y="10656"/>
                  <a:pt x="7368" y="10656"/>
                </a:cubicBezTo>
                <a:cubicBezTo>
                  <a:pt x="7415" y="10656"/>
                  <a:pt x="7462" y="10659"/>
                  <a:pt x="7510" y="10666"/>
                </a:cubicBezTo>
                <a:cubicBezTo>
                  <a:pt x="7766" y="10704"/>
                  <a:pt x="7992" y="10838"/>
                  <a:pt x="8147" y="11045"/>
                </a:cubicBezTo>
                <a:lnTo>
                  <a:pt x="9494" y="12850"/>
                </a:lnTo>
                <a:cubicBezTo>
                  <a:pt x="9540" y="12910"/>
                  <a:pt x="9612" y="12946"/>
                  <a:pt x="9688" y="12946"/>
                </a:cubicBezTo>
                <a:cubicBezTo>
                  <a:pt x="9694" y="12946"/>
                  <a:pt x="9699" y="12946"/>
                  <a:pt x="9704" y="12945"/>
                </a:cubicBezTo>
                <a:cubicBezTo>
                  <a:pt x="9786" y="12939"/>
                  <a:pt x="9859" y="12892"/>
                  <a:pt x="9898" y="12820"/>
                </a:cubicBezTo>
                <a:lnTo>
                  <a:pt x="11772" y="9343"/>
                </a:lnTo>
                <a:cubicBezTo>
                  <a:pt x="11947" y="9018"/>
                  <a:pt x="12281" y="8834"/>
                  <a:pt x="12627" y="8834"/>
                </a:cubicBezTo>
                <a:cubicBezTo>
                  <a:pt x="12782" y="8834"/>
                  <a:pt x="12939" y="8871"/>
                  <a:pt x="13084" y="8949"/>
                </a:cubicBezTo>
                <a:cubicBezTo>
                  <a:pt x="13555" y="9203"/>
                  <a:pt x="13731" y="9792"/>
                  <a:pt x="13478" y="10261"/>
                </a:cubicBezTo>
                <a:lnTo>
                  <a:pt x="11610" y="13726"/>
                </a:lnTo>
                <a:cubicBezTo>
                  <a:pt x="11548" y="13842"/>
                  <a:pt x="11592" y="13988"/>
                  <a:pt x="11708" y="14051"/>
                </a:cubicBezTo>
                <a:cubicBezTo>
                  <a:pt x="11744" y="14070"/>
                  <a:pt x="11783" y="14079"/>
                  <a:pt x="11822" y="14079"/>
                </a:cubicBezTo>
                <a:cubicBezTo>
                  <a:pt x="11907" y="14079"/>
                  <a:pt x="11990" y="14034"/>
                  <a:pt x="12033" y="13953"/>
                </a:cubicBezTo>
                <a:lnTo>
                  <a:pt x="13900" y="10490"/>
                </a:lnTo>
                <a:cubicBezTo>
                  <a:pt x="14278" y="9787"/>
                  <a:pt x="14014" y="8906"/>
                  <a:pt x="13311" y="8527"/>
                </a:cubicBezTo>
                <a:cubicBezTo>
                  <a:pt x="13092" y="8409"/>
                  <a:pt x="12857" y="8354"/>
                  <a:pt x="12626" y="8354"/>
                </a:cubicBezTo>
                <a:cubicBezTo>
                  <a:pt x="12471" y="8354"/>
                  <a:pt x="12317" y="8379"/>
                  <a:pt x="12171" y="8427"/>
                </a:cubicBezTo>
                <a:lnTo>
                  <a:pt x="12171" y="4346"/>
                </a:lnTo>
                <a:cubicBezTo>
                  <a:pt x="12171" y="3290"/>
                  <a:pt x="11786" y="2270"/>
                  <a:pt x="11088" y="1477"/>
                </a:cubicBezTo>
                <a:cubicBezTo>
                  <a:pt x="10396" y="693"/>
                  <a:pt x="9449" y="182"/>
                  <a:pt x="8417" y="42"/>
                </a:cubicBezTo>
                <a:cubicBezTo>
                  <a:pt x="8407" y="41"/>
                  <a:pt x="8396" y="40"/>
                  <a:pt x="8385" y="40"/>
                </a:cubicBezTo>
                <a:cubicBezTo>
                  <a:pt x="8266" y="40"/>
                  <a:pt x="8164" y="128"/>
                  <a:pt x="8147" y="248"/>
                </a:cubicBezTo>
                <a:cubicBezTo>
                  <a:pt x="8129" y="380"/>
                  <a:pt x="8221" y="501"/>
                  <a:pt x="8353" y="519"/>
                </a:cubicBezTo>
                <a:cubicBezTo>
                  <a:pt x="9270" y="645"/>
                  <a:pt x="10114" y="1097"/>
                  <a:pt x="10728" y="1795"/>
                </a:cubicBezTo>
                <a:cubicBezTo>
                  <a:pt x="11348" y="2501"/>
                  <a:pt x="11690" y="3406"/>
                  <a:pt x="11690" y="4346"/>
                </a:cubicBezTo>
                <a:lnTo>
                  <a:pt x="11690" y="7608"/>
                </a:lnTo>
                <a:lnTo>
                  <a:pt x="8940" y="7608"/>
                </a:lnTo>
                <a:cubicBezTo>
                  <a:pt x="8099" y="7608"/>
                  <a:pt x="7305" y="7197"/>
                  <a:pt x="6815" y="6519"/>
                </a:cubicBezTo>
                <a:cubicBezTo>
                  <a:pt x="7082" y="6305"/>
                  <a:pt x="7254" y="5976"/>
                  <a:pt x="7254" y="5608"/>
                </a:cubicBezTo>
                <a:lnTo>
                  <a:pt x="7254" y="3269"/>
                </a:lnTo>
                <a:cubicBezTo>
                  <a:pt x="7254" y="2707"/>
                  <a:pt x="6854" y="2235"/>
                  <a:pt x="6323" y="2125"/>
                </a:cubicBezTo>
                <a:lnTo>
                  <a:pt x="6323" y="482"/>
                </a:lnTo>
                <a:lnTo>
                  <a:pt x="7264" y="482"/>
                </a:lnTo>
                <a:cubicBezTo>
                  <a:pt x="7397" y="482"/>
                  <a:pt x="7505" y="374"/>
                  <a:pt x="7505" y="241"/>
                </a:cubicBezTo>
                <a:cubicBezTo>
                  <a:pt x="7505" y="108"/>
                  <a:pt x="7397" y="0"/>
                  <a:pt x="7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6"/>
          <p:cNvGrpSpPr/>
          <p:nvPr/>
        </p:nvGrpSpPr>
        <p:grpSpPr>
          <a:xfrm>
            <a:off x="5361780" y="1580028"/>
            <a:ext cx="375218" cy="331877"/>
            <a:chOff x="4421763" y="4086792"/>
            <a:chExt cx="495271" cy="438063"/>
          </a:xfrm>
        </p:grpSpPr>
        <p:sp>
          <p:nvSpPr>
            <p:cNvPr id="1375" name="Google Shape;1375;p46"/>
            <p:cNvSpPr/>
            <p:nvPr/>
          </p:nvSpPr>
          <p:spPr>
            <a:xfrm>
              <a:off x="4421763" y="4086792"/>
              <a:ext cx="495271" cy="438063"/>
            </a:xfrm>
            <a:custGeom>
              <a:avLst/>
              <a:gdLst/>
              <a:ahLst/>
              <a:cxnLst/>
              <a:rect l="l" t="t" r="r" b="b"/>
              <a:pathLst>
                <a:path w="16397" h="14503" extrusionOk="0">
                  <a:moveTo>
                    <a:pt x="14363" y="481"/>
                  </a:moveTo>
                  <a:cubicBezTo>
                    <a:pt x="14538" y="481"/>
                    <a:pt x="14714" y="547"/>
                    <a:pt x="14848" y="681"/>
                  </a:cubicBezTo>
                  <a:cubicBezTo>
                    <a:pt x="15115" y="949"/>
                    <a:pt x="15115" y="1385"/>
                    <a:pt x="14848" y="1652"/>
                  </a:cubicBezTo>
                  <a:lnTo>
                    <a:pt x="12233" y="4266"/>
                  </a:lnTo>
                  <a:lnTo>
                    <a:pt x="10291" y="4266"/>
                  </a:lnTo>
                  <a:lnTo>
                    <a:pt x="13877" y="681"/>
                  </a:lnTo>
                  <a:cubicBezTo>
                    <a:pt x="14011" y="547"/>
                    <a:pt x="14187" y="481"/>
                    <a:pt x="14363" y="481"/>
                  </a:cubicBezTo>
                  <a:close/>
                  <a:moveTo>
                    <a:pt x="15130" y="4748"/>
                  </a:moveTo>
                  <a:cubicBezTo>
                    <a:pt x="15561" y="4748"/>
                    <a:pt x="15910" y="5098"/>
                    <a:pt x="15910" y="5528"/>
                  </a:cubicBezTo>
                  <a:lnTo>
                    <a:pt x="15910" y="8598"/>
                  </a:lnTo>
                  <a:cubicBezTo>
                    <a:pt x="15910" y="9029"/>
                    <a:pt x="15561" y="9378"/>
                    <a:pt x="15130" y="9378"/>
                  </a:cubicBezTo>
                  <a:lnTo>
                    <a:pt x="1256" y="9378"/>
                  </a:lnTo>
                  <a:cubicBezTo>
                    <a:pt x="826" y="9378"/>
                    <a:pt x="476" y="9028"/>
                    <a:pt x="476" y="8598"/>
                  </a:cubicBezTo>
                  <a:lnTo>
                    <a:pt x="476" y="5528"/>
                  </a:lnTo>
                  <a:cubicBezTo>
                    <a:pt x="476" y="5098"/>
                    <a:pt x="825" y="4748"/>
                    <a:pt x="1255" y="4748"/>
                  </a:cubicBezTo>
                  <a:close/>
                  <a:moveTo>
                    <a:pt x="8593" y="9858"/>
                  </a:moveTo>
                  <a:lnTo>
                    <a:pt x="8593" y="11125"/>
                  </a:lnTo>
                  <a:lnTo>
                    <a:pt x="7795" y="11125"/>
                  </a:lnTo>
                  <a:lnTo>
                    <a:pt x="7795" y="9858"/>
                  </a:lnTo>
                  <a:close/>
                  <a:moveTo>
                    <a:pt x="6135" y="12414"/>
                  </a:moveTo>
                  <a:lnTo>
                    <a:pt x="6135" y="13212"/>
                  </a:lnTo>
                  <a:lnTo>
                    <a:pt x="476" y="13212"/>
                  </a:lnTo>
                  <a:lnTo>
                    <a:pt x="476" y="12414"/>
                  </a:lnTo>
                  <a:close/>
                  <a:moveTo>
                    <a:pt x="15912" y="12414"/>
                  </a:moveTo>
                  <a:lnTo>
                    <a:pt x="15912" y="13212"/>
                  </a:lnTo>
                  <a:lnTo>
                    <a:pt x="10252" y="13212"/>
                  </a:lnTo>
                  <a:lnTo>
                    <a:pt x="10252" y="12414"/>
                  </a:lnTo>
                  <a:close/>
                  <a:moveTo>
                    <a:pt x="2029" y="1"/>
                  </a:moveTo>
                  <a:cubicBezTo>
                    <a:pt x="1730" y="1"/>
                    <a:pt x="1432" y="115"/>
                    <a:pt x="1204" y="342"/>
                  </a:cubicBezTo>
                  <a:cubicBezTo>
                    <a:pt x="749" y="797"/>
                    <a:pt x="749" y="1536"/>
                    <a:pt x="1204" y="1992"/>
                  </a:cubicBezTo>
                  <a:lnTo>
                    <a:pt x="3479" y="4268"/>
                  </a:lnTo>
                  <a:lnTo>
                    <a:pt x="1260" y="4268"/>
                  </a:lnTo>
                  <a:cubicBezTo>
                    <a:pt x="565" y="4268"/>
                    <a:pt x="0" y="4834"/>
                    <a:pt x="0" y="5528"/>
                  </a:cubicBezTo>
                  <a:lnTo>
                    <a:pt x="0" y="8598"/>
                  </a:lnTo>
                  <a:cubicBezTo>
                    <a:pt x="0" y="9294"/>
                    <a:pt x="567" y="9858"/>
                    <a:pt x="1260" y="9858"/>
                  </a:cubicBezTo>
                  <a:lnTo>
                    <a:pt x="7320" y="9858"/>
                  </a:lnTo>
                  <a:lnTo>
                    <a:pt x="7320" y="11125"/>
                  </a:lnTo>
                  <a:lnTo>
                    <a:pt x="6940" y="11125"/>
                  </a:lnTo>
                  <a:cubicBezTo>
                    <a:pt x="6499" y="11125"/>
                    <a:pt x="6141" y="11483"/>
                    <a:pt x="6141" y="11924"/>
                  </a:cubicBezTo>
                  <a:lnTo>
                    <a:pt x="6141" y="11934"/>
                  </a:lnTo>
                  <a:lnTo>
                    <a:pt x="241" y="11934"/>
                  </a:lnTo>
                  <a:cubicBezTo>
                    <a:pt x="108" y="11934"/>
                    <a:pt x="0" y="12041"/>
                    <a:pt x="0" y="12175"/>
                  </a:cubicBezTo>
                  <a:lnTo>
                    <a:pt x="0" y="13453"/>
                  </a:lnTo>
                  <a:cubicBezTo>
                    <a:pt x="0" y="13586"/>
                    <a:pt x="108" y="13694"/>
                    <a:pt x="241" y="13694"/>
                  </a:cubicBezTo>
                  <a:lnTo>
                    <a:pt x="6141" y="13694"/>
                  </a:lnTo>
                  <a:lnTo>
                    <a:pt x="6141" y="13704"/>
                  </a:lnTo>
                  <a:cubicBezTo>
                    <a:pt x="6141" y="14144"/>
                    <a:pt x="6499" y="14503"/>
                    <a:pt x="6940" y="14503"/>
                  </a:cubicBezTo>
                  <a:lnTo>
                    <a:pt x="7138" y="14503"/>
                  </a:lnTo>
                  <a:cubicBezTo>
                    <a:pt x="7271" y="14503"/>
                    <a:pt x="7379" y="14395"/>
                    <a:pt x="7379" y="14262"/>
                  </a:cubicBezTo>
                  <a:cubicBezTo>
                    <a:pt x="7379" y="14129"/>
                    <a:pt x="7271" y="14022"/>
                    <a:pt x="7138" y="14022"/>
                  </a:cubicBezTo>
                  <a:lnTo>
                    <a:pt x="6940" y="14022"/>
                  </a:lnTo>
                  <a:cubicBezTo>
                    <a:pt x="6764" y="14022"/>
                    <a:pt x="6621" y="13878"/>
                    <a:pt x="6621" y="13702"/>
                  </a:cubicBezTo>
                  <a:lnTo>
                    <a:pt x="6621" y="11924"/>
                  </a:lnTo>
                  <a:cubicBezTo>
                    <a:pt x="6621" y="11748"/>
                    <a:pt x="6764" y="11605"/>
                    <a:pt x="6940" y="11605"/>
                  </a:cubicBezTo>
                  <a:lnTo>
                    <a:pt x="9456" y="11605"/>
                  </a:lnTo>
                  <a:cubicBezTo>
                    <a:pt x="9633" y="11605"/>
                    <a:pt x="9776" y="11748"/>
                    <a:pt x="9776" y="11924"/>
                  </a:cubicBezTo>
                  <a:lnTo>
                    <a:pt x="9776" y="13702"/>
                  </a:lnTo>
                  <a:cubicBezTo>
                    <a:pt x="9776" y="13878"/>
                    <a:pt x="9633" y="14022"/>
                    <a:pt x="9456" y="14022"/>
                  </a:cubicBezTo>
                  <a:lnTo>
                    <a:pt x="8255" y="14022"/>
                  </a:lnTo>
                  <a:cubicBezTo>
                    <a:pt x="8122" y="14022"/>
                    <a:pt x="8014" y="14129"/>
                    <a:pt x="8014" y="14262"/>
                  </a:cubicBezTo>
                  <a:cubicBezTo>
                    <a:pt x="8014" y="14395"/>
                    <a:pt x="8122" y="14503"/>
                    <a:pt x="8255" y="14503"/>
                  </a:cubicBezTo>
                  <a:lnTo>
                    <a:pt x="9456" y="14503"/>
                  </a:lnTo>
                  <a:cubicBezTo>
                    <a:pt x="9897" y="14503"/>
                    <a:pt x="10255" y="14144"/>
                    <a:pt x="10255" y="13704"/>
                  </a:cubicBezTo>
                  <a:lnTo>
                    <a:pt x="10255" y="13694"/>
                  </a:lnTo>
                  <a:lnTo>
                    <a:pt x="16156" y="13694"/>
                  </a:lnTo>
                  <a:cubicBezTo>
                    <a:pt x="16289" y="13694"/>
                    <a:pt x="16397" y="13586"/>
                    <a:pt x="16397" y="13453"/>
                  </a:cubicBezTo>
                  <a:lnTo>
                    <a:pt x="16397" y="12175"/>
                  </a:lnTo>
                  <a:cubicBezTo>
                    <a:pt x="16397" y="12041"/>
                    <a:pt x="16289" y="11934"/>
                    <a:pt x="16156" y="11934"/>
                  </a:cubicBezTo>
                  <a:lnTo>
                    <a:pt x="10258" y="11934"/>
                  </a:lnTo>
                  <a:lnTo>
                    <a:pt x="10258" y="11924"/>
                  </a:lnTo>
                  <a:cubicBezTo>
                    <a:pt x="10258" y="11483"/>
                    <a:pt x="9899" y="11125"/>
                    <a:pt x="9459" y="11125"/>
                  </a:cubicBezTo>
                  <a:lnTo>
                    <a:pt x="9077" y="11125"/>
                  </a:lnTo>
                  <a:lnTo>
                    <a:pt x="9077" y="9858"/>
                  </a:lnTo>
                  <a:lnTo>
                    <a:pt x="15131" y="9858"/>
                  </a:lnTo>
                  <a:cubicBezTo>
                    <a:pt x="15827" y="9858"/>
                    <a:pt x="16391" y="9293"/>
                    <a:pt x="16391" y="8598"/>
                  </a:cubicBezTo>
                  <a:lnTo>
                    <a:pt x="16391" y="5528"/>
                  </a:lnTo>
                  <a:cubicBezTo>
                    <a:pt x="16391" y="4833"/>
                    <a:pt x="15826" y="4268"/>
                    <a:pt x="15131" y="4268"/>
                  </a:cubicBezTo>
                  <a:lnTo>
                    <a:pt x="12913" y="4268"/>
                  </a:lnTo>
                  <a:lnTo>
                    <a:pt x="15188" y="1992"/>
                  </a:lnTo>
                  <a:cubicBezTo>
                    <a:pt x="15643" y="1538"/>
                    <a:pt x="15643" y="798"/>
                    <a:pt x="15188" y="342"/>
                  </a:cubicBezTo>
                  <a:cubicBezTo>
                    <a:pt x="14961" y="115"/>
                    <a:pt x="14662" y="1"/>
                    <a:pt x="14364" y="1"/>
                  </a:cubicBezTo>
                  <a:cubicBezTo>
                    <a:pt x="14065" y="1"/>
                    <a:pt x="13766" y="115"/>
                    <a:pt x="13539" y="342"/>
                  </a:cubicBezTo>
                  <a:lnTo>
                    <a:pt x="9614" y="4266"/>
                  </a:lnTo>
                  <a:lnTo>
                    <a:pt x="6778" y="4266"/>
                  </a:lnTo>
                  <a:lnTo>
                    <a:pt x="4687" y="2176"/>
                  </a:lnTo>
                  <a:cubicBezTo>
                    <a:pt x="4640" y="2129"/>
                    <a:pt x="4579" y="2106"/>
                    <a:pt x="4517" y="2106"/>
                  </a:cubicBezTo>
                  <a:cubicBezTo>
                    <a:pt x="4456" y="2106"/>
                    <a:pt x="4395" y="2129"/>
                    <a:pt x="4348" y="2176"/>
                  </a:cubicBezTo>
                  <a:cubicBezTo>
                    <a:pt x="4255" y="2269"/>
                    <a:pt x="4255" y="2422"/>
                    <a:pt x="4348" y="2515"/>
                  </a:cubicBezTo>
                  <a:lnTo>
                    <a:pt x="6100" y="4266"/>
                  </a:lnTo>
                  <a:lnTo>
                    <a:pt x="4158" y="4266"/>
                  </a:lnTo>
                  <a:lnTo>
                    <a:pt x="1543" y="1652"/>
                  </a:lnTo>
                  <a:cubicBezTo>
                    <a:pt x="1276" y="1385"/>
                    <a:pt x="1276" y="949"/>
                    <a:pt x="1543" y="681"/>
                  </a:cubicBezTo>
                  <a:cubicBezTo>
                    <a:pt x="1677" y="547"/>
                    <a:pt x="1853" y="481"/>
                    <a:pt x="2029" y="481"/>
                  </a:cubicBezTo>
                  <a:cubicBezTo>
                    <a:pt x="2205" y="481"/>
                    <a:pt x="2381" y="547"/>
                    <a:pt x="2514" y="681"/>
                  </a:cubicBezTo>
                  <a:lnTo>
                    <a:pt x="3555" y="1723"/>
                  </a:lnTo>
                  <a:cubicBezTo>
                    <a:pt x="3602" y="1769"/>
                    <a:pt x="3663" y="1793"/>
                    <a:pt x="3725" y="1793"/>
                  </a:cubicBezTo>
                  <a:cubicBezTo>
                    <a:pt x="3786" y="1793"/>
                    <a:pt x="3847" y="1769"/>
                    <a:pt x="3894" y="1723"/>
                  </a:cubicBezTo>
                  <a:cubicBezTo>
                    <a:pt x="3988" y="1629"/>
                    <a:pt x="3988" y="1477"/>
                    <a:pt x="3894" y="1383"/>
                  </a:cubicBezTo>
                  <a:lnTo>
                    <a:pt x="2853" y="342"/>
                  </a:lnTo>
                  <a:cubicBezTo>
                    <a:pt x="2626" y="115"/>
                    <a:pt x="2327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4459187" y="4260712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3" y="482"/>
                  </a:moveTo>
                  <a:cubicBezTo>
                    <a:pt x="902" y="482"/>
                    <a:pt x="1024" y="603"/>
                    <a:pt x="1024" y="754"/>
                  </a:cubicBezTo>
                  <a:lnTo>
                    <a:pt x="1024" y="1775"/>
                  </a:lnTo>
                  <a:cubicBezTo>
                    <a:pt x="1024" y="1925"/>
                    <a:pt x="902" y="2047"/>
                    <a:pt x="753" y="2047"/>
                  </a:cubicBezTo>
                  <a:cubicBezTo>
                    <a:pt x="602" y="2047"/>
                    <a:pt x="481" y="1925"/>
                    <a:pt x="481" y="1775"/>
                  </a:cubicBezTo>
                  <a:lnTo>
                    <a:pt x="481" y="754"/>
                  </a:lnTo>
                  <a:cubicBezTo>
                    <a:pt x="481" y="603"/>
                    <a:pt x="602" y="482"/>
                    <a:pt x="753" y="482"/>
                  </a:cubicBezTo>
                  <a:close/>
                  <a:moveTo>
                    <a:pt x="753" y="1"/>
                  </a:moveTo>
                  <a:cubicBezTo>
                    <a:pt x="338" y="1"/>
                    <a:pt x="1" y="337"/>
                    <a:pt x="1" y="752"/>
                  </a:cubicBezTo>
                  <a:lnTo>
                    <a:pt x="1" y="1774"/>
                  </a:lnTo>
                  <a:cubicBezTo>
                    <a:pt x="1" y="2189"/>
                    <a:pt x="338" y="2526"/>
                    <a:pt x="753" y="2526"/>
                  </a:cubicBezTo>
                  <a:cubicBezTo>
                    <a:pt x="1168" y="2526"/>
                    <a:pt x="1505" y="2189"/>
                    <a:pt x="1505" y="1774"/>
                  </a:cubicBezTo>
                  <a:lnTo>
                    <a:pt x="1505" y="752"/>
                  </a:lnTo>
                  <a:cubicBezTo>
                    <a:pt x="1505" y="339"/>
                    <a:pt x="1166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4514764" y="4260621"/>
              <a:ext cx="45459" cy="76298"/>
            </a:xfrm>
            <a:custGeom>
              <a:avLst/>
              <a:gdLst/>
              <a:ahLst/>
              <a:cxnLst/>
              <a:rect l="l" t="t" r="r" b="b"/>
              <a:pathLst>
                <a:path w="1505" h="2526" extrusionOk="0">
                  <a:moveTo>
                    <a:pt x="753" y="481"/>
                  </a:moveTo>
                  <a:cubicBezTo>
                    <a:pt x="902" y="481"/>
                    <a:pt x="1024" y="603"/>
                    <a:pt x="1024" y="753"/>
                  </a:cubicBezTo>
                  <a:lnTo>
                    <a:pt x="1024" y="1774"/>
                  </a:lnTo>
                  <a:cubicBezTo>
                    <a:pt x="1024" y="1925"/>
                    <a:pt x="902" y="2045"/>
                    <a:pt x="753" y="2045"/>
                  </a:cubicBezTo>
                  <a:cubicBezTo>
                    <a:pt x="603" y="2045"/>
                    <a:pt x="481" y="1925"/>
                    <a:pt x="481" y="1774"/>
                  </a:cubicBezTo>
                  <a:lnTo>
                    <a:pt x="481" y="753"/>
                  </a:lnTo>
                  <a:cubicBezTo>
                    <a:pt x="481" y="603"/>
                    <a:pt x="603" y="481"/>
                    <a:pt x="753" y="481"/>
                  </a:cubicBezTo>
                  <a:close/>
                  <a:moveTo>
                    <a:pt x="753" y="1"/>
                  </a:moveTo>
                  <a:cubicBezTo>
                    <a:pt x="338" y="1"/>
                    <a:pt x="1" y="338"/>
                    <a:pt x="1" y="753"/>
                  </a:cubicBezTo>
                  <a:lnTo>
                    <a:pt x="1" y="1774"/>
                  </a:lnTo>
                  <a:cubicBezTo>
                    <a:pt x="1" y="2189"/>
                    <a:pt x="338" y="2526"/>
                    <a:pt x="753" y="2526"/>
                  </a:cubicBezTo>
                  <a:cubicBezTo>
                    <a:pt x="1167" y="2526"/>
                    <a:pt x="1505" y="2189"/>
                    <a:pt x="1505" y="1774"/>
                  </a:cubicBezTo>
                  <a:lnTo>
                    <a:pt x="1505" y="753"/>
                  </a:lnTo>
                  <a:cubicBezTo>
                    <a:pt x="1505" y="338"/>
                    <a:pt x="1167" y="1"/>
                    <a:pt x="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4571459" y="4260621"/>
              <a:ext cx="45428" cy="76298"/>
            </a:xfrm>
            <a:custGeom>
              <a:avLst/>
              <a:gdLst/>
              <a:ahLst/>
              <a:cxnLst/>
              <a:rect l="l" t="t" r="r" b="b"/>
              <a:pathLst>
                <a:path w="1504" h="2526" extrusionOk="0">
                  <a:moveTo>
                    <a:pt x="751" y="481"/>
                  </a:moveTo>
                  <a:cubicBezTo>
                    <a:pt x="902" y="481"/>
                    <a:pt x="1023" y="603"/>
                    <a:pt x="1023" y="753"/>
                  </a:cubicBezTo>
                  <a:lnTo>
                    <a:pt x="1023" y="1774"/>
                  </a:lnTo>
                  <a:cubicBezTo>
                    <a:pt x="1023" y="1925"/>
                    <a:pt x="902" y="2045"/>
                    <a:pt x="751" y="2045"/>
                  </a:cubicBezTo>
                  <a:cubicBezTo>
                    <a:pt x="602" y="2045"/>
                    <a:pt x="480" y="1925"/>
                    <a:pt x="480" y="1774"/>
                  </a:cubicBezTo>
                  <a:lnTo>
                    <a:pt x="480" y="753"/>
                  </a:lnTo>
                  <a:cubicBezTo>
                    <a:pt x="480" y="603"/>
                    <a:pt x="602" y="481"/>
                    <a:pt x="751" y="481"/>
                  </a:cubicBezTo>
                  <a:close/>
                  <a:moveTo>
                    <a:pt x="751" y="1"/>
                  </a:moveTo>
                  <a:cubicBezTo>
                    <a:pt x="336" y="1"/>
                    <a:pt x="0" y="338"/>
                    <a:pt x="0" y="753"/>
                  </a:cubicBezTo>
                  <a:lnTo>
                    <a:pt x="0" y="1774"/>
                  </a:lnTo>
                  <a:cubicBezTo>
                    <a:pt x="0" y="2189"/>
                    <a:pt x="336" y="2526"/>
                    <a:pt x="751" y="2526"/>
                  </a:cubicBezTo>
                  <a:cubicBezTo>
                    <a:pt x="1166" y="2526"/>
                    <a:pt x="1503" y="2189"/>
                    <a:pt x="1503" y="1774"/>
                  </a:cubicBezTo>
                  <a:lnTo>
                    <a:pt x="1503" y="753"/>
                  </a:lnTo>
                  <a:cubicBezTo>
                    <a:pt x="1503" y="338"/>
                    <a:pt x="1166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4726260" y="4260712"/>
              <a:ext cx="157670" cy="76207"/>
            </a:xfrm>
            <a:custGeom>
              <a:avLst/>
              <a:gdLst/>
              <a:ahLst/>
              <a:cxnLst/>
              <a:rect l="l" t="t" r="r" b="b"/>
              <a:pathLst>
                <a:path w="5220" h="2523" extrusionOk="0">
                  <a:moveTo>
                    <a:pt x="877" y="1"/>
                  </a:moveTo>
                  <a:cubicBezTo>
                    <a:pt x="394" y="1"/>
                    <a:pt x="0" y="393"/>
                    <a:pt x="0" y="878"/>
                  </a:cubicBezTo>
                  <a:lnTo>
                    <a:pt x="0" y="1646"/>
                  </a:lnTo>
                  <a:cubicBezTo>
                    <a:pt x="0" y="2130"/>
                    <a:pt x="394" y="2523"/>
                    <a:pt x="877" y="2523"/>
                  </a:cubicBezTo>
                  <a:lnTo>
                    <a:pt x="1207" y="2523"/>
                  </a:lnTo>
                  <a:cubicBezTo>
                    <a:pt x="1340" y="2523"/>
                    <a:pt x="1448" y="2415"/>
                    <a:pt x="1448" y="2282"/>
                  </a:cubicBezTo>
                  <a:cubicBezTo>
                    <a:pt x="1448" y="2149"/>
                    <a:pt x="1340" y="2041"/>
                    <a:pt x="1207" y="2041"/>
                  </a:cubicBezTo>
                  <a:lnTo>
                    <a:pt x="877" y="2041"/>
                  </a:lnTo>
                  <a:cubicBezTo>
                    <a:pt x="659" y="2041"/>
                    <a:pt x="481" y="1863"/>
                    <a:pt x="481" y="1645"/>
                  </a:cubicBezTo>
                  <a:lnTo>
                    <a:pt x="481" y="877"/>
                  </a:lnTo>
                  <a:cubicBezTo>
                    <a:pt x="481" y="658"/>
                    <a:pt x="659" y="479"/>
                    <a:pt x="877" y="479"/>
                  </a:cubicBezTo>
                  <a:lnTo>
                    <a:pt x="4343" y="479"/>
                  </a:lnTo>
                  <a:cubicBezTo>
                    <a:pt x="4562" y="479"/>
                    <a:pt x="4740" y="658"/>
                    <a:pt x="4740" y="877"/>
                  </a:cubicBezTo>
                  <a:lnTo>
                    <a:pt x="4740" y="1645"/>
                  </a:lnTo>
                  <a:cubicBezTo>
                    <a:pt x="4740" y="1863"/>
                    <a:pt x="4562" y="2041"/>
                    <a:pt x="4343" y="2041"/>
                  </a:cubicBezTo>
                  <a:lnTo>
                    <a:pt x="2329" y="2041"/>
                  </a:lnTo>
                  <a:cubicBezTo>
                    <a:pt x="2196" y="2041"/>
                    <a:pt x="2088" y="2149"/>
                    <a:pt x="2088" y="2282"/>
                  </a:cubicBezTo>
                  <a:cubicBezTo>
                    <a:pt x="2088" y="2415"/>
                    <a:pt x="2196" y="2523"/>
                    <a:pt x="2329" y="2523"/>
                  </a:cubicBezTo>
                  <a:lnTo>
                    <a:pt x="4343" y="2523"/>
                  </a:lnTo>
                  <a:cubicBezTo>
                    <a:pt x="4826" y="2523"/>
                    <a:pt x="5220" y="2130"/>
                    <a:pt x="5220" y="1646"/>
                  </a:cubicBezTo>
                  <a:lnTo>
                    <a:pt x="5220" y="878"/>
                  </a:lnTo>
                  <a:cubicBezTo>
                    <a:pt x="5220" y="393"/>
                    <a:pt x="4826" y="1"/>
                    <a:pt x="4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84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913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>
                <a:solidFill>
                  <a:schemeClr val="accent6"/>
                </a:solidFill>
              </a:rPr>
              <a:t>Basic commands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9428" y="1167679"/>
            <a:ext cx="2456564" cy="2778675"/>
            <a:chOff x="1308684" y="1758525"/>
            <a:chExt cx="2456564" cy="2778675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Command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84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 pull</a:t>
              </a:r>
              <a:endParaRPr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 rm </a:t>
              </a:r>
              <a:endParaRPr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684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 </a:t>
              </a:r>
              <a:r>
                <a:rPr lang="en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clean</a:t>
              </a:r>
              <a:endParaRPr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 reset</a:t>
              </a:r>
              <a:endParaRPr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4071644" y="1167679"/>
            <a:ext cx="4831029" cy="2911569"/>
            <a:chOff x="4175522" y="1758525"/>
            <a:chExt cx="4821829" cy="2911569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Explanation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4175522" y="2215725"/>
              <a:ext cx="4821826" cy="4682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Fetches changes from a remote repository and merges them into your local branch.</a:t>
              </a: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4175522" y="2833461"/>
              <a:ext cx="4821826" cy="4682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Removes files from the working directory and stages the deletion for the next commit.</a:t>
              </a:r>
            </a:p>
          </p:txBody>
        </p:sp>
        <p:sp>
          <p:nvSpPr>
            <p:cNvPr id="367" name="Google Shape;367;p21"/>
            <p:cNvSpPr txBox="1"/>
            <p:nvPr/>
          </p:nvSpPr>
          <p:spPr>
            <a:xfrm flipH="1">
              <a:off x="4175543" y="4171499"/>
              <a:ext cx="4821797" cy="4985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Removes untracked files and directories from the working directory</a:t>
              </a: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4175545" y="3420863"/>
              <a:ext cx="4821806" cy="6538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Reverts changes in the index and working directory to a previous state or removes commits from the history.</a:t>
              </a: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2787145" y="73112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2787145" y="163063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787145" y="2248374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787145" y="286611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2787145" y="348385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3036445" y="336475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3036445" y="2747012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3036445" y="2129235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3036445" y="1229835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cxnSpLocks/>
            <a:stCxn id="370" idx="1"/>
          </p:cNvCxnSpPr>
          <p:nvPr/>
        </p:nvCxnSpPr>
        <p:spPr>
          <a:xfrm flipH="1">
            <a:off x="2380891" y="1879935"/>
            <a:ext cx="406254" cy="80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cxnSpLocks/>
            <a:stCxn id="370" idx="3"/>
          </p:cNvCxnSpPr>
          <p:nvPr/>
        </p:nvCxnSpPr>
        <p:spPr>
          <a:xfrm>
            <a:off x="3285745" y="1879935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cxnSpLocks/>
            <a:stCxn id="371" idx="1"/>
          </p:cNvCxnSpPr>
          <p:nvPr/>
        </p:nvCxnSpPr>
        <p:spPr>
          <a:xfrm flipH="1">
            <a:off x="2286629" y="2497674"/>
            <a:ext cx="500516" cy="15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cxnSpLocks/>
            <a:stCxn id="371" idx="3"/>
          </p:cNvCxnSpPr>
          <p:nvPr/>
        </p:nvCxnSpPr>
        <p:spPr>
          <a:xfrm>
            <a:off x="3285745" y="2497674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cxnSpLocks/>
            <a:stCxn id="372" idx="1"/>
          </p:cNvCxnSpPr>
          <p:nvPr/>
        </p:nvCxnSpPr>
        <p:spPr>
          <a:xfrm flipH="1">
            <a:off x="2286629" y="3115412"/>
            <a:ext cx="500516" cy="43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cxnSpLocks/>
            <a:stCxn id="372" idx="3"/>
          </p:cNvCxnSpPr>
          <p:nvPr/>
        </p:nvCxnSpPr>
        <p:spPr>
          <a:xfrm>
            <a:off x="3285745" y="3115412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cxnSpLocks/>
            <a:stCxn id="373" idx="1"/>
          </p:cNvCxnSpPr>
          <p:nvPr/>
        </p:nvCxnSpPr>
        <p:spPr>
          <a:xfrm flipH="1">
            <a:off x="2252689" y="3733151"/>
            <a:ext cx="5344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cxnSpLocks/>
            <a:stCxn id="373" idx="3"/>
          </p:cNvCxnSpPr>
          <p:nvPr/>
        </p:nvCxnSpPr>
        <p:spPr>
          <a:xfrm>
            <a:off x="3285745" y="373315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rot="10800000" flipV="1">
            <a:off x="1367747" y="980425"/>
            <a:ext cx="1419399" cy="18725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3285745" y="980426"/>
            <a:ext cx="3222134" cy="18725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2882491" y="1692722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2849232" y="2310450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2849221" y="2939138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2880481" y="3545904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2849219" y="793166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08;p21">
            <a:extLst>
              <a:ext uri="{FF2B5EF4-FFF2-40B4-BE49-F238E27FC236}">
                <a16:creationId xmlns:a16="http://schemas.microsoft.com/office/drawing/2014/main" id="{F5D77653-6A1F-03D6-DA1E-44D18536C7CC}"/>
              </a:ext>
            </a:extLst>
          </p:cNvPr>
          <p:cNvGrpSpPr/>
          <p:nvPr/>
        </p:nvGrpSpPr>
        <p:grpSpPr>
          <a:xfrm>
            <a:off x="2827287" y="4204840"/>
            <a:ext cx="458457" cy="498600"/>
            <a:chOff x="2509001" y="4072625"/>
            <a:chExt cx="495302" cy="466335"/>
          </a:xfrm>
        </p:grpSpPr>
        <p:sp>
          <p:nvSpPr>
            <p:cNvPr id="15" name="Google Shape;409;p21">
              <a:extLst>
                <a:ext uri="{FF2B5EF4-FFF2-40B4-BE49-F238E27FC236}">
                  <a16:creationId xmlns:a16="http://schemas.microsoft.com/office/drawing/2014/main" id="{E60AAA88-E836-F49B-BEA0-11C8B0EA01B7}"/>
                </a:ext>
              </a:extLst>
            </p:cNvPr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0;p21">
              <a:extLst>
                <a:ext uri="{FF2B5EF4-FFF2-40B4-BE49-F238E27FC236}">
                  <a16:creationId xmlns:a16="http://schemas.microsoft.com/office/drawing/2014/main" id="{F4222FC9-802A-4790-DB99-D92474661F8F}"/>
                </a:ext>
              </a:extLst>
            </p:cNvPr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1;p21">
              <a:extLst>
                <a:ext uri="{FF2B5EF4-FFF2-40B4-BE49-F238E27FC236}">
                  <a16:creationId xmlns:a16="http://schemas.microsoft.com/office/drawing/2014/main" id="{1093C3DC-3752-EF63-ADEC-C384B403BFCC}"/>
                </a:ext>
              </a:extLst>
            </p:cNvPr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2;p21">
              <a:extLst>
                <a:ext uri="{FF2B5EF4-FFF2-40B4-BE49-F238E27FC236}">
                  <a16:creationId xmlns:a16="http://schemas.microsoft.com/office/drawing/2014/main" id="{85DA3C6F-282B-BE00-AF54-9A0AB2DD2B69}"/>
                </a:ext>
              </a:extLst>
            </p:cNvPr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" name="Google Shape;377;p21">
            <a:extLst>
              <a:ext uri="{FF2B5EF4-FFF2-40B4-BE49-F238E27FC236}">
                <a16:creationId xmlns:a16="http://schemas.microsoft.com/office/drawing/2014/main" id="{4324634C-9244-4988-3F8E-FB75EC2834D7}"/>
              </a:ext>
            </a:extLst>
          </p:cNvPr>
          <p:cNvCxnSpPr>
            <a:cxnSpLocks/>
          </p:cNvCxnSpPr>
          <p:nvPr/>
        </p:nvCxnSpPr>
        <p:spPr>
          <a:xfrm flipV="1">
            <a:off x="3046869" y="3961479"/>
            <a:ext cx="0" cy="277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84;p21">
            <a:extLst>
              <a:ext uri="{FF2B5EF4-FFF2-40B4-BE49-F238E27FC236}">
                <a16:creationId xmlns:a16="http://schemas.microsoft.com/office/drawing/2014/main" id="{490FCD55-2A20-45DA-612B-FC797A62A11A}"/>
              </a:ext>
            </a:extLst>
          </p:cNvPr>
          <p:cNvCxnSpPr/>
          <p:nvPr/>
        </p:nvCxnSpPr>
        <p:spPr>
          <a:xfrm rot="10800000">
            <a:off x="2252690" y="445414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85;p21">
            <a:extLst>
              <a:ext uri="{FF2B5EF4-FFF2-40B4-BE49-F238E27FC236}">
                <a16:creationId xmlns:a16="http://schemas.microsoft.com/office/drawing/2014/main" id="{59FE4A3D-56A5-AFDC-09C3-C0C7B23CB246}"/>
              </a:ext>
            </a:extLst>
          </p:cNvPr>
          <p:cNvCxnSpPr/>
          <p:nvPr/>
        </p:nvCxnSpPr>
        <p:spPr>
          <a:xfrm>
            <a:off x="3285745" y="445414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361;p21">
            <a:extLst>
              <a:ext uri="{FF2B5EF4-FFF2-40B4-BE49-F238E27FC236}">
                <a16:creationId xmlns:a16="http://schemas.microsoft.com/office/drawing/2014/main" id="{4F63A74C-FC41-E7DF-8613-38217CC16E04}"/>
              </a:ext>
            </a:extLst>
          </p:cNvPr>
          <p:cNvSpPr txBox="1"/>
          <p:nvPr/>
        </p:nvSpPr>
        <p:spPr>
          <a:xfrm flipH="1">
            <a:off x="124018" y="4238944"/>
            <a:ext cx="245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US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gitignore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" name="Google Shape;367;p21">
            <a:extLst>
              <a:ext uri="{FF2B5EF4-FFF2-40B4-BE49-F238E27FC236}">
                <a16:creationId xmlns:a16="http://schemas.microsoft.com/office/drawing/2014/main" id="{30A5BD74-9AD3-7786-6D3A-DE21C4C51F49}"/>
              </a:ext>
            </a:extLst>
          </p:cNvPr>
          <p:cNvSpPr txBox="1"/>
          <p:nvPr/>
        </p:nvSpPr>
        <p:spPr>
          <a:xfrm flipH="1">
            <a:off x="4071644" y="4198390"/>
            <a:ext cx="4831007" cy="4562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list of files and directories excluded from version control, usually defined in .</a:t>
            </a:r>
            <a:r>
              <a:rPr lang="en-US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gitignore</a:t>
            </a:r>
            <a:endParaRPr lang="en-US"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4631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32"/>
          <p:cNvGrpSpPr/>
          <p:nvPr/>
        </p:nvGrpSpPr>
        <p:grpSpPr>
          <a:xfrm>
            <a:off x="1178400" y="1401921"/>
            <a:ext cx="279513" cy="357255"/>
            <a:chOff x="4897750" y="2415639"/>
            <a:chExt cx="279513" cy="357255"/>
          </a:xfrm>
        </p:grpSpPr>
        <p:sp>
          <p:nvSpPr>
            <p:cNvPr id="806" name="Google Shape;806;p3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-US" dirty="0"/>
              <a:t>Read more about Git</a:t>
            </a:r>
            <a:endParaRPr dirty="0"/>
          </a:p>
        </p:txBody>
      </p:sp>
      <p:grpSp>
        <p:nvGrpSpPr>
          <p:cNvPr id="815" name="Google Shape;815;p32"/>
          <p:cNvGrpSpPr/>
          <p:nvPr/>
        </p:nvGrpSpPr>
        <p:grpSpPr>
          <a:xfrm>
            <a:off x="5297501" y="3073772"/>
            <a:ext cx="261075" cy="347815"/>
            <a:chOff x="6709751" y="2881842"/>
            <a:chExt cx="261075" cy="347815"/>
          </a:xfrm>
        </p:grpSpPr>
        <p:sp>
          <p:nvSpPr>
            <p:cNvPr id="816" name="Google Shape;816;p32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2"/>
          <p:cNvGrpSpPr/>
          <p:nvPr/>
        </p:nvGrpSpPr>
        <p:grpSpPr>
          <a:xfrm>
            <a:off x="1186116" y="3070952"/>
            <a:ext cx="264813" cy="353454"/>
            <a:chOff x="5812066" y="2416019"/>
            <a:chExt cx="264813" cy="353454"/>
          </a:xfrm>
        </p:grpSpPr>
        <p:sp>
          <p:nvSpPr>
            <p:cNvPr id="823" name="Google Shape;823;p32"/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2"/>
          <p:cNvGrpSpPr/>
          <p:nvPr/>
        </p:nvGrpSpPr>
        <p:grpSpPr>
          <a:xfrm>
            <a:off x="5266395" y="1402491"/>
            <a:ext cx="323294" cy="356115"/>
            <a:chOff x="5748295" y="1499833"/>
            <a:chExt cx="323294" cy="356115"/>
          </a:xfrm>
        </p:grpSpPr>
        <p:sp>
          <p:nvSpPr>
            <p:cNvPr id="831" name="Google Shape;831;p32"/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2"/>
          <p:cNvGrpSpPr/>
          <p:nvPr/>
        </p:nvGrpSpPr>
        <p:grpSpPr>
          <a:xfrm>
            <a:off x="4924950" y="3442951"/>
            <a:ext cx="3839489" cy="933775"/>
            <a:chOff x="5026775" y="3248201"/>
            <a:chExt cx="3557623" cy="933775"/>
          </a:xfrm>
        </p:grpSpPr>
        <p:grpSp>
          <p:nvGrpSpPr>
            <p:cNvPr id="839" name="Google Shape;839;p32"/>
            <p:cNvGrpSpPr/>
            <p:nvPr/>
          </p:nvGrpSpPr>
          <p:grpSpPr>
            <a:xfrm>
              <a:off x="5874727" y="3248201"/>
              <a:ext cx="2709671" cy="933775"/>
              <a:chOff x="5596668" y="1552576"/>
              <a:chExt cx="3004402" cy="933775"/>
            </a:xfrm>
          </p:grpSpPr>
          <p:sp>
            <p:nvSpPr>
              <p:cNvPr id="840" name="Google Shape;840;p32"/>
              <p:cNvSpPr txBox="1"/>
              <p:nvPr/>
            </p:nvSpPr>
            <p:spPr>
              <a:xfrm>
                <a:off x="5772132" y="1552576"/>
                <a:ext cx="2828938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Video Tutorial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41" name="Google Shape;841;p32"/>
              <p:cNvSpPr txBox="1"/>
              <p:nvPr/>
            </p:nvSpPr>
            <p:spPr>
              <a:xfrm>
                <a:off x="5596668" y="1937651"/>
                <a:ext cx="2939459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https://www.youtube.com/watch?v=8JJ101D3knE&amp;ab_channel=ProgrammingwithMosh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42" name="Google Shape;842;p32"/>
            <p:cNvSpPr txBox="1"/>
            <p:nvPr/>
          </p:nvSpPr>
          <p:spPr>
            <a:xfrm>
              <a:off x="5026775" y="32482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{3/4</a:t>
              </a:r>
              <a:r>
                <a:rPr lang="en" sz="22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815425" y="3442951"/>
            <a:ext cx="3403994" cy="933775"/>
            <a:chOff x="713225" y="3248201"/>
            <a:chExt cx="3403994" cy="933775"/>
          </a:xfrm>
        </p:grpSpPr>
        <p:grpSp>
          <p:nvGrpSpPr>
            <p:cNvPr id="844" name="Google Shape;844;p32"/>
            <p:cNvGrpSpPr/>
            <p:nvPr/>
          </p:nvGrpSpPr>
          <p:grpSpPr>
            <a:xfrm>
              <a:off x="1719421" y="3248201"/>
              <a:ext cx="2397798" cy="933775"/>
              <a:chOff x="5772125" y="1552576"/>
              <a:chExt cx="2658607" cy="933775"/>
            </a:xfrm>
          </p:grpSpPr>
          <p:sp>
            <p:nvSpPr>
              <p:cNvPr id="845" name="Google Shape;845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Commands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46" name="Google Shape;846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https://git-scm.com/docs 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47" name="Google Shape;847;p32"/>
            <p:cNvSpPr txBox="1"/>
            <p:nvPr/>
          </p:nvSpPr>
          <p:spPr>
            <a:xfrm>
              <a:off x="713225" y="32482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{2/4</a:t>
              </a:r>
              <a:r>
                <a:rPr lang="en" sz="22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4924950" y="1789351"/>
            <a:ext cx="3403994" cy="933775"/>
            <a:chOff x="5026775" y="1594601"/>
            <a:chExt cx="3403994" cy="933775"/>
          </a:xfrm>
        </p:grpSpPr>
        <p:grpSp>
          <p:nvGrpSpPr>
            <p:cNvPr id="849" name="Google Shape;849;p32"/>
            <p:cNvGrpSpPr/>
            <p:nvPr/>
          </p:nvGrpSpPr>
          <p:grpSpPr>
            <a:xfrm>
              <a:off x="6032971" y="1594601"/>
              <a:ext cx="2397798" cy="933775"/>
              <a:chOff x="5772125" y="1552576"/>
              <a:chExt cx="2658607" cy="933775"/>
            </a:xfrm>
          </p:grpSpPr>
          <p:sp>
            <p:nvSpPr>
              <p:cNvPr id="850" name="Google Shape;850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 Explanation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851" name="Google Shape;851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https://www.atlassian.com/git/glossary#commands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52" name="Google Shape;852;p32"/>
            <p:cNvSpPr txBox="1"/>
            <p:nvPr/>
          </p:nvSpPr>
          <p:spPr>
            <a:xfrm>
              <a:off x="5026775" y="1594601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{3/4</a:t>
              </a:r>
              <a:r>
                <a:rPr lang="en" sz="22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813741" y="1789351"/>
            <a:ext cx="3405303" cy="933775"/>
            <a:chOff x="711541" y="1594601"/>
            <a:chExt cx="3405303" cy="933775"/>
          </a:xfrm>
        </p:grpSpPr>
        <p:grpSp>
          <p:nvGrpSpPr>
            <p:cNvPr id="854" name="Google Shape;854;p32"/>
            <p:cNvGrpSpPr/>
            <p:nvPr/>
          </p:nvGrpSpPr>
          <p:grpSpPr>
            <a:xfrm>
              <a:off x="1719046" y="1594601"/>
              <a:ext cx="2397798" cy="933775"/>
              <a:chOff x="5772125" y="1552576"/>
              <a:chExt cx="2658607" cy="933775"/>
            </a:xfrm>
          </p:grpSpPr>
          <p:sp>
            <p:nvSpPr>
              <p:cNvPr id="855" name="Google Shape;855;p32"/>
              <p:cNvSpPr txBox="1"/>
              <p:nvPr/>
            </p:nvSpPr>
            <p:spPr>
              <a:xfrm>
                <a:off x="5772132" y="1552576"/>
                <a:ext cx="26586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GitHub Doc</a:t>
                </a:r>
              </a:p>
            </p:txBody>
          </p:sp>
          <p:sp>
            <p:nvSpPr>
              <p:cNvPr id="856" name="Google Shape;856;p32"/>
              <p:cNvSpPr txBox="1"/>
              <p:nvPr/>
            </p:nvSpPr>
            <p:spPr>
              <a:xfrm>
                <a:off x="5772125" y="1937651"/>
                <a:ext cx="26586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https://docs.github.com/ </a:t>
                </a:r>
              </a:p>
            </p:txBody>
          </p:sp>
        </p:grpSp>
        <p:sp>
          <p:nvSpPr>
            <p:cNvPr id="857" name="Google Shape;857;p32"/>
            <p:cNvSpPr txBox="1"/>
            <p:nvPr/>
          </p:nvSpPr>
          <p:spPr>
            <a:xfrm>
              <a:off x="711541" y="1671088"/>
              <a:ext cx="1006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{1/4</a:t>
              </a:r>
              <a:r>
                <a:rPr lang="en" sz="22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858" name="Google Shape;858;p32"/>
          <p:cNvGrpSpPr/>
          <p:nvPr/>
        </p:nvGrpSpPr>
        <p:grpSpPr>
          <a:xfrm>
            <a:off x="1135147" y="2246556"/>
            <a:ext cx="366008" cy="348670"/>
            <a:chOff x="3043239" y="3215626"/>
            <a:chExt cx="366008" cy="348670"/>
          </a:xfrm>
        </p:grpSpPr>
        <p:sp>
          <p:nvSpPr>
            <p:cNvPr id="859" name="Google Shape;859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1135147" y="3900156"/>
            <a:ext cx="366008" cy="348670"/>
            <a:chOff x="3043239" y="3215626"/>
            <a:chExt cx="366008" cy="348670"/>
          </a:xfrm>
        </p:grpSpPr>
        <p:sp>
          <p:nvSpPr>
            <p:cNvPr id="862" name="Google Shape;862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5245047" y="2246556"/>
            <a:ext cx="366008" cy="348670"/>
            <a:chOff x="3043239" y="3215626"/>
            <a:chExt cx="366008" cy="348670"/>
          </a:xfrm>
        </p:grpSpPr>
        <p:sp>
          <p:nvSpPr>
            <p:cNvPr id="865" name="Google Shape;865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2"/>
          <p:cNvGrpSpPr/>
          <p:nvPr/>
        </p:nvGrpSpPr>
        <p:grpSpPr>
          <a:xfrm>
            <a:off x="5245046" y="3900156"/>
            <a:ext cx="366008" cy="348670"/>
            <a:chOff x="3043239" y="3215626"/>
            <a:chExt cx="366008" cy="348670"/>
          </a:xfrm>
        </p:grpSpPr>
        <p:sp>
          <p:nvSpPr>
            <p:cNvPr id="868" name="Google Shape;868;p32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0" name="Google Shape;870;p32"/>
          <p:cNvCxnSpPr>
            <a:stCxn id="852" idx="1"/>
            <a:endCxn id="842" idx="1"/>
          </p:cNvCxnSpPr>
          <p:nvPr/>
        </p:nvCxnSpPr>
        <p:spPr>
          <a:xfrm rot="10800000" flipV="1">
            <a:off x="4924950" y="2017951"/>
            <a:ext cx="12700" cy="1653600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2"/>
          <p:cNvCxnSpPr>
            <a:stCxn id="857" idx="1"/>
            <a:endCxn id="847" idx="1"/>
          </p:cNvCxnSpPr>
          <p:nvPr/>
        </p:nvCxnSpPr>
        <p:spPr>
          <a:xfrm rot="10800000" flipH="1" flipV="1">
            <a:off x="813741" y="2094437"/>
            <a:ext cx="1684" cy="1577113"/>
          </a:xfrm>
          <a:prstGeom prst="bentConnector3">
            <a:avLst>
              <a:gd name="adj1" fmla="val -1357482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685</Words>
  <Application>Microsoft Office PowerPoint</Application>
  <PresentationFormat>On-screen Show (16:9)</PresentationFormat>
  <Paragraphs>112</Paragraphs>
  <Slides>13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 Light</vt:lpstr>
      <vt:lpstr>Source Code Pro</vt:lpstr>
      <vt:lpstr>Quantico</vt:lpstr>
      <vt:lpstr>Wingdings</vt:lpstr>
      <vt:lpstr>Arial</vt:lpstr>
      <vt:lpstr>New Operating System Design Pitch Deck  Infographics by Slidesgo</vt:lpstr>
      <vt:lpstr>Version Control.  Git + GitHub</vt:lpstr>
      <vt:lpstr>&lt;/What are version control systems and why do we need them?</vt:lpstr>
      <vt:lpstr>&lt;/Examples of version control systems</vt:lpstr>
      <vt:lpstr>&lt;/ GitHub overview</vt:lpstr>
      <vt:lpstr>&lt;/ GitHub overview</vt:lpstr>
      <vt:lpstr>&lt;/ Install Git…</vt:lpstr>
      <vt:lpstr>&lt;/Basic commands</vt:lpstr>
      <vt:lpstr>&lt;/ Basic commands</vt:lpstr>
      <vt:lpstr>&lt;/Read more about Git</vt:lpstr>
      <vt:lpstr>&lt;/ Homework</vt:lpstr>
      <vt:lpstr>&lt;/ Q&amp;A</vt:lpstr>
      <vt:lpstr>&lt;/ Used materials</vt:lpstr>
      <vt:lpstr>&lt;/A little bit about Bitbucket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Ilona Fursova</cp:lastModifiedBy>
  <cp:revision>22</cp:revision>
  <dcterms:modified xsi:type="dcterms:W3CDTF">2024-10-02T15:27:29Z</dcterms:modified>
</cp:coreProperties>
</file>