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38BF446-8021-4C73-B178-CC7C0D18B31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25FA734-85A0-46C0-9796-9B969DF0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0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F446-8021-4C73-B178-CC7C0D18B31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734-85A0-46C0-9796-9B969DF0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8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F446-8021-4C73-B178-CC7C0D18B31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734-85A0-46C0-9796-9B969DF0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7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F446-8021-4C73-B178-CC7C0D18B31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734-85A0-46C0-9796-9B969DF0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11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F446-8021-4C73-B178-CC7C0D18B31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734-85A0-46C0-9796-9B969DF0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23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F446-8021-4C73-B178-CC7C0D18B31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734-85A0-46C0-9796-9B969DF0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40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F446-8021-4C73-B178-CC7C0D18B31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734-85A0-46C0-9796-9B969DF0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0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38BF446-8021-4C73-B178-CC7C0D18B31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734-85A0-46C0-9796-9B969DF0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1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38BF446-8021-4C73-B178-CC7C0D18B31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734-85A0-46C0-9796-9B969DF0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2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F446-8021-4C73-B178-CC7C0D18B31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734-85A0-46C0-9796-9B969DF0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F446-8021-4C73-B178-CC7C0D18B31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734-85A0-46C0-9796-9B969DF0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9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F446-8021-4C73-B178-CC7C0D18B31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734-85A0-46C0-9796-9B969DF0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F446-8021-4C73-B178-CC7C0D18B31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734-85A0-46C0-9796-9B969DF0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8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F446-8021-4C73-B178-CC7C0D18B31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734-85A0-46C0-9796-9B969DF0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1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F446-8021-4C73-B178-CC7C0D18B31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734-85A0-46C0-9796-9B969DF0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4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F446-8021-4C73-B178-CC7C0D18B31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734-85A0-46C0-9796-9B969DF0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9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F446-8021-4C73-B178-CC7C0D18B31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734-85A0-46C0-9796-9B969DF0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38BF446-8021-4C73-B178-CC7C0D18B31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25FA734-85A0-46C0-9796-9B969DF0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1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0999" y="1284514"/>
            <a:ext cx="6659401" cy="1045028"/>
          </a:xfrm>
        </p:spPr>
        <p:txBody>
          <a:bodyPr/>
          <a:lstStyle/>
          <a:p>
            <a:r>
              <a:rPr lang="en-US" dirty="0" smtClean="0"/>
              <a:t>The Twitter Paradox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0998" y="2596197"/>
            <a:ext cx="6659401" cy="861420"/>
          </a:xfrm>
        </p:spPr>
        <p:txBody>
          <a:bodyPr>
            <a:normAutofit/>
          </a:bodyPr>
          <a:lstStyle/>
          <a:p>
            <a:r>
              <a:rPr lang="en-US" dirty="0" smtClean="0"/>
              <a:t>Is social media a genuine reflection of society OR a Funhouse mirror?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37"/>
          <a:stretch/>
        </p:blipFill>
        <p:spPr>
          <a:xfrm>
            <a:off x="882813" y="1240970"/>
            <a:ext cx="2774787" cy="35718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gray">
          <a:xfrm>
            <a:off x="4160997" y="4327030"/>
            <a:ext cx="6659401" cy="4858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By: Ivan Rodriguez</a:t>
            </a:r>
          </a:p>
          <a:p>
            <a:r>
              <a:rPr lang="en-US" sz="2000" dirty="0" smtClean="0"/>
              <a:t>Data Analytics</a:t>
            </a:r>
          </a:p>
          <a:p>
            <a:r>
              <a:rPr lang="en-US" sz="2000" dirty="0" err="1" smtClean="0"/>
              <a:t>Ironhack</a:t>
            </a:r>
            <a:r>
              <a:rPr lang="en-US" sz="2000" dirty="0" smtClean="0"/>
              <a:t> Miami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454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19" y="760021"/>
            <a:ext cx="8680862" cy="57535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735294" y="6113507"/>
            <a:ext cx="1175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Oh…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5815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Real Representation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52" y="2315688"/>
            <a:ext cx="10058400" cy="45423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94462" y="5640779"/>
            <a:ext cx="86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2.12%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9021" y="5640779"/>
            <a:ext cx="86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2.78%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0386" y="5640779"/>
            <a:ext cx="86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0.95%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67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learn more about data collection and processing, we may be able to come up with better methods of assessing consumer response before catastrophic blunders are made.</a:t>
            </a:r>
          </a:p>
          <a:p>
            <a:r>
              <a:rPr lang="en-US" dirty="0" smtClean="0"/>
              <a:t>There is nothing wrong with using social media as a metric, but designing a product or a campaign around the noisiest 2% of a population will alienate the other 98% of potential customers.</a:t>
            </a:r>
          </a:p>
          <a:p>
            <a:r>
              <a:rPr lang="en-US" dirty="0" smtClean="0"/>
              <a:t>Further development: I am working on a YouTube scraper to perform similar analysis between comments, likes, dislikes and views. So far my ML algorithm is 98% able to predict if disabled comments negatively impact views.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8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2793158" cy="805543"/>
          </a:xfrm>
        </p:spPr>
        <p:txBody>
          <a:bodyPr/>
          <a:lstStyle/>
          <a:p>
            <a:r>
              <a:rPr lang="en-US" dirty="0" smtClean="0"/>
              <a:t>Twitter</a:t>
            </a:r>
            <a:br>
              <a:rPr lang="en-US" dirty="0" smtClean="0"/>
            </a:br>
            <a:r>
              <a:rPr lang="en-US" dirty="0" smtClean="0"/>
              <a:t>Quick Facts: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5865" y="2693851"/>
            <a:ext cx="3112247" cy="28955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Twitter measures its users by monthly active users, or MAUs.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Twitter has 330 Million MAUs. 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69 Million MAUs are in the US.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21% of US adults use Twitter.</a:t>
            </a:r>
            <a:endParaRPr lang="en-US" b="1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"/>
          <a:stretch/>
        </p:blipFill>
        <p:spPr>
          <a:xfrm>
            <a:off x="5388431" y="1219199"/>
            <a:ext cx="6520542" cy="5083629"/>
          </a:xfrm>
        </p:spPr>
      </p:pic>
    </p:spTree>
    <p:extLst>
      <p:ext uri="{BB962C8B-B14F-4D97-AF65-F5344CB8AC3E}">
        <p14:creationId xmlns:p14="http://schemas.microsoft.com/office/powerpoint/2010/main" val="41159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 Analysis of Two Twitter Campaigns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Best A Man Can Be</a:t>
            </a:r>
          </a:p>
          <a:p>
            <a:r>
              <a:rPr lang="en-US" sz="2000" dirty="0" smtClean="0"/>
              <a:t>January 14, 2019</a:t>
            </a:r>
            <a:endParaRPr lang="en-US" sz="20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242915"/>
            <a:ext cx="4824413" cy="271373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The Joker Movie</a:t>
            </a:r>
          </a:p>
          <a:p>
            <a:r>
              <a:rPr lang="en-US" sz="2000" dirty="0" smtClean="0"/>
              <a:t>September 2019</a:t>
            </a:r>
            <a:endParaRPr lang="en-US" sz="2000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3242915"/>
            <a:ext cx="4824412" cy="2713732"/>
          </a:xfrm>
        </p:spPr>
      </p:pic>
    </p:spTree>
    <p:extLst>
      <p:ext uri="{BB962C8B-B14F-4D97-AF65-F5344CB8AC3E}">
        <p14:creationId xmlns:p14="http://schemas.microsoft.com/office/powerpoint/2010/main" val="183005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Sentiment Analysis: Gillette Ad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7" y="2286000"/>
            <a:ext cx="5388429" cy="3743563"/>
          </a:xfrm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40198" y="6193410"/>
            <a:ext cx="417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Sample size is a little over 3,800 Tweets.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151" y="2286000"/>
            <a:ext cx="5039509" cy="30915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945" y="5481207"/>
            <a:ext cx="2360960" cy="10034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303" y="5377543"/>
            <a:ext cx="2674422" cy="13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6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1" y="-34548"/>
            <a:ext cx="10058400" cy="54901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20643" y="171194"/>
            <a:ext cx="1926771" cy="1298377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Best A Man Can Be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674428" y="1054827"/>
            <a:ext cx="609600" cy="124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15"/>
          <a:stretch/>
        </p:blipFill>
        <p:spPr>
          <a:xfrm>
            <a:off x="4563719" y="5619865"/>
            <a:ext cx="7628281" cy="1219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62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6000"/>
            <a:ext cx="6096000" cy="4572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Sentiment Analysis: Joker Movie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1" y="2286000"/>
            <a:ext cx="5205892" cy="3743563"/>
          </a:xfr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40198" y="6193410"/>
            <a:ext cx="4176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 accidentally let my scraper run for 3 hours. I got 141,288 Tweets, which is a huge sample!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3417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5433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811" y="2939143"/>
            <a:ext cx="3828189" cy="3918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23" y="5521917"/>
            <a:ext cx="54959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7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So, What Happened?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71" y="2590800"/>
            <a:ext cx="7620000" cy="370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5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02524"/>
            <a:ext cx="2793158" cy="1149927"/>
          </a:xfrm>
        </p:spPr>
        <p:txBody>
          <a:bodyPr/>
          <a:lstStyle/>
          <a:p>
            <a:pPr algn="ctr"/>
            <a:r>
              <a:rPr lang="en-US" dirty="0" smtClean="0"/>
              <a:t>Who Does Twitter Represent?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634" y="1295400"/>
            <a:ext cx="7299365" cy="5562601"/>
          </a:xfrm>
        </p:spPr>
      </p:pic>
      <p:sp>
        <p:nvSpPr>
          <p:cNvPr id="19" name="Text Placeholder 18"/>
          <p:cNvSpPr>
            <a:spLocks noGrp="1"/>
          </p:cNvSpPr>
          <p:nvPr>
            <p:ph type="body" sz="half" idx="2"/>
          </p:nvPr>
        </p:nvSpPr>
        <p:spPr>
          <a:xfrm>
            <a:off x="949888" y="2052452"/>
            <a:ext cx="3203290" cy="40989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US Population is ~326 M. and 21% of adults 18+ use Twitter.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Males are 49.2% of US population vs. 56% on Twitter.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Females are 50.1% of US population vs. 44% on Twitter.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This would lead us to believe that 24% of US Men and 18% of US Women can be reached!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Except…..</a:t>
            </a:r>
          </a:p>
        </p:txBody>
      </p:sp>
    </p:spTree>
    <p:extLst>
      <p:ext uri="{BB962C8B-B14F-4D97-AF65-F5344CB8AC3E}">
        <p14:creationId xmlns:p14="http://schemas.microsoft.com/office/powerpoint/2010/main" val="22122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299</TotalTime>
  <Words>328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The Twitter Paradox</vt:lpstr>
      <vt:lpstr>Twitter Quick Facts:</vt:lpstr>
      <vt:lpstr>An Analysis of Two Twitter Campaigns</vt:lpstr>
      <vt:lpstr>Twitter Sentiment Analysis: Gillette Ad</vt:lpstr>
      <vt:lpstr>PowerPoint Presentation</vt:lpstr>
      <vt:lpstr>Twitter Sentiment Analysis: Joker Movie</vt:lpstr>
      <vt:lpstr>PowerPoint Presentation</vt:lpstr>
      <vt:lpstr>So, What Happened?</vt:lpstr>
      <vt:lpstr>Who Does Twitter Represent?</vt:lpstr>
      <vt:lpstr>PowerPoint Presentation</vt:lpstr>
      <vt:lpstr>The Real Representation</vt:lpstr>
      <vt:lpstr>Final Thoughts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Twitter Paradox</dc:title>
  <dc:creator>Synadelphos</dc:creator>
  <cp:lastModifiedBy>Synadelphos</cp:lastModifiedBy>
  <cp:revision>20</cp:revision>
  <dcterms:created xsi:type="dcterms:W3CDTF">2019-10-17T23:41:00Z</dcterms:created>
  <dcterms:modified xsi:type="dcterms:W3CDTF">2019-10-18T04:40:57Z</dcterms:modified>
</cp:coreProperties>
</file>