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287" r:id="rId10"/>
    <p:sldId id="306" r:id="rId11"/>
    <p:sldId id="310" r:id="rId12"/>
    <p:sldId id="307" r:id="rId13"/>
    <p:sldId id="308" r:id="rId14"/>
    <p:sldId id="309" r:id="rId15"/>
    <p:sldId id="277" r:id="rId16"/>
    <p:sldId id="2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Ua6iLm08SoA7wKqGp8Qj91O-nZz7QPGW/edit?usp=sharing&amp;ouid=113127512394157800809&amp;rtpof=true&amp;sd=tru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812" y="1992811"/>
            <a:ext cx="7762966" cy="279024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Hiring Process </a:t>
            </a:r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r>
              <a:rPr lang="en-US" sz="6000" b="1" dirty="0">
                <a:effectLst/>
              </a:rPr>
              <a:t/>
            </a:r>
            <a:br>
              <a:rPr lang="en-US" sz="6000" b="1" dirty="0">
                <a:effectLst/>
              </a:rPr>
            </a:br>
            <a: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7200" dirty="0">
              <a:solidFill>
                <a:schemeClr val="tx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83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Salary Analysis: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The average salary is calculated by adding up the salaries of a group of employees and then dividing the total by the number of employees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What is the average salary offered by this company? Use Excel functions to calculate this.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2" y="2698568"/>
            <a:ext cx="10414137" cy="344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84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29" y="1685380"/>
            <a:ext cx="10233025" cy="280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Class intervals represent ranges of values, in this case, salary ranges. The class interval is the difference between the upper and lower limits of a class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Create class intervals for the salaries in the company. This will help you understand the salary distribution.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66" y="2748748"/>
            <a:ext cx="10423512" cy="28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1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Department Analysis: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Visualizing data through charts and plots is a crucial part of data analysis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Use a pie chart, bar graph, or any other suitable visualization to show the proportion of people working in different departments.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5" y="2785130"/>
            <a:ext cx="9876346" cy="31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9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Tier Analysis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Different positions within a company often have different tiers or levels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Use a chart or graph to represent the different position tiers within the company. This will help you understand the distribution of positions across different tiers.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43" y="2572665"/>
            <a:ext cx="9600575" cy="40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7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5264" y="1690688"/>
            <a:ext cx="1042147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Distribution: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more men or women are hired, the company may need to improve diversity in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hiring the employees.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salaries can lead to employees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leaving the company,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very high salaries may affect company costs.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Distribution: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employees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earn lower wages, there may be limited growth opportunities.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Departmental Distribution: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departments may need more hiring, while others may be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overstaffed.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Tier Analysis: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there are too few mid or senior-level employees, it may show a lack of promotions or leadership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in the company</a:t>
            </a:r>
            <a:r>
              <a:rPr lang="en-US" altLang="en-US" dirty="0" smtClean="0">
                <a:latin typeface="Arial" panose="020B0604020202020204" pitchFamily="34" charset="0"/>
              </a:rPr>
              <a:t>. </a:t>
            </a:r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69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95450" y="5094514"/>
            <a:ext cx="72629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Algerian" panose="04020705040A02060702" pitchFamily="82" charset="0"/>
              </a:rPr>
              <a:t>Thank you</a:t>
            </a:r>
            <a:endParaRPr lang="en-US" sz="9600" dirty="0">
              <a:latin typeface="Algerian" panose="04020705040A02060702" pitchFamily="8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254547"/>
            <a:ext cx="1073075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is a powerful tool for data analysis, making it easy to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&amp; clean ,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organize, and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datasets. 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functions, pivot tables, and charts help draw meaningful insights 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quickly&amp; effectively 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automation through formulas and macros, Excel streamlines complex tasks efficiently.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57943" y="3056709"/>
            <a:ext cx="728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57943" y="3788229"/>
            <a:ext cx="847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Reference link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>
                <a:hlinkClick r:id="rId2"/>
              </a:rPr>
              <a:t>https://docs.google.com/spreadsheets/d/1Ua6iLm08SoA7wKqGp8Qj91O-nZz7QPGW/edit?usp=sharing&amp;ouid=113127512394157800809&amp;rtpof=true&amp;sd=true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about analyzing company’s hiring process &amp; draw meaningful insights from the data.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hiring process is important function for a company and understanding the trends such as no . of rejections , jobs offered , offered salaries to provide valuable insights.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data is given excel sheet ,it should be preprocessed before using.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531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 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fontAlgn="base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EXCEL:</a:t>
            </a:r>
          </a:p>
          <a:p>
            <a:pPr fontAlgn="base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a powerful spreadsheet software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data analysis, calculations, and visualization. </a:t>
            </a:r>
            <a:endParaRPr lang="en-US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create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table,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charts, and graphs to organize and present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</a:p>
          <a:p>
            <a:pPr fontAlgn="base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Excel has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formulas,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fontAlgn="base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 widely used in finance, business, research, and education for managing large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03847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</a:p>
          <a:p>
            <a:pPr marL="0" indent="0" fontAlgn="base">
              <a:buNone/>
            </a:pPr>
            <a:endParaRPr 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has given the dataset(excel) with name Statistics.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given data was not cleaned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preprocessed,that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means it is not ready to analyze and make insights.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we need to start the project by Cleaning the Dataset.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Firstly I made the table by using the data columns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provided,then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checked for blank values in each column.</a:t>
            </a:r>
          </a:p>
          <a:p>
            <a:pPr marL="0" indent="0" fontAlgn="base"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0504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3" y="75202"/>
            <a:ext cx="1023380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the table:</a:t>
            </a:r>
          </a:p>
          <a:p>
            <a:pPr marL="0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54" y="648446"/>
            <a:ext cx="11706571" cy="58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3" y="75202"/>
            <a:ext cx="102338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Checked all columns by setting filters as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blanks ,found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blank in offered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at (G80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row.</a:t>
            </a: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Inserted the average(mean) value as per post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the column name from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event_name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Gender to give proper understanding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by the readers.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60" y="1690688"/>
            <a:ext cx="5851772" cy="45533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681819" cy="455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3" y="75202"/>
            <a:ext cx="11803520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post name column I found a hyphen so in order to fill it filtered the department name as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Salesdepartment,set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filter for salary offered and took the mode of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17" y="1106610"/>
            <a:ext cx="6426926" cy="9399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17" y="2351342"/>
            <a:ext cx="6426926" cy="1058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2549" y="3727269"/>
            <a:ext cx="112950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 the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event_name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name as gender and changes the hyphen as Don’ t want to say.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17" y="4599557"/>
            <a:ext cx="5868837" cy="1863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1916" y="4599556"/>
            <a:ext cx="5735212" cy="176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7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082" y="5254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3" y="0"/>
            <a:ext cx="10233800" cy="4351338"/>
          </a:xfrm>
        </p:spPr>
        <p:txBody>
          <a:bodyPr>
            <a:normAutofit/>
          </a:bodyPr>
          <a:lstStyle/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should be unique so delete the duplicates.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00" y="525478"/>
            <a:ext cx="5643154" cy="31692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892" t="9811" r="13131" b="37112"/>
          <a:stretch/>
        </p:blipFill>
        <p:spPr>
          <a:xfrm>
            <a:off x="6370910" y="516785"/>
            <a:ext cx="3553097" cy="10208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2880" y="3962400"/>
            <a:ext cx="581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DATA DETECTION &amp; REMOVAL: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1700" y="4351338"/>
            <a:ext cx="6528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the outlier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=quartile(range,1)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=quartile(range,2)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=quartile(range,3)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IQR: =Q3-Q1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bound: Q1-(1.5*IQR)</a:t>
            </a:r>
          </a:p>
          <a:p>
            <a:pPr lvl="1"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bound: Q3+(1.5*IQR)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calculating lower and upper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bound,we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should check the outlier data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condition,and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delete the outlier rows.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938" y="4053102"/>
            <a:ext cx="4382112" cy="15908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771" y="6482968"/>
            <a:ext cx="4839375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543" y="0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</a:t>
            </a:r>
            <a:r>
              <a:rPr lang="en-US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" y="993707"/>
            <a:ext cx="11817532" cy="5371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A. Hiring Analysis: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The hiring process involves bringing new individuals into the organization for various roles.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Determine the gender distribution of hires. How many males and females have been hired by the company?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68" y="2409810"/>
            <a:ext cx="4296375" cy="2095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668" y="2741666"/>
            <a:ext cx="4439270" cy="200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668" y="3063996"/>
            <a:ext cx="5515745" cy="2000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668" y="3438110"/>
            <a:ext cx="11187686" cy="319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6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539</TotalTime>
  <Words>580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Algerian</vt:lpstr>
      <vt:lpstr>Arial</vt:lpstr>
      <vt:lpstr>Corbel</vt:lpstr>
      <vt:lpstr>Times New Roman</vt:lpstr>
      <vt:lpstr>Depth</vt:lpstr>
      <vt:lpstr>Hiring Process Analytics Statistics   </vt:lpstr>
      <vt:lpstr>PROJECT DESCRIPTION</vt:lpstr>
      <vt:lpstr>  TECH STACK USED  </vt:lpstr>
      <vt:lpstr>  APPROACH  </vt:lpstr>
      <vt:lpstr>    </vt:lpstr>
      <vt:lpstr>    </vt:lpstr>
      <vt:lpstr>    </vt:lpstr>
      <vt:lpstr>    </vt:lpstr>
      <vt:lpstr>Data Analytics Tasks</vt:lpstr>
      <vt:lpstr>Data Analytics Tasks</vt:lpstr>
      <vt:lpstr>PowerPoint Presentation</vt:lpstr>
      <vt:lpstr>Data Analytics Tasks</vt:lpstr>
      <vt:lpstr>Data Analytics Tasks</vt:lpstr>
      <vt:lpstr>Data Analytics Tasks</vt:lpstr>
      <vt:lpstr>INSIGHTS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Sunny</dc:creator>
  <cp:lastModifiedBy>Microsoft account</cp:lastModifiedBy>
  <cp:revision>59</cp:revision>
  <dcterms:created xsi:type="dcterms:W3CDTF">2025-01-04T12:50:42Z</dcterms:created>
  <dcterms:modified xsi:type="dcterms:W3CDTF">2025-02-13T11:00:26Z</dcterms:modified>
</cp:coreProperties>
</file>