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orbel"/>
      <p:regular r:id="rId21"/>
      <p:bold r:id="rId22"/>
      <p:italic r:id="rId23"/>
      <p:boldItalic r:id="rId24"/>
    </p:embeddedFont>
    <p:embeddedFont>
      <p:font typeface="Manrope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orbel-bold.fntdata"/><Relationship Id="rId21" Type="http://schemas.openxmlformats.org/officeDocument/2006/relationships/font" Target="fonts/Corbel-regular.fntdata"/><Relationship Id="rId24" Type="http://schemas.openxmlformats.org/officeDocument/2006/relationships/font" Target="fonts/Corbel-boldItalic.fntdata"/><Relationship Id="rId23" Type="http://schemas.openxmlformats.org/officeDocument/2006/relationships/font" Target="fonts/Corbel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nrope-bold.fntdata"/><Relationship Id="rId25" Type="http://schemas.openxmlformats.org/officeDocument/2006/relationships/font" Target="fonts/Manrop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b537a390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3b537a390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8a10f18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38a10f1802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b537a39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3b537a390d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b537a39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3b537a390d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b537a390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3b537a390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8a10f18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38a10f180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8a10f18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38a10f180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b537a39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3b537a390d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16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4" name="Google Shape;114;p16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16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drive/folders/1c3pzLwEUkc5oYUUEYfs5x8x6CsmQXz44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ctrTitle"/>
          </p:nvPr>
        </p:nvSpPr>
        <p:spPr>
          <a:xfrm>
            <a:off x="633050" y="2585800"/>
            <a:ext cx="10550700" cy="10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1886"/>
              <a:buFont typeface="Times New Roman"/>
              <a:buNone/>
            </a:pPr>
            <a:r>
              <a:rPr b="1" lang="en-US" sz="588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Call Volume Trend Analysis</a:t>
            </a:r>
            <a:br>
              <a:rPr b="1" i="0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050">
                <a:solidFill>
                  <a:srgbClr val="3C4858"/>
                </a:solidFill>
                <a:latin typeface="Manrope"/>
                <a:ea typeface="Manrope"/>
                <a:cs typeface="Manrope"/>
                <a:sym typeface="Manrope"/>
              </a:rPr>
            </a:br>
            <a:br>
              <a:rPr b="1" lang="en-US" sz="6000"/>
            </a:br>
            <a:br>
              <a:rPr b="1" lang="en-US" sz="6600"/>
            </a:br>
            <a:br>
              <a:rPr b="1" lang="en-US" sz="7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72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Data Analytics Tasks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3.Manpower Planning: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25" y="1694350"/>
            <a:ext cx="10515599" cy="36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Data Analytics Tasks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4.Night Shift Manpower Planning: 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also call ABC Insurance Company at night but don't get an answer because there are no agents available. This creates a poor customer experience. Assume that for every 100 calls that customers make between 9 am and 9 pm, they also make 30 calls at night between 9 pm and 9 am. The distribution of these 30 calls is as follows: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</a:pPr>
            <a:r>
              <a:rPr b="1"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Task: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 a manpower plan for each time bucket throughout the day, keeping the maximum abandon rate at 10%.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75" y="2651524"/>
            <a:ext cx="10703175" cy="9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5850" y="4498000"/>
            <a:ext cx="80010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Data Analytics Tasks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4.Night Shift Manpower Planning: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25" y="1731700"/>
            <a:ext cx="11817600" cy="37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Data Analytics Tasks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4.Night Shift Manpower Planning: 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-5507" l="0" r="0" t="0"/>
          <a:stretch/>
        </p:blipFill>
        <p:spPr>
          <a:xfrm>
            <a:off x="187225" y="1788025"/>
            <a:ext cx="11616000" cy="377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838200" y="165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490170" y="1737713"/>
            <a:ext cx="110394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Average Call Duration Analysis: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out how long calls typically last in each time slot to understand agent workload and customer interaction time.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Call Volume Analysis: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visualizations to see when the most calls come in, helping identify peak hours and quieter periods.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Manpower Planning: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Figured out how many agents are needed in each time slot to bring down the abandoned call rate from 30% to 10%.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Night Shift Manpower Planning: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Looked at the number of calls coming in at night and suggested a staffing plan to ensure customers get support with minimal wait times.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838200" y="1254550"/>
            <a:ext cx="107307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 is a great tool for data analysis, making it easy to clean, organize, and visualize large datasets.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like pivot tables, charts, and built-in functions help in quickly analyzing call trends and agent performance.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formulas and automation, complex workforce planning and call volume analysis become more efficient and accurate.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helped in understanding call patterns, agent workload, and key factors that influence customer experience and service efficiency.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957943" y="3056709"/>
            <a:ext cx="72890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796813" y="4739908"/>
            <a:ext cx="847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Reference link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957943" y="5233851"/>
            <a:ext cx="890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957956" y="5157164"/>
            <a:ext cx="815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ABC-CALL-VOLUME_EXCEL</a:t>
            </a: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2674188" y="3019245"/>
            <a:ext cx="932515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8800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DESCRIPTION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911770" y="1499700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aims to analyze the factors influencing call volume trends and customer service efficiency, with success defined by improved response rates and reduced abandoned calls.</a:t>
            </a:r>
            <a:endParaRPr/>
          </a:p>
          <a:p>
            <a:pPr indent="-762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analysis will explore correlations between call queue time, call duration, agent availability, and customer call patterns to identify trends and optimize resource allocation.</a:t>
            </a:r>
            <a:endParaRPr/>
          </a:p>
          <a:p>
            <a:pPr indent="-762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and preprocessing will be a crucial step to handle missing values, remove duplicates, and identify outliers.</a:t>
            </a:r>
            <a:endParaRPr/>
          </a:p>
          <a:p>
            <a:pPr indent="-762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find key insights that can help improve manpower planning, enhance customer experience, and optimize call center operations.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Times New Roman"/>
              <a:buNone/>
            </a:pP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TECH STACK USED</a:t>
            </a:r>
            <a:br>
              <a:rPr lang="en-US"/>
            </a:br>
            <a:br>
              <a:rPr lang="en-US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EXCEL: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Excel is a powerful spreadsheet software used for data analysis, calculations, and visualization.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allows users to create the table, charts, and graphs to organize and present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Excel has formulas,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widely used in finance, business, research, and education for managing large datasets for predicting the useful insights.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09250" y="271350"/>
            <a:ext cx="105156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Times New Roman"/>
              <a:buNone/>
            </a:pP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RAW DATA:</a:t>
            </a:r>
            <a:br>
              <a:rPr lang="en-US"/>
            </a:br>
            <a:br>
              <a:rPr lang="en-US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375" y="2077575"/>
            <a:ext cx="7620002" cy="44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867500" y="1348150"/>
            <a:ext cx="49707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DED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columns</a:t>
            </a:r>
            <a:r>
              <a:rPr lang="en-US" sz="2800">
                <a:solidFill>
                  <a:srgbClr val="EDEDE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1,17,989 records</a:t>
            </a:r>
            <a:endParaRPr sz="2800">
              <a:solidFill>
                <a:srgbClr val="EDEDE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09250" y="271350"/>
            <a:ext cx="105156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Times New Roman"/>
              <a:buNone/>
            </a:pP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ASSUMPTIONS GIVEN</a:t>
            </a: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/>
            </a:br>
            <a:br>
              <a:rPr lang="en-US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475" y="1402750"/>
            <a:ext cx="7739925" cy="529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678543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Data Analytics Tasks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1.Average Call Duration: 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average duration of all incoming calls received by agents. This should be calculated for each time bucket.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</a:pPr>
            <a:r>
              <a:rPr b="1"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Task: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the average duration of calls for each time bucket?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USED : </a:t>
            </a:r>
            <a:r>
              <a:rPr lang="en-US" sz="17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=AVERAGEIFS(Table2[Call_Seconds(s)],Table2[Time_Bucket],F3,Table2[Call_Status],"answered")</a:t>
            </a:r>
            <a:endParaRPr sz="17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0" r="2505" t="0"/>
          <a:stretch/>
        </p:blipFill>
        <p:spPr>
          <a:xfrm>
            <a:off x="187225" y="3071800"/>
            <a:ext cx="11886300" cy="356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Data Analytics Tasks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 Volume Analysis</a:t>
            </a:r>
            <a:r>
              <a:rPr b="1"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 the total number of calls received. This should be represented as a graph or chart showing the number of calls against time. Time should be represented in buckets (e.g., 1-2, 2-3, etc.).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</a:pPr>
            <a:r>
              <a:rPr b="1"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Task: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you create a chart or graph that shows the number of calls received in each time bucket?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175" y="2340350"/>
            <a:ext cx="9879651" cy="43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Data Analytics Tasks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Manpower Planning</a:t>
            </a:r>
            <a:r>
              <a:rPr b="1"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current rate of abandoned calls is approximately 30%. Propose a plan for manpower allocation during each time bucket (from 9 am to 9 pm) to reduce the abandon rate to 10%. In other words, you need to calculate the minimum number of agents required in each time bucket to ensure that at least 90 out of 100 calls are answered.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</a:pPr>
            <a:r>
              <a:rPr b="1"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Task: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minimum number of agents required in each time bucket to reduce the abandon rate to 10%?</a:t>
            </a:r>
            <a:endParaRPr sz="1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Formulas used: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6783" l="2028" r="0" t="7892"/>
          <a:stretch/>
        </p:blipFill>
        <p:spPr>
          <a:xfrm>
            <a:off x="1323550" y="3606700"/>
            <a:ext cx="7569850" cy="24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Data Analytics Tasks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3.Manpower Planning:</a:t>
            </a: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50" y="1700575"/>
            <a:ext cx="11079975" cy="30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