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5"/>
  </p:notesMasterIdLst>
  <p:sldIdLst>
    <p:sldId id="256" r:id="rId2"/>
    <p:sldId id="257" r:id="rId3"/>
    <p:sldId id="258" r:id="rId4"/>
    <p:sldId id="260" r:id="rId5"/>
    <p:sldId id="261" r:id="rId6"/>
    <p:sldId id="269" r:id="rId7"/>
    <p:sldId id="270" r:id="rId8"/>
    <p:sldId id="272" r:id="rId9"/>
    <p:sldId id="271" r:id="rId10"/>
    <p:sldId id="262" r:id="rId11"/>
    <p:sldId id="273" r:id="rId12"/>
    <p:sldId id="279" r:id="rId13"/>
    <p:sldId id="263" r:id="rId14"/>
    <p:sldId id="264" r:id="rId15"/>
    <p:sldId id="274" r:id="rId16"/>
    <p:sldId id="275" r:id="rId17"/>
    <p:sldId id="276" r:id="rId18"/>
    <p:sldId id="277" r:id="rId19"/>
    <p:sldId id="265" r:id="rId20"/>
    <p:sldId id="278" r:id="rId21"/>
    <p:sldId id="266" r:id="rId22"/>
    <p:sldId id="267" r:id="rId23"/>
    <p:sldId id="268" r:id="rId24"/>
  </p:sldIdLst>
  <p:sldSz cx="12192000" cy="6858000"/>
  <p:notesSz cx="6858000" cy="9144000"/>
  <p:embeddedFontLst>
    <p:embeddedFont>
      <p:font typeface="Corbel" panose="020B0503020204020204" pitchFamily="34" charset="0"/>
      <p:regular r:id="rId26"/>
      <p:bold r:id="rId27"/>
      <p:italic r:id="rId28"/>
      <p:boldItalic r:id="rId29"/>
    </p:embeddedFont>
    <p:embeddedFont>
      <p:font typeface="Algerian" panose="04020705040A02060702" pitchFamily="82" charset="0"/>
      <p:regular r:id="rId30"/>
    </p:embeddedFont>
    <p:embeddedFont>
      <p:font typeface="Manrope"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747136621"/>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62190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3" name="Google Shape;193;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1535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9" name="Google Shape;199;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74190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4418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83441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2013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775618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3" name="Google Shape;163;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72791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9" name="Google Shape;16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01140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0775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578018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7" name="Google Shape;18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4556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2209800" y="4464028"/>
            <a:ext cx="9144000" cy="1641490"/>
          </a:xfrm>
          <a:prstGeom prst="rect">
            <a:avLst/>
          </a:prstGeom>
          <a:noFill/>
          <a:ln>
            <a:noFill/>
          </a:ln>
        </p:spPr>
        <p:txBody>
          <a:bodyPr spcFirstLastPara="1" wrap="square" lIns="91425" tIns="45700" rIns="91425" bIns="45700" anchor="t" anchorCtr="0">
            <a:normAutofit/>
          </a:bodyPr>
          <a:lstStyle>
            <a:lvl1pPr lvl="0" algn="r">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2"/>
          <p:cNvSpPr txBox="1">
            <a:spLocks noGrp="1"/>
          </p:cNvSpPr>
          <p:nvPr>
            <p:ph type="subTitle" idx="1"/>
          </p:nvPr>
        </p:nvSpPr>
        <p:spPr>
          <a:xfrm>
            <a:off x="2209799" y="3694375"/>
            <a:ext cx="9144000" cy="754025"/>
          </a:xfrm>
          <a:prstGeom prst="rect">
            <a:avLst/>
          </a:prstGeom>
          <a:noFill/>
          <a:ln>
            <a:noFill/>
          </a:ln>
        </p:spPr>
        <p:txBody>
          <a:bodyPr spcFirstLastPara="1" wrap="square" lIns="91425" tIns="45700" rIns="91425" bIns="45700" anchor="b" anchorCtr="0">
            <a:normAutofit/>
          </a:bodyPr>
          <a:lstStyle>
            <a:lvl1pPr lvl="0" algn="r">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4" name="Google Shape;14;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839788" y="4367160"/>
            <a:ext cx="10515600" cy="81935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a:spLocks noGrp="1"/>
          </p:cNvSpPr>
          <p:nvPr>
            <p:ph type="pic" idx="2"/>
          </p:nvPr>
        </p:nvSpPr>
        <p:spPr>
          <a:xfrm>
            <a:off x="839788" y="987425"/>
            <a:ext cx="10515600" cy="3379735"/>
          </a:xfrm>
          <a:prstGeom prst="rect">
            <a:avLst/>
          </a:prstGeom>
          <a:noFill/>
          <a:ln>
            <a:noFill/>
          </a:ln>
        </p:spPr>
      </p:sp>
      <p:sp>
        <p:nvSpPr>
          <p:cNvPr id="71" name="Google Shape;71;p11"/>
          <p:cNvSpPr txBox="1">
            <a:spLocks noGrp="1"/>
          </p:cNvSpPr>
          <p:nvPr>
            <p:ph type="body" idx="1"/>
          </p:nvPr>
        </p:nvSpPr>
        <p:spPr>
          <a:xfrm>
            <a:off x="839788" y="5186516"/>
            <a:ext cx="10514012" cy="68247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2" name="Google Shape;72;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75"/>
        <p:cNvGrpSpPr/>
        <p:nvPr/>
      </p:nvGrpSpPr>
      <p:grpSpPr>
        <a:xfrm>
          <a:off x="0" y="0"/>
          <a:ext cx="0" cy="0"/>
          <a:chOff x="0" y="0"/>
          <a:chExt cx="0" cy="0"/>
        </a:xfrm>
      </p:grpSpPr>
      <p:sp>
        <p:nvSpPr>
          <p:cNvPr id="76" name="Google Shape;76;p12"/>
          <p:cNvSpPr txBox="1">
            <a:spLocks noGrp="1"/>
          </p:cNvSpPr>
          <p:nvPr>
            <p:ph type="title"/>
          </p:nvPr>
        </p:nvSpPr>
        <p:spPr>
          <a:xfrm>
            <a:off x="839788" y="365125"/>
            <a:ext cx="10515600" cy="353434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12"/>
          <p:cNvSpPr txBox="1">
            <a:spLocks noGrp="1"/>
          </p:cNvSpPr>
          <p:nvPr>
            <p:ph type="body" idx="1"/>
          </p:nvPr>
        </p:nvSpPr>
        <p:spPr>
          <a:xfrm>
            <a:off x="839788" y="4489399"/>
            <a:ext cx="10514012" cy="150182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78" name="Google Shape;78;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81"/>
        <p:cNvGrpSpPr/>
        <p:nvPr/>
      </p:nvGrpSpPr>
      <p:grpSpPr>
        <a:xfrm>
          <a:off x="0" y="0"/>
          <a:ext cx="0" cy="0"/>
          <a:chOff x="0" y="0"/>
          <a:chExt cx="0" cy="0"/>
        </a:xfrm>
      </p:grpSpPr>
      <p:sp>
        <p:nvSpPr>
          <p:cNvPr id="82" name="Google Shape;82;p13"/>
          <p:cNvSpPr txBox="1">
            <a:spLocks noGrp="1"/>
          </p:cNvSpPr>
          <p:nvPr>
            <p:ph type="title"/>
          </p:nvPr>
        </p:nvSpPr>
        <p:spPr>
          <a:xfrm>
            <a:off x="1446212" y="365125"/>
            <a:ext cx="9302752" cy="2992904"/>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4400"/>
              <a:buFont typeface="Corbe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3"/>
          <p:cNvSpPr txBox="1">
            <a:spLocks noGrp="1"/>
          </p:cNvSpPr>
          <p:nvPr>
            <p:ph type="body" idx="1"/>
          </p:nvPr>
        </p:nvSpPr>
        <p:spPr>
          <a:xfrm>
            <a:off x="1720644" y="3365557"/>
            <a:ext cx="8752299" cy="54896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4" name="Google Shape;84;p13"/>
          <p:cNvSpPr txBox="1">
            <a:spLocks noGrp="1"/>
          </p:cNvSpPr>
          <p:nvPr>
            <p:ph type="body" idx="2"/>
          </p:nvPr>
        </p:nvSpPr>
        <p:spPr>
          <a:xfrm>
            <a:off x="838200" y="4501729"/>
            <a:ext cx="10512424" cy="1489496"/>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85" name="Google Shape;85;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8" name="Google Shape;88;p13"/>
          <p:cNvSpPr txBox="1"/>
          <p:nvPr/>
        </p:nvSpPr>
        <p:spPr>
          <a:xfrm>
            <a:off x="1111044" y="786824"/>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8000"/>
              <a:buFont typeface="Corbel"/>
              <a:buNone/>
            </a:pPr>
            <a:r>
              <a:rPr lang="en-US" sz="8000" b="0" cap="none">
                <a:solidFill>
                  <a:schemeClr val="lt1"/>
                </a:solidFill>
                <a:latin typeface="Corbel"/>
                <a:ea typeface="Corbel"/>
                <a:cs typeface="Corbel"/>
                <a:sym typeface="Corbel"/>
              </a:rPr>
              <a:t>“</a:t>
            </a:r>
            <a:endParaRPr/>
          </a:p>
        </p:txBody>
      </p:sp>
      <p:sp>
        <p:nvSpPr>
          <p:cNvPr id="89" name="Google Shape;89;p13"/>
          <p:cNvSpPr txBox="1"/>
          <p:nvPr/>
        </p:nvSpPr>
        <p:spPr>
          <a:xfrm>
            <a:off x="10437812" y="2743200"/>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8000"/>
              <a:buFont typeface="Corbel"/>
              <a:buNone/>
            </a:pPr>
            <a:r>
              <a:rPr lang="en-US" sz="8000" b="0" cap="none">
                <a:solidFill>
                  <a:schemeClr val="lt1"/>
                </a:solidFill>
                <a:latin typeface="Corbel"/>
                <a:ea typeface="Corbel"/>
                <a:cs typeface="Corbel"/>
                <a:sym typeface="Corbel"/>
              </a:rPr>
              <a:t>”</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839788" y="2326967"/>
            <a:ext cx="10515600"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5400"/>
              <a:buFont typeface="Corbel"/>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14"/>
          <p:cNvSpPr txBox="1">
            <a:spLocks noGrp="1"/>
          </p:cNvSpPr>
          <p:nvPr>
            <p:ph type="body" idx="1"/>
          </p:nvPr>
        </p:nvSpPr>
        <p:spPr>
          <a:xfrm>
            <a:off x="839788" y="4850581"/>
            <a:ext cx="10514012"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600"/>
              <a:buNone/>
              <a:defRPr sz="1600"/>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93" name="Google Shape;93;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15"/>
          <p:cNvSpPr txBox="1">
            <a:spLocks noGrp="1"/>
          </p:cNvSpPr>
          <p:nvPr>
            <p:ph type="body" idx="1"/>
          </p:nvPr>
        </p:nvSpPr>
        <p:spPr>
          <a:xfrm>
            <a:off x="1337282" y="188595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99" name="Google Shape;99;p15"/>
          <p:cNvSpPr txBox="1">
            <a:spLocks noGrp="1"/>
          </p:cNvSpPr>
          <p:nvPr>
            <p:ph type="body" idx="2"/>
          </p:nvPr>
        </p:nvSpPr>
        <p:spPr>
          <a:xfrm>
            <a:off x="1356798" y="257175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0" name="Google Shape;100;p15"/>
          <p:cNvSpPr txBox="1">
            <a:spLocks noGrp="1"/>
          </p:cNvSpPr>
          <p:nvPr>
            <p:ph type="body" idx="3"/>
          </p:nvPr>
        </p:nvSpPr>
        <p:spPr>
          <a:xfrm>
            <a:off x="4587994" y="188595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1" name="Google Shape;101;p15"/>
          <p:cNvSpPr txBox="1">
            <a:spLocks noGrp="1"/>
          </p:cNvSpPr>
          <p:nvPr>
            <p:ph type="body" idx="4"/>
          </p:nvPr>
        </p:nvSpPr>
        <p:spPr>
          <a:xfrm>
            <a:off x="4577441" y="257175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2" name="Google Shape;102;p15"/>
          <p:cNvSpPr txBox="1">
            <a:spLocks noGrp="1"/>
          </p:cNvSpPr>
          <p:nvPr>
            <p:ph type="body" idx="5"/>
          </p:nvPr>
        </p:nvSpPr>
        <p:spPr>
          <a:xfrm>
            <a:off x="7829035" y="188595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03" name="Google Shape;103;p15"/>
          <p:cNvSpPr txBox="1">
            <a:spLocks noGrp="1"/>
          </p:cNvSpPr>
          <p:nvPr>
            <p:ph type="body" idx="6"/>
          </p:nvPr>
        </p:nvSpPr>
        <p:spPr>
          <a:xfrm>
            <a:off x="7829035" y="257175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04" name="Google Shape;104;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9" name="Google Shape;109;p16"/>
          <p:cNvSpPr txBox="1">
            <a:spLocks noGrp="1"/>
          </p:cNvSpPr>
          <p:nvPr>
            <p:ph type="body" idx="1"/>
          </p:nvPr>
        </p:nvSpPr>
        <p:spPr>
          <a:xfrm>
            <a:off x="1332085" y="4297503"/>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0" name="Google Shape;110;p16"/>
          <p:cNvSpPr>
            <a:spLocks noGrp="1"/>
          </p:cNvSpPr>
          <p:nvPr>
            <p:ph type="pic" idx="2"/>
          </p:nvPr>
        </p:nvSpPr>
        <p:spPr>
          <a:xfrm>
            <a:off x="1332085" y="2256354"/>
            <a:ext cx="2940050"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1" name="Google Shape;111;p16"/>
          <p:cNvSpPr txBox="1">
            <a:spLocks noGrp="1"/>
          </p:cNvSpPr>
          <p:nvPr>
            <p:ph type="body" idx="3"/>
          </p:nvPr>
        </p:nvSpPr>
        <p:spPr>
          <a:xfrm>
            <a:off x="1332085" y="4873765"/>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2" name="Google Shape;112;p16"/>
          <p:cNvSpPr txBox="1">
            <a:spLocks noGrp="1"/>
          </p:cNvSpPr>
          <p:nvPr>
            <p:ph type="body" idx="4"/>
          </p:nvPr>
        </p:nvSpPr>
        <p:spPr>
          <a:xfrm>
            <a:off x="4568997" y="4297503"/>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3" name="Google Shape;113;p16"/>
          <p:cNvSpPr>
            <a:spLocks noGrp="1"/>
          </p:cNvSpPr>
          <p:nvPr>
            <p:ph type="pic" idx="5"/>
          </p:nvPr>
        </p:nvSpPr>
        <p:spPr>
          <a:xfrm>
            <a:off x="4568996" y="2256354"/>
            <a:ext cx="2930525"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4" name="Google Shape;114;p16"/>
          <p:cNvSpPr txBox="1">
            <a:spLocks noGrp="1"/>
          </p:cNvSpPr>
          <p:nvPr>
            <p:ph type="body" idx="6"/>
          </p:nvPr>
        </p:nvSpPr>
        <p:spPr>
          <a:xfrm>
            <a:off x="4567644" y="4873764"/>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5" name="Google Shape;115;p16"/>
          <p:cNvSpPr txBox="1">
            <a:spLocks noGrp="1"/>
          </p:cNvSpPr>
          <p:nvPr>
            <p:ph type="body" idx="7"/>
          </p:nvPr>
        </p:nvSpPr>
        <p:spPr>
          <a:xfrm>
            <a:off x="7804322" y="4297503"/>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Clr>
                <a:srgbClr val="EDEDED"/>
              </a:buClr>
              <a:buSzPts val="2400"/>
              <a:buNone/>
              <a:defRPr sz="2400" b="0">
                <a:solidFill>
                  <a:srgbClr val="EDEDED"/>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16" name="Google Shape;116;p16"/>
          <p:cNvSpPr>
            <a:spLocks noGrp="1"/>
          </p:cNvSpPr>
          <p:nvPr>
            <p:ph type="pic" idx="8"/>
          </p:nvPr>
        </p:nvSpPr>
        <p:spPr>
          <a:xfrm>
            <a:off x="7804321" y="2256354"/>
            <a:ext cx="2932113" cy="1524000"/>
          </a:xfrm>
          <a:prstGeom prst="roundRect">
            <a:avLst>
              <a:gd name="adj" fmla="val 1858"/>
            </a:avLst>
          </a:prstGeom>
          <a:noFill/>
          <a:ln>
            <a:noFill/>
          </a:ln>
          <a:effectLst>
            <a:outerShdw blurRad="50800" dist="50800" dir="5400000" algn="tl" rotWithShape="0">
              <a:srgbClr val="000000">
                <a:alpha val="42745"/>
              </a:srgbClr>
            </a:outerShdw>
          </a:effectLst>
        </p:spPr>
      </p:sp>
      <p:sp>
        <p:nvSpPr>
          <p:cNvPr id="117" name="Google Shape;117;p16"/>
          <p:cNvSpPr txBox="1">
            <a:spLocks noGrp="1"/>
          </p:cNvSpPr>
          <p:nvPr>
            <p:ph type="body" idx="9"/>
          </p:nvPr>
        </p:nvSpPr>
        <p:spPr>
          <a:xfrm>
            <a:off x="7804197" y="4873762"/>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EDEDED"/>
              </a:buClr>
              <a:buSzPts val="1400"/>
              <a:buNone/>
              <a:defRPr sz="1400"/>
            </a:lvl1pPr>
            <a:lvl2pPr marL="914400" lvl="1" indent="-228600" algn="l">
              <a:lnSpc>
                <a:spcPct val="90000"/>
              </a:lnSpc>
              <a:spcBef>
                <a:spcPts val="500"/>
              </a:spcBef>
              <a:spcAft>
                <a:spcPts val="0"/>
              </a:spcAft>
              <a:buClr>
                <a:srgbClr val="EDEDED"/>
              </a:buClr>
              <a:buSzPts val="1200"/>
              <a:buNone/>
              <a:defRPr sz="1200"/>
            </a:lvl2pPr>
            <a:lvl3pPr marL="1371600" lvl="2" indent="-228600" algn="l">
              <a:lnSpc>
                <a:spcPct val="90000"/>
              </a:lnSpc>
              <a:spcBef>
                <a:spcPts val="500"/>
              </a:spcBef>
              <a:spcAft>
                <a:spcPts val="0"/>
              </a:spcAft>
              <a:buClr>
                <a:srgbClr val="EDEDED"/>
              </a:buClr>
              <a:buSzPts val="1000"/>
              <a:buNone/>
              <a:defRPr sz="1000"/>
            </a:lvl3pPr>
            <a:lvl4pPr marL="1828800" lvl="3" indent="-228600" algn="l">
              <a:lnSpc>
                <a:spcPct val="90000"/>
              </a:lnSpc>
              <a:spcBef>
                <a:spcPts val="500"/>
              </a:spcBef>
              <a:spcAft>
                <a:spcPts val="0"/>
              </a:spcAft>
              <a:buClr>
                <a:srgbClr val="EDEDED"/>
              </a:buClr>
              <a:buSzPts val="900"/>
              <a:buNone/>
              <a:defRPr sz="900"/>
            </a:lvl4pPr>
            <a:lvl5pPr marL="2286000" lvl="4" indent="-228600" algn="l">
              <a:lnSpc>
                <a:spcPct val="90000"/>
              </a:lnSpc>
              <a:spcBef>
                <a:spcPts val="500"/>
              </a:spcBef>
              <a:spcAft>
                <a:spcPts val="0"/>
              </a:spcAft>
              <a:buClr>
                <a:srgbClr val="EDEDED"/>
              </a:buClr>
              <a:buSzPts val="900"/>
              <a:buNone/>
              <a:defRPr sz="900"/>
            </a:lvl5pPr>
            <a:lvl6pPr marL="2743200" lvl="5" indent="-228600" algn="l">
              <a:lnSpc>
                <a:spcPct val="90000"/>
              </a:lnSpc>
              <a:spcBef>
                <a:spcPts val="500"/>
              </a:spcBef>
              <a:spcAft>
                <a:spcPts val="0"/>
              </a:spcAft>
              <a:buClr>
                <a:schemeClr val="lt1"/>
              </a:buClr>
              <a:buSzPts val="900"/>
              <a:buNone/>
              <a:defRPr sz="900"/>
            </a:lvl6pPr>
            <a:lvl7pPr marL="3200400" lvl="6" indent="-228600" algn="l">
              <a:lnSpc>
                <a:spcPct val="90000"/>
              </a:lnSpc>
              <a:spcBef>
                <a:spcPts val="500"/>
              </a:spcBef>
              <a:spcAft>
                <a:spcPts val="0"/>
              </a:spcAft>
              <a:buClr>
                <a:schemeClr val="lt1"/>
              </a:buClr>
              <a:buSzPts val="900"/>
              <a:buNone/>
              <a:defRPr sz="900"/>
            </a:lvl7pPr>
            <a:lvl8pPr marL="3657600" lvl="7" indent="-228600" algn="l">
              <a:lnSpc>
                <a:spcPct val="90000"/>
              </a:lnSpc>
              <a:spcBef>
                <a:spcPts val="500"/>
              </a:spcBef>
              <a:spcAft>
                <a:spcPts val="0"/>
              </a:spcAft>
              <a:buClr>
                <a:schemeClr val="lt1"/>
              </a:buClr>
              <a:buSzPts val="900"/>
              <a:buNone/>
              <a:defRPr sz="900"/>
            </a:lvl8pPr>
            <a:lvl9pPr marL="4114800" lvl="8" indent="-228600" algn="l">
              <a:lnSpc>
                <a:spcPct val="90000"/>
              </a:lnSpc>
              <a:spcBef>
                <a:spcPts val="500"/>
              </a:spcBef>
              <a:spcAft>
                <a:spcPts val="0"/>
              </a:spcAft>
              <a:buClr>
                <a:schemeClr val="lt1"/>
              </a:buClr>
              <a:buSzPts val="900"/>
              <a:buNone/>
              <a:defRPr sz="900"/>
            </a:lvl9pPr>
          </a:lstStyle>
          <a:p>
            <a:endParaRPr/>
          </a:p>
        </p:txBody>
      </p:sp>
      <p:sp>
        <p:nvSpPr>
          <p:cNvPr id="118" name="Google Shape;11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21"/>
        <p:cNvGrpSpPr/>
        <p:nvPr/>
      </p:nvGrpSpPr>
      <p:grpSpPr>
        <a:xfrm>
          <a:off x="0" y="0"/>
          <a:ext cx="0" cy="0"/>
          <a:chOff x="0" y="0"/>
          <a:chExt cx="0" cy="0"/>
        </a:xfrm>
      </p:grpSpPr>
      <p:sp>
        <p:nvSpPr>
          <p:cNvPr id="122" name="Google Shape;122;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7"/>
          <p:cNvSpPr txBox="1">
            <a:spLocks noGrp="1"/>
          </p:cNvSpPr>
          <p:nvPr>
            <p:ph type="body" idx="1"/>
          </p:nvPr>
        </p:nvSpPr>
        <p:spPr>
          <a:xfrm rot="5400000">
            <a:off x="4061231" y="-1115606"/>
            <a:ext cx="4351338" cy="102338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6" name="Google Shape;12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7"/>
        <p:cNvGrpSpPr/>
        <p:nvPr/>
      </p:nvGrpSpPr>
      <p:grpSpPr>
        <a:xfrm>
          <a:off x="0" y="0"/>
          <a:ext cx="0" cy="0"/>
          <a:chOff x="0" y="0"/>
          <a:chExt cx="0" cy="0"/>
        </a:xfrm>
      </p:grpSpPr>
      <p:sp>
        <p:nvSpPr>
          <p:cNvPr id="128" name="Google Shape;128;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9" name="Google Shape;129;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30" name="Google Shape;130;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2" name="Google Shape;132;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3"/>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20" name="Google Shape;20;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3"/>
        <p:cNvGrpSpPr/>
        <p:nvPr/>
      </p:nvGrpSpPr>
      <p:grpSpPr>
        <a:xfrm>
          <a:off x="0" y="0"/>
          <a:ext cx="0" cy="0"/>
          <a:chOff x="0" y="0"/>
          <a:chExt cx="0" cy="0"/>
        </a:xfrm>
      </p:grpSpPr>
      <p:sp>
        <p:nvSpPr>
          <p:cNvPr id="24" name="Google Shape;24;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2"/>
        <p:cNvGrpSpPr/>
        <p:nvPr/>
      </p:nvGrpSpPr>
      <p:grpSpPr>
        <a:xfrm>
          <a:off x="0" y="0"/>
          <a:ext cx="0" cy="0"/>
          <a:chOff x="0" y="0"/>
          <a:chExt cx="0" cy="0"/>
        </a:xfrm>
      </p:grpSpPr>
      <p:sp>
        <p:nvSpPr>
          <p:cNvPr id="33" name="Google Shape;33;p6"/>
          <p:cNvSpPr txBox="1">
            <a:spLocks noGrp="1"/>
          </p:cNvSpPr>
          <p:nvPr>
            <p:ph type="ctrTitle"/>
          </p:nvPr>
        </p:nvSpPr>
        <p:spPr>
          <a:xfrm>
            <a:off x="854532" y="4464028"/>
            <a:ext cx="9144000" cy="1641490"/>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rgbClr val="E2E2E2"/>
              </a:buClr>
              <a:buSzPts val="9600"/>
              <a:buFont typeface="Corbel"/>
              <a:buNone/>
              <a:defRPr sz="9600" b="0">
                <a:solidFill>
                  <a:srgbClr val="E2E2E2"/>
                </a:solidFill>
                <a:latin typeface="Corbel"/>
                <a:ea typeface="Corbel"/>
                <a:cs typeface="Corbel"/>
                <a:sym typeface="Corbe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subTitle" idx="1"/>
          </p:nvPr>
        </p:nvSpPr>
        <p:spPr>
          <a:xfrm>
            <a:off x="854532" y="3693674"/>
            <a:ext cx="9144000" cy="754025"/>
          </a:xfrm>
          <a:prstGeom prst="rect">
            <a:avLst/>
          </a:prstGeom>
          <a:noFill/>
          <a:ln>
            <a:noFill/>
          </a:ln>
        </p:spPr>
        <p:txBody>
          <a:bodyPr spcFirstLastPara="1" wrap="square" lIns="91425" tIns="45700" rIns="91425" bIns="45700" anchor="b" anchorCtr="0">
            <a:normAutofit/>
          </a:bodyPr>
          <a:lstStyle>
            <a:lvl1pPr lvl="0" algn="l">
              <a:lnSpc>
                <a:spcPct val="90000"/>
              </a:lnSpc>
              <a:spcBef>
                <a:spcPts val="1000"/>
              </a:spcBef>
              <a:spcAft>
                <a:spcPts val="0"/>
              </a:spcAft>
              <a:buClr>
                <a:schemeClr val="lt2"/>
              </a:buClr>
              <a:buSzPts val="3200"/>
              <a:buNone/>
              <a:defRPr sz="3200" b="0">
                <a:solidFill>
                  <a:schemeClr val="lt2"/>
                </a:solidFill>
                <a:latin typeface="Corbel"/>
                <a:ea typeface="Corbel"/>
                <a:cs typeface="Corbel"/>
                <a:sym typeface="Corbel"/>
              </a:defRPr>
            </a:lvl1pPr>
            <a:lvl2pPr lvl="1" algn="ctr">
              <a:lnSpc>
                <a:spcPct val="90000"/>
              </a:lnSpc>
              <a:spcBef>
                <a:spcPts val="500"/>
              </a:spcBef>
              <a:spcAft>
                <a:spcPts val="0"/>
              </a:spcAft>
              <a:buClr>
                <a:srgbClr val="EDEDED"/>
              </a:buClr>
              <a:buSzPts val="2000"/>
              <a:buNone/>
              <a:defRPr sz="2000"/>
            </a:lvl2pPr>
            <a:lvl3pPr lvl="2" algn="ctr">
              <a:lnSpc>
                <a:spcPct val="90000"/>
              </a:lnSpc>
              <a:spcBef>
                <a:spcPts val="500"/>
              </a:spcBef>
              <a:spcAft>
                <a:spcPts val="0"/>
              </a:spcAft>
              <a:buClr>
                <a:srgbClr val="EDEDED"/>
              </a:buClr>
              <a:buSzPts val="1800"/>
              <a:buNone/>
              <a:defRPr sz="1800"/>
            </a:lvl3pPr>
            <a:lvl4pPr lvl="3" algn="ctr">
              <a:lnSpc>
                <a:spcPct val="90000"/>
              </a:lnSpc>
              <a:spcBef>
                <a:spcPts val="500"/>
              </a:spcBef>
              <a:spcAft>
                <a:spcPts val="0"/>
              </a:spcAft>
              <a:buClr>
                <a:srgbClr val="EDEDED"/>
              </a:buClr>
              <a:buSzPts val="1600"/>
              <a:buNone/>
              <a:defRPr sz="1600"/>
            </a:lvl4pPr>
            <a:lvl5pPr lvl="4" algn="ctr">
              <a:lnSpc>
                <a:spcPct val="90000"/>
              </a:lnSpc>
              <a:spcBef>
                <a:spcPts val="500"/>
              </a:spcBef>
              <a:spcAft>
                <a:spcPts val="0"/>
              </a:spcAft>
              <a:buClr>
                <a:srgbClr val="EDEDED"/>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35" name="Google Shape;35;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7"/>
          <p:cNvSpPr txBox="1">
            <a:spLocks noGrp="1"/>
          </p:cNvSpPr>
          <p:nvPr>
            <p:ph type="body" idx="1"/>
          </p:nvPr>
        </p:nvSpPr>
        <p:spPr>
          <a:xfrm>
            <a:off x="1120000" y="1825625"/>
            <a:ext cx="5025216"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1" name="Google Shape;41;p7"/>
          <p:cNvSpPr txBox="1">
            <a:spLocks noGrp="1"/>
          </p:cNvSpPr>
          <p:nvPr>
            <p:ph type="body" idx="2"/>
          </p:nvPr>
        </p:nvSpPr>
        <p:spPr>
          <a:xfrm>
            <a:off x="6319840" y="1825625"/>
            <a:ext cx="503396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2" name="Google Shape;42;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rgbClr val="EDEDED"/>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body" idx="1"/>
          </p:nvPr>
        </p:nvSpPr>
        <p:spPr>
          <a:xfrm>
            <a:off x="1120000" y="1681163"/>
            <a:ext cx="5025216"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228600" algn="l">
              <a:lnSpc>
                <a:spcPct val="90000"/>
              </a:lnSpc>
              <a:spcBef>
                <a:spcPts val="500"/>
              </a:spcBef>
              <a:spcAft>
                <a:spcPts val="0"/>
              </a:spcAft>
              <a:buClr>
                <a:srgbClr val="EDEDED"/>
              </a:buClr>
              <a:buSzPts val="2000"/>
              <a:buNone/>
              <a:defRPr sz="2000" b="1"/>
            </a:lvl2pPr>
            <a:lvl3pPr marL="1371600" lvl="2" indent="-228600" algn="l">
              <a:lnSpc>
                <a:spcPct val="90000"/>
              </a:lnSpc>
              <a:spcBef>
                <a:spcPts val="500"/>
              </a:spcBef>
              <a:spcAft>
                <a:spcPts val="0"/>
              </a:spcAft>
              <a:buClr>
                <a:srgbClr val="EDEDED"/>
              </a:buClr>
              <a:buSzPts val="1800"/>
              <a:buNone/>
              <a:defRPr sz="1800" b="1"/>
            </a:lvl3pPr>
            <a:lvl4pPr marL="1828800" lvl="3" indent="-228600" algn="l">
              <a:lnSpc>
                <a:spcPct val="90000"/>
              </a:lnSpc>
              <a:spcBef>
                <a:spcPts val="500"/>
              </a:spcBef>
              <a:spcAft>
                <a:spcPts val="0"/>
              </a:spcAft>
              <a:buClr>
                <a:srgbClr val="EDEDED"/>
              </a:buClr>
              <a:buSzPts val="1600"/>
              <a:buNone/>
              <a:defRPr sz="1600" b="1"/>
            </a:lvl4pPr>
            <a:lvl5pPr marL="2286000" lvl="4" indent="-228600" algn="l">
              <a:lnSpc>
                <a:spcPct val="90000"/>
              </a:lnSpc>
              <a:spcBef>
                <a:spcPts val="500"/>
              </a:spcBef>
              <a:spcAft>
                <a:spcPts val="0"/>
              </a:spcAft>
              <a:buClr>
                <a:srgbClr val="EDEDED"/>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48" name="Google Shape;48;p8"/>
          <p:cNvSpPr txBox="1">
            <a:spLocks noGrp="1"/>
          </p:cNvSpPr>
          <p:nvPr>
            <p:ph type="body" idx="2"/>
          </p:nvPr>
        </p:nvSpPr>
        <p:spPr>
          <a:xfrm>
            <a:off x="1120000" y="2505075"/>
            <a:ext cx="5025216"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8"/>
          <p:cNvSpPr txBox="1">
            <a:spLocks noGrp="1"/>
          </p:cNvSpPr>
          <p:nvPr>
            <p:ph type="body" idx="3"/>
          </p:nvPr>
        </p:nvSpPr>
        <p:spPr>
          <a:xfrm>
            <a:off x="6319840" y="1681163"/>
            <a:ext cx="503554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lt2"/>
              </a:buClr>
              <a:buSzPts val="2400"/>
              <a:buNone/>
              <a:defRPr sz="2400" b="0">
                <a:solidFill>
                  <a:schemeClr val="lt2"/>
                </a:solidFill>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8"/>
          <p:cNvSpPr txBox="1">
            <a:spLocks noGrp="1"/>
          </p:cNvSpPr>
          <p:nvPr>
            <p:ph type="body" idx="4"/>
          </p:nvPr>
        </p:nvSpPr>
        <p:spPr>
          <a:xfrm>
            <a:off x="6319840" y="2505075"/>
            <a:ext cx="503554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rgbClr val="EDEDED"/>
              </a:buClr>
              <a:buSzPts val="1800"/>
              <a:buChar char="•"/>
              <a:defRPr/>
            </a:lvl1pPr>
            <a:lvl2pPr marL="914400" lvl="1" indent="-342900" algn="l">
              <a:lnSpc>
                <a:spcPct val="90000"/>
              </a:lnSpc>
              <a:spcBef>
                <a:spcPts val="500"/>
              </a:spcBef>
              <a:spcAft>
                <a:spcPts val="0"/>
              </a:spcAft>
              <a:buClr>
                <a:srgbClr val="EDEDED"/>
              </a:buClr>
              <a:buSzPts val="1800"/>
              <a:buChar char="•"/>
              <a:defRPr/>
            </a:lvl2pPr>
            <a:lvl3pPr marL="1371600" lvl="2" indent="-342900" algn="l">
              <a:lnSpc>
                <a:spcPct val="90000"/>
              </a:lnSpc>
              <a:spcBef>
                <a:spcPts val="500"/>
              </a:spcBef>
              <a:spcAft>
                <a:spcPts val="0"/>
              </a:spcAft>
              <a:buClr>
                <a:srgbClr val="EDEDED"/>
              </a:buClr>
              <a:buSzPts val="1800"/>
              <a:buChar char="•"/>
              <a:defRPr/>
            </a:lvl3pPr>
            <a:lvl4pPr marL="1828800" lvl="3" indent="-342900" algn="l">
              <a:lnSpc>
                <a:spcPct val="90000"/>
              </a:lnSpc>
              <a:spcBef>
                <a:spcPts val="500"/>
              </a:spcBef>
              <a:spcAft>
                <a:spcPts val="0"/>
              </a:spcAft>
              <a:buClr>
                <a:srgbClr val="EDEDED"/>
              </a:buClr>
              <a:buSzPts val="1800"/>
              <a:buChar char="•"/>
              <a:defRPr/>
            </a:lvl4pPr>
            <a:lvl5pPr marL="2286000" lvl="4" indent="-342900" algn="l">
              <a:lnSpc>
                <a:spcPct val="90000"/>
              </a:lnSpc>
              <a:spcBef>
                <a:spcPts val="500"/>
              </a:spcBef>
              <a:spcAft>
                <a:spcPts val="0"/>
              </a:spcAft>
              <a:buClr>
                <a:srgbClr val="EDEDED"/>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7" name="Google Shape;57;p9"/>
          <p:cNvSpPr txBox="1">
            <a:spLocks noGrp="1"/>
          </p:cNvSpPr>
          <p:nvPr>
            <p:ph type="body" idx="2"/>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58" name="Google Shape;58;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EDEDED"/>
              </a:buClr>
              <a:buSzPts val="3200"/>
              <a:buFont typeface="Corbe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5183188" y="987425"/>
            <a:ext cx="6172200" cy="4873625"/>
          </a:xfrm>
          <a:prstGeom prst="rect">
            <a:avLst/>
          </a:prstGeom>
          <a:noFill/>
          <a:ln>
            <a:noFill/>
          </a:ln>
        </p:spPr>
      </p:sp>
      <p:sp>
        <p:nvSpPr>
          <p:cNvPr id="64" name="Google Shape;64;p10"/>
          <p:cNvSpPr txBox="1">
            <a:spLocks noGrp="1"/>
          </p:cNvSpPr>
          <p:nvPr>
            <p:ph type="body" idx="1"/>
          </p:nvPr>
        </p:nvSpPr>
        <p:spPr>
          <a:xfrm>
            <a:off x="1120000" y="2057400"/>
            <a:ext cx="3652025"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2"/>
              </a:buClr>
              <a:buSzPts val="1600"/>
              <a:buNone/>
              <a:defRPr sz="1600">
                <a:solidFill>
                  <a:schemeClr val="lt2"/>
                </a:solidFill>
              </a:defRPr>
            </a:lvl1pPr>
            <a:lvl2pPr marL="914400" lvl="1" indent="-228600" algn="l">
              <a:lnSpc>
                <a:spcPct val="90000"/>
              </a:lnSpc>
              <a:spcBef>
                <a:spcPts val="500"/>
              </a:spcBef>
              <a:spcAft>
                <a:spcPts val="0"/>
              </a:spcAft>
              <a:buClr>
                <a:srgbClr val="EDEDED"/>
              </a:buClr>
              <a:buSzPts val="1400"/>
              <a:buNone/>
              <a:defRPr sz="1400"/>
            </a:lvl2pPr>
            <a:lvl3pPr marL="1371600" lvl="2" indent="-228600" algn="l">
              <a:lnSpc>
                <a:spcPct val="90000"/>
              </a:lnSpc>
              <a:spcBef>
                <a:spcPts val="500"/>
              </a:spcBef>
              <a:spcAft>
                <a:spcPts val="0"/>
              </a:spcAft>
              <a:buClr>
                <a:srgbClr val="EDEDED"/>
              </a:buClr>
              <a:buSzPts val="1200"/>
              <a:buNone/>
              <a:defRPr sz="1200"/>
            </a:lvl3pPr>
            <a:lvl4pPr marL="1828800" lvl="3" indent="-228600" algn="l">
              <a:lnSpc>
                <a:spcPct val="90000"/>
              </a:lnSpc>
              <a:spcBef>
                <a:spcPts val="500"/>
              </a:spcBef>
              <a:spcAft>
                <a:spcPts val="0"/>
              </a:spcAft>
              <a:buClr>
                <a:srgbClr val="EDEDED"/>
              </a:buClr>
              <a:buSzPts val="1000"/>
              <a:buNone/>
              <a:defRPr sz="1000"/>
            </a:lvl4pPr>
            <a:lvl5pPr marL="2286000" lvl="4" indent="-228600" algn="l">
              <a:lnSpc>
                <a:spcPct val="90000"/>
              </a:lnSpc>
              <a:spcBef>
                <a:spcPts val="500"/>
              </a:spcBef>
              <a:spcAft>
                <a:spcPts val="0"/>
              </a:spcAft>
              <a:buClr>
                <a:srgbClr val="EDEDED"/>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a:endParaRPr/>
          </a:p>
        </p:txBody>
      </p:sp>
      <p:sp>
        <p:nvSpPr>
          <p:cNvPr id="65" name="Google Shape;65;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rgbClr val="EDEDED"/>
              </a:buClr>
              <a:buSzPts val="5400"/>
              <a:buFont typeface="Corbel"/>
              <a:buNone/>
              <a:defRPr sz="5400" b="0" i="0" u="none" strike="noStrike" cap="none">
                <a:solidFill>
                  <a:srgbClr val="EDEDED"/>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rgbClr val="EDEDED"/>
              </a:buClr>
              <a:buSzPts val="2800"/>
              <a:buFont typeface="Arial"/>
              <a:buChar char="•"/>
              <a:defRPr sz="2800" b="0" i="0" u="none" strike="noStrike" cap="none">
                <a:solidFill>
                  <a:srgbClr val="EDEDED"/>
                </a:solidFill>
                <a:latin typeface="Corbel"/>
                <a:ea typeface="Corbel"/>
                <a:cs typeface="Corbel"/>
                <a:sym typeface="Corbel"/>
              </a:defRPr>
            </a:lvl1pPr>
            <a:lvl2pPr marL="914400" marR="0" lvl="1" indent="-381000" algn="l" rtl="0">
              <a:lnSpc>
                <a:spcPct val="90000"/>
              </a:lnSpc>
              <a:spcBef>
                <a:spcPts val="500"/>
              </a:spcBef>
              <a:spcAft>
                <a:spcPts val="0"/>
              </a:spcAft>
              <a:buClr>
                <a:srgbClr val="EDEDED"/>
              </a:buClr>
              <a:buSzPts val="2400"/>
              <a:buFont typeface="Arial"/>
              <a:buChar char="•"/>
              <a:defRPr sz="2400" b="0" i="0" u="none" strike="noStrike" cap="none">
                <a:solidFill>
                  <a:srgbClr val="EDEDED"/>
                </a:solidFill>
                <a:latin typeface="Corbel"/>
                <a:ea typeface="Corbel"/>
                <a:cs typeface="Corbel"/>
                <a:sym typeface="Corbel"/>
              </a:defRPr>
            </a:lvl2pPr>
            <a:lvl3pPr marL="1371600" marR="0" lvl="2" indent="-355600" algn="l" rtl="0">
              <a:lnSpc>
                <a:spcPct val="90000"/>
              </a:lnSpc>
              <a:spcBef>
                <a:spcPts val="500"/>
              </a:spcBef>
              <a:spcAft>
                <a:spcPts val="0"/>
              </a:spcAft>
              <a:buClr>
                <a:srgbClr val="EDEDED"/>
              </a:buClr>
              <a:buSzPts val="2000"/>
              <a:buFont typeface="Arial"/>
              <a:buChar char="•"/>
              <a:defRPr sz="2000" b="0" i="0" u="none" strike="noStrike" cap="none">
                <a:solidFill>
                  <a:srgbClr val="EDEDED"/>
                </a:solidFill>
                <a:latin typeface="Corbel"/>
                <a:ea typeface="Corbel"/>
                <a:cs typeface="Corbel"/>
                <a:sym typeface="Corbel"/>
              </a:defRPr>
            </a:lvl3pPr>
            <a:lvl4pPr marL="1828800" marR="0" lvl="3"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4pPr>
            <a:lvl5pPr marL="2286000" marR="0" lvl="4" indent="-342900" algn="l" rtl="0">
              <a:lnSpc>
                <a:spcPct val="90000"/>
              </a:lnSpc>
              <a:spcBef>
                <a:spcPts val="500"/>
              </a:spcBef>
              <a:spcAft>
                <a:spcPts val="0"/>
              </a:spcAft>
              <a:buClr>
                <a:srgbClr val="EDEDED"/>
              </a:buClr>
              <a:buSzPts val="1800"/>
              <a:buFont typeface="Arial"/>
              <a:buChar char="•"/>
              <a:defRPr sz="1800" b="0" i="0" u="none" strike="noStrike" cap="none">
                <a:solidFill>
                  <a:srgbClr val="EDEDED"/>
                </a:solidFill>
                <a:latin typeface="Corbel"/>
                <a:ea typeface="Corbel"/>
                <a:cs typeface="Corbel"/>
                <a:sym typeface="Corbe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Corbel"/>
                <a:ea typeface="Corbel"/>
                <a:cs typeface="Corbel"/>
                <a:sym typeface="Corbel"/>
              </a:defRPr>
            </a:lvl9pPr>
          </a:lstStyle>
          <a:p>
            <a:endParaRPr/>
          </a:p>
        </p:txBody>
      </p:sp>
      <p:sp>
        <p:nvSpPr>
          <p:cNvPr id="8" name="Google Shape;8;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9" name="Google Shape;9;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EDEDED"/>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lt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lt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lt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lt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lt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lt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lt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lt1"/>
                </a:solidFill>
                <a:latin typeface="Corbel"/>
                <a:ea typeface="Corbel"/>
                <a:cs typeface="Corbel"/>
                <a:sym typeface="Corbel"/>
              </a:defRPr>
            </a:lvl9pPr>
          </a:lstStyle>
          <a:p>
            <a:endParaRPr/>
          </a:p>
        </p:txBody>
      </p:sp>
      <p:sp>
        <p:nvSpPr>
          <p:cNvPr id="10" name="Google Shape;10;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EDEDED"/>
                </a:solidFill>
                <a:latin typeface="Corbel"/>
                <a:ea typeface="Corbel"/>
                <a:cs typeface="Corbel"/>
                <a:sym typeface="Corbel"/>
              </a:defRPr>
            </a:lvl1pPr>
            <a:lvl2pPr marL="0" marR="0" lvl="1" indent="0" algn="r" rtl="0">
              <a:spcBef>
                <a:spcPts val="0"/>
              </a:spcBef>
              <a:buNone/>
              <a:defRPr sz="1200" b="0" i="0" u="none" strike="noStrike" cap="none">
                <a:solidFill>
                  <a:srgbClr val="EDEDED"/>
                </a:solidFill>
                <a:latin typeface="Corbel"/>
                <a:ea typeface="Corbel"/>
                <a:cs typeface="Corbel"/>
                <a:sym typeface="Corbel"/>
              </a:defRPr>
            </a:lvl2pPr>
            <a:lvl3pPr marL="0" marR="0" lvl="2" indent="0" algn="r" rtl="0">
              <a:spcBef>
                <a:spcPts val="0"/>
              </a:spcBef>
              <a:buNone/>
              <a:defRPr sz="1200" b="0" i="0" u="none" strike="noStrike" cap="none">
                <a:solidFill>
                  <a:srgbClr val="EDEDED"/>
                </a:solidFill>
                <a:latin typeface="Corbel"/>
                <a:ea typeface="Corbel"/>
                <a:cs typeface="Corbel"/>
                <a:sym typeface="Corbel"/>
              </a:defRPr>
            </a:lvl3pPr>
            <a:lvl4pPr marL="0" marR="0" lvl="3" indent="0" algn="r" rtl="0">
              <a:spcBef>
                <a:spcPts val="0"/>
              </a:spcBef>
              <a:buNone/>
              <a:defRPr sz="1200" b="0" i="0" u="none" strike="noStrike" cap="none">
                <a:solidFill>
                  <a:srgbClr val="EDEDED"/>
                </a:solidFill>
                <a:latin typeface="Corbel"/>
                <a:ea typeface="Corbel"/>
                <a:cs typeface="Corbel"/>
                <a:sym typeface="Corbel"/>
              </a:defRPr>
            </a:lvl4pPr>
            <a:lvl5pPr marL="0" marR="0" lvl="4" indent="0" algn="r" rtl="0">
              <a:spcBef>
                <a:spcPts val="0"/>
              </a:spcBef>
              <a:buNone/>
              <a:defRPr sz="1200" b="0" i="0" u="none" strike="noStrike" cap="none">
                <a:solidFill>
                  <a:srgbClr val="EDEDED"/>
                </a:solidFill>
                <a:latin typeface="Corbel"/>
                <a:ea typeface="Corbel"/>
                <a:cs typeface="Corbel"/>
                <a:sym typeface="Corbel"/>
              </a:defRPr>
            </a:lvl5pPr>
            <a:lvl6pPr marL="0" marR="0" lvl="5" indent="0" algn="r" rtl="0">
              <a:spcBef>
                <a:spcPts val="0"/>
              </a:spcBef>
              <a:buNone/>
              <a:defRPr sz="1200" b="0" i="0" u="none" strike="noStrike" cap="none">
                <a:solidFill>
                  <a:srgbClr val="EDEDED"/>
                </a:solidFill>
                <a:latin typeface="Corbel"/>
                <a:ea typeface="Corbel"/>
                <a:cs typeface="Corbel"/>
                <a:sym typeface="Corbel"/>
              </a:defRPr>
            </a:lvl6pPr>
            <a:lvl7pPr marL="0" marR="0" lvl="6" indent="0" algn="r" rtl="0">
              <a:spcBef>
                <a:spcPts val="0"/>
              </a:spcBef>
              <a:buNone/>
              <a:defRPr sz="1200" b="0" i="0" u="none" strike="noStrike" cap="none">
                <a:solidFill>
                  <a:srgbClr val="EDEDED"/>
                </a:solidFill>
                <a:latin typeface="Corbel"/>
                <a:ea typeface="Corbel"/>
                <a:cs typeface="Corbel"/>
                <a:sym typeface="Corbel"/>
              </a:defRPr>
            </a:lvl7pPr>
            <a:lvl8pPr marL="0" marR="0" lvl="7" indent="0" algn="r" rtl="0">
              <a:spcBef>
                <a:spcPts val="0"/>
              </a:spcBef>
              <a:buNone/>
              <a:defRPr sz="1200" b="0" i="0" u="none" strike="noStrike" cap="none">
                <a:solidFill>
                  <a:srgbClr val="EDEDED"/>
                </a:solidFill>
                <a:latin typeface="Corbel"/>
                <a:ea typeface="Corbel"/>
                <a:cs typeface="Corbel"/>
                <a:sym typeface="Corbel"/>
              </a:defRPr>
            </a:lvl8pPr>
            <a:lvl9pPr marL="0" marR="0" lvl="8" indent="0" algn="r" rtl="0">
              <a:spcBef>
                <a:spcPts val="0"/>
              </a:spcBef>
              <a:buNone/>
              <a:defRPr sz="1200" b="0" i="0" u="none" strike="noStrike" cap="none">
                <a:solidFill>
                  <a:srgbClr val="EDEDED"/>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google.com/spreadsheets/d/17tkopCMaucL6rCMPymEDQBpCblFuK8Gf/edit?usp=sharing&amp;ouid=113127512394157800809&amp;rtpof=true&amp;sd=true"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19"/>
          <p:cNvSpPr txBox="1">
            <a:spLocks noGrp="1"/>
          </p:cNvSpPr>
          <p:nvPr>
            <p:ph type="ctrTitle"/>
          </p:nvPr>
        </p:nvSpPr>
        <p:spPr>
          <a:xfrm>
            <a:off x="1746124" y="2585800"/>
            <a:ext cx="8817000" cy="2790300"/>
          </a:xfrm>
          <a:prstGeom prst="rect">
            <a:avLst/>
          </a:prstGeom>
          <a:noFill/>
          <a:ln>
            <a:noFill/>
          </a:ln>
        </p:spPr>
        <p:txBody>
          <a:bodyPr spcFirstLastPara="1" wrap="square" lIns="91425" tIns="45700" rIns="91425" bIns="45700" anchor="t" anchorCtr="0">
            <a:normAutofit fontScale="90000"/>
          </a:bodyPr>
          <a:lstStyle/>
          <a:p>
            <a:pPr marL="0" lvl="0" indent="0" algn="ctr" rtl="0">
              <a:lnSpc>
                <a:spcPct val="90000"/>
              </a:lnSpc>
              <a:spcBef>
                <a:spcPts val="0"/>
              </a:spcBef>
              <a:spcAft>
                <a:spcPts val="0"/>
              </a:spcAft>
              <a:buClr>
                <a:schemeClr val="lt1"/>
              </a:buClr>
              <a:buSzPct val="100000"/>
              <a:buFont typeface="Times New Roman"/>
              <a:buNone/>
            </a:pPr>
            <a:r>
              <a:rPr lang="en-US" sz="6000" b="1">
                <a:solidFill>
                  <a:schemeClr val="lt1"/>
                </a:solidFill>
                <a:latin typeface="Algerian"/>
                <a:ea typeface="Algerian"/>
                <a:cs typeface="Algerian"/>
                <a:sym typeface="Algerian"/>
              </a:rPr>
              <a:t>BANK LOAN CASE STUDY</a:t>
            </a:r>
            <a:r>
              <a:rPr lang="en-US" sz="4400" b="1" i="0">
                <a:solidFill>
                  <a:schemeClr val="lt1"/>
                </a:solidFill>
                <a:latin typeface="Times New Roman"/>
                <a:ea typeface="Times New Roman"/>
                <a:cs typeface="Times New Roman"/>
                <a:sym typeface="Times New Roman"/>
              </a:rPr>
              <a:t/>
            </a:r>
            <a:br>
              <a:rPr lang="en-US" sz="4400" b="1" i="0">
                <a:solidFill>
                  <a:schemeClr val="lt1"/>
                </a:solidFill>
                <a:latin typeface="Times New Roman"/>
                <a:ea typeface="Times New Roman"/>
                <a:cs typeface="Times New Roman"/>
                <a:sym typeface="Times New Roman"/>
              </a:rPr>
            </a:br>
            <a:r>
              <a:rPr lang="en-US" sz="1050" b="1" i="0">
                <a:solidFill>
                  <a:srgbClr val="3C4858"/>
                </a:solidFill>
                <a:latin typeface="Manrope"/>
                <a:ea typeface="Manrope"/>
                <a:cs typeface="Manrope"/>
                <a:sym typeface="Manrope"/>
              </a:rPr>
              <a:t/>
            </a:r>
            <a:br>
              <a:rPr lang="en-US" sz="1050" b="1" i="0">
                <a:solidFill>
                  <a:srgbClr val="3C4858"/>
                </a:solidFill>
                <a:latin typeface="Manrope"/>
                <a:ea typeface="Manrope"/>
                <a:cs typeface="Manrope"/>
                <a:sym typeface="Manrope"/>
              </a:rPr>
            </a:br>
            <a:r>
              <a:rPr lang="en-US" sz="6000" b="1"/>
              <a:t/>
            </a:r>
            <a:br>
              <a:rPr lang="en-US" sz="6000" b="1"/>
            </a:br>
            <a:r>
              <a:rPr lang="en-US" sz="6600" b="1"/>
              <a:t/>
            </a:r>
            <a:br>
              <a:rPr lang="en-US" sz="6600" b="1"/>
            </a:br>
            <a:r>
              <a:rPr lang="en-US" sz="7200" b="1">
                <a:latin typeface="Times New Roman"/>
                <a:ea typeface="Times New Roman"/>
                <a:cs typeface="Times New Roman"/>
                <a:sym typeface="Times New Roman"/>
              </a:rPr>
              <a:t/>
            </a:r>
            <a:br>
              <a:rPr lang="en-US" sz="7200" b="1">
                <a:latin typeface="Times New Roman"/>
                <a:ea typeface="Times New Roman"/>
                <a:cs typeface="Times New Roman"/>
                <a:sym typeface="Times New Roman"/>
              </a:rPr>
            </a:br>
            <a:endParaRPr sz="7200">
              <a:solidFill>
                <a:srgbClr val="F2F2F2"/>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5"/>
          <p:cNvSpPr txBox="1">
            <a:spLocks noGrp="1"/>
          </p:cNvSpPr>
          <p:nvPr>
            <p:ph type="title"/>
          </p:nvPr>
        </p:nvSpPr>
        <p:spPr>
          <a:xfrm>
            <a:off x="67854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b="1" u="sng">
                <a:latin typeface="Times New Roman"/>
                <a:ea typeface="Times New Roman"/>
                <a:cs typeface="Times New Roman"/>
                <a:sym typeface="Times New Roman"/>
              </a:rPr>
              <a:t>Data Analytics Tasks</a:t>
            </a:r>
            <a:endParaRPr u="sng">
              <a:latin typeface="Times New Roman"/>
              <a:ea typeface="Times New Roman"/>
              <a:cs typeface="Times New Roman"/>
              <a:sym typeface="Times New Roman"/>
            </a:endParaRPr>
          </a:p>
        </p:txBody>
      </p:sp>
      <p:sp>
        <p:nvSpPr>
          <p:cNvPr id="172" name="Google Shape;172;p25"/>
          <p:cNvSpPr txBox="1">
            <a:spLocks noGrp="1"/>
          </p:cNvSpPr>
          <p:nvPr>
            <p:ph type="body" idx="1"/>
          </p:nvPr>
        </p:nvSpPr>
        <p:spPr>
          <a:xfrm>
            <a:off x="165462" y="993707"/>
            <a:ext cx="11817532" cy="53713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endParaRPr b="1">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400" b="1" u="sng">
                <a:solidFill>
                  <a:schemeClr val="lt1"/>
                </a:solidFill>
                <a:latin typeface="Times New Roman"/>
                <a:ea typeface="Times New Roman"/>
                <a:cs typeface="Times New Roman"/>
                <a:sym typeface="Times New Roman"/>
              </a:rPr>
              <a:t>B. Identify Outliers in the Datasets: </a:t>
            </a:r>
            <a:endParaRPr sz="200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000" b="0" i="0" u="sng">
                <a:solidFill>
                  <a:schemeClr val="lt1"/>
                </a:solidFill>
                <a:latin typeface="Times New Roman"/>
                <a:ea typeface="Times New Roman"/>
                <a:cs typeface="Times New Roman"/>
                <a:sym typeface="Times New Roman"/>
              </a:rPr>
              <a:t>Task: </a:t>
            </a:r>
            <a:r>
              <a:rPr lang="en-US" sz="2000">
                <a:solidFill>
                  <a:schemeClr val="lt1"/>
                </a:solidFill>
                <a:latin typeface="Times New Roman"/>
                <a:ea typeface="Times New Roman"/>
                <a:cs typeface="Times New Roman"/>
                <a:sym typeface="Times New Roman"/>
              </a:rPr>
              <a:t>Outliers can significantly impact the analysis and distort the results. You need to identify outliers in the loan application dataset.</a:t>
            </a:r>
            <a:endParaRPr sz="200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endParaRPr sz="2000">
              <a:solidFill>
                <a:schemeClr val="lt1"/>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3"/>
          <a:stretch>
            <a:fillRect/>
          </a:stretch>
        </p:blipFill>
        <p:spPr>
          <a:xfrm>
            <a:off x="316015" y="2724727"/>
            <a:ext cx="11240655" cy="385448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97164" y="434571"/>
            <a:ext cx="11379200" cy="1666240"/>
          </a:xfrm>
          <a:prstGeom prst="rect">
            <a:avLst/>
          </a:prstGeom>
        </p:spPr>
      </p:pic>
      <p:pic>
        <p:nvPicPr>
          <p:cNvPr id="3" name="Picture 2"/>
          <p:cNvPicPr>
            <a:picLocks noChangeAspect="1"/>
          </p:cNvPicPr>
          <p:nvPr/>
        </p:nvPicPr>
        <p:blipFill>
          <a:blip r:embed="rId3"/>
          <a:stretch>
            <a:fillRect/>
          </a:stretch>
        </p:blipFill>
        <p:spPr>
          <a:xfrm>
            <a:off x="397164" y="2401454"/>
            <a:ext cx="5899570" cy="2261124"/>
          </a:xfrm>
          <a:prstGeom prst="rect">
            <a:avLst/>
          </a:prstGeom>
        </p:spPr>
      </p:pic>
      <p:pic>
        <p:nvPicPr>
          <p:cNvPr id="4" name="Picture 3"/>
          <p:cNvPicPr>
            <a:picLocks noChangeAspect="1"/>
          </p:cNvPicPr>
          <p:nvPr/>
        </p:nvPicPr>
        <p:blipFill>
          <a:blip r:embed="rId4"/>
          <a:stretch>
            <a:fillRect/>
          </a:stretch>
        </p:blipFill>
        <p:spPr>
          <a:xfrm>
            <a:off x="397164" y="4830618"/>
            <a:ext cx="7782338" cy="1918798"/>
          </a:xfrm>
          <a:prstGeom prst="rect">
            <a:avLst/>
          </a:prstGeom>
        </p:spPr>
      </p:pic>
      <p:pic>
        <p:nvPicPr>
          <p:cNvPr id="5" name="Picture 4"/>
          <p:cNvPicPr>
            <a:picLocks noChangeAspect="1"/>
          </p:cNvPicPr>
          <p:nvPr/>
        </p:nvPicPr>
        <p:blipFill>
          <a:blip r:embed="rId5"/>
          <a:stretch>
            <a:fillRect/>
          </a:stretch>
        </p:blipFill>
        <p:spPr>
          <a:xfrm>
            <a:off x="6978655" y="2184831"/>
            <a:ext cx="4797709" cy="2561767"/>
          </a:xfrm>
          <a:prstGeom prst="rect">
            <a:avLst/>
          </a:prstGeom>
        </p:spPr>
      </p:pic>
    </p:spTree>
    <p:extLst>
      <p:ext uri="{BB962C8B-B14F-4D97-AF65-F5344CB8AC3E}">
        <p14:creationId xmlns:p14="http://schemas.microsoft.com/office/powerpoint/2010/main" val="35653749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5226" y="289541"/>
            <a:ext cx="4925112" cy="3581900"/>
          </a:xfrm>
          <a:prstGeom prst="rect">
            <a:avLst/>
          </a:prstGeom>
        </p:spPr>
      </p:pic>
      <p:pic>
        <p:nvPicPr>
          <p:cNvPr id="3" name="Picture 2"/>
          <p:cNvPicPr>
            <a:picLocks noChangeAspect="1"/>
          </p:cNvPicPr>
          <p:nvPr/>
        </p:nvPicPr>
        <p:blipFill>
          <a:blip r:embed="rId3"/>
          <a:stretch>
            <a:fillRect/>
          </a:stretch>
        </p:blipFill>
        <p:spPr>
          <a:xfrm>
            <a:off x="5465847" y="289541"/>
            <a:ext cx="5362617" cy="3581900"/>
          </a:xfrm>
          <a:prstGeom prst="rect">
            <a:avLst/>
          </a:prstGeom>
        </p:spPr>
      </p:pic>
      <p:pic>
        <p:nvPicPr>
          <p:cNvPr id="4" name="Picture 3"/>
          <p:cNvPicPr>
            <a:picLocks noChangeAspect="1"/>
          </p:cNvPicPr>
          <p:nvPr/>
        </p:nvPicPr>
        <p:blipFill>
          <a:blip r:embed="rId4"/>
          <a:stretch>
            <a:fillRect/>
          </a:stretch>
        </p:blipFill>
        <p:spPr>
          <a:xfrm>
            <a:off x="3623917" y="3980873"/>
            <a:ext cx="4944165" cy="2764526"/>
          </a:xfrm>
          <a:prstGeom prst="rect">
            <a:avLst/>
          </a:prstGeom>
        </p:spPr>
      </p:pic>
    </p:spTree>
    <p:extLst>
      <p:ext uri="{BB962C8B-B14F-4D97-AF65-F5344CB8AC3E}">
        <p14:creationId xmlns:p14="http://schemas.microsoft.com/office/powerpoint/2010/main" val="1934325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a:spLocks noGrp="1"/>
          </p:cNvSpPr>
          <p:nvPr>
            <p:ph type="title"/>
          </p:nvPr>
        </p:nvSpPr>
        <p:spPr>
          <a:xfrm>
            <a:off x="67854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b="1" u="sng">
                <a:latin typeface="Times New Roman"/>
                <a:ea typeface="Times New Roman"/>
                <a:cs typeface="Times New Roman"/>
                <a:sym typeface="Times New Roman"/>
              </a:rPr>
              <a:t>Data Analytics Tasks</a:t>
            </a:r>
            <a:endParaRPr u="sng">
              <a:latin typeface="Times New Roman"/>
              <a:ea typeface="Times New Roman"/>
              <a:cs typeface="Times New Roman"/>
              <a:sym typeface="Times New Roman"/>
            </a:endParaRPr>
          </a:p>
        </p:txBody>
      </p:sp>
      <p:sp>
        <p:nvSpPr>
          <p:cNvPr id="178" name="Google Shape;178;p26"/>
          <p:cNvSpPr txBox="1">
            <a:spLocks noGrp="1"/>
          </p:cNvSpPr>
          <p:nvPr>
            <p:ph type="body" idx="1"/>
          </p:nvPr>
        </p:nvSpPr>
        <p:spPr>
          <a:xfrm>
            <a:off x="165462" y="993707"/>
            <a:ext cx="11817532" cy="53713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400" b="1" i="0" u="sng" dirty="0" err="1">
                <a:solidFill>
                  <a:schemeClr val="lt1"/>
                </a:solidFill>
                <a:latin typeface="Times New Roman"/>
                <a:ea typeface="Times New Roman"/>
                <a:cs typeface="Times New Roman"/>
                <a:sym typeface="Times New Roman"/>
              </a:rPr>
              <a:t>C.</a:t>
            </a:r>
            <a:r>
              <a:rPr lang="en-US" sz="2400" b="1" u="sng" dirty="0" err="1">
                <a:solidFill>
                  <a:schemeClr val="lt1"/>
                </a:solidFill>
                <a:latin typeface="Times New Roman"/>
                <a:ea typeface="Times New Roman"/>
                <a:cs typeface="Times New Roman"/>
                <a:sym typeface="Times New Roman"/>
              </a:rPr>
              <a:t>Analyze</a:t>
            </a:r>
            <a:r>
              <a:rPr lang="en-US" sz="2400" b="1" u="sng" dirty="0">
                <a:solidFill>
                  <a:schemeClr val="lt1"/>
                </a:solidFill>
                <a:latin typeface="Times New Roman"/>
                <a:ea typeface="Times New Roman"/>
                <a:cs typeface="Times New Roman"/>
                <a:sym typeface="Times New Roman"/>
              </a:rPr>
              <a:t> Data Imbalance:</a:t>
            </a:r>
            <a:endParaRPr dirty="0"/>
          </a:p>
          <a:p>
            <a:pPr marL="228600" lvl="0" indent="-228600">
              <a:buClr>
                <a:schemeClr val="lt1"/>
              </a:buClr>
              <a:buSzPts val="2000"/>
            </a:pPr>
            <a:r>
              <a:rPr lang="en-US" sz="2000" b="1" i="0" u="sng" dirty="0">
                <a:solidFill>
                  <a:schemeClr val="lt1"/>
                </a:solidFill>
                <a:latin typeface="Times New Roman"/>
                <a:ea typeface="Times New Roman"/>
                <a:cs typeface="Times New Roman"/>
                <a:sym typeface="Times New Roman"/>
              </a:rPr>
              <a:t>Task:</a:t>
            </a:r>
            <a:r>
              <a:rPr lang="en-US" sz="2000" b="0" i="0" u="sng"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Determine if there is data imbalance in the loan application dataset and calculate the ratio of data imbalance using Excel functions.</a:t>
            </a:r>
            <a:endParaRPr dirty="0"/>
          </a:p>
        </p:txBody>
      </p:sp>
      <p:pic>
        <p:nvPicPr>
          <p:cNvPr id="2" name="Picture 1"/>
          <p:cNvPicPr>
            <a:picLocks noChangeAspect="1"/>
          </p:cNvPicPr>
          <p:nvPr/>
        </p:nvPicPr>
        <p:blipFill>
          <a:blip r:embed="rId3"/>
          <a:stretch>
            <a:fillRect/>
          </a:stretch>
        </p:blipFill>
        <p:spPr>
          <a:xfrm>
            <a:off x="844798" y="2780145"/>
            <a:ext cx="9984509" cy="377001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7"/>
          <p:cNvSpPr txBox="1">
            <a:spLocks noGrp="1"/>
          </p:cNvSpPr>
          <p:nvPr>
            <p:ph type="title"/>
          </p:nvPr>
        </p:nvSpPr>
        <p:spPr>
          <a:xfrm>
            <a:off x="67854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b="1" u="sng">
                <a:latin typeface="Times New Roman"/>
                <a:ea typeface="Times New Roman"/>
                <a:cs typeface="Times New Roman"/>
                <a:sym typeface="Times New Roman"/>
              </a:rPr>
              <a:t>Data Analytics Tasks</a:t>
            </a:r>
            <a:endParaRPr u="sng">
              <a:latin typeface="Times New Roman"/>
              <a:ea typeface="Times New Roman"/>
              <a:cs typeface="Times New Roman"/>
              <a:sym typeface="Times New Roman"/>
            </a:endParaRPr>
          </a:p>
        </p:txBody>
      </p:sp>
      <p:sp>
        <p:nvSpPr>
          <p:cNvPr id="184" name="Google Shape;184;p27"/>
          <p:cNvSpPr txBox="1">
            <a:spLocks noGrp="1"/>
          </p:cNvSpPr>
          <p:nvPr>
            <p:ph type="body" idx="1"/>
          </p:nvPr>
        </p:nvSpPr>
        <p:spPr>
          <a:xfrm>
            <a:off x="165462" y="993707"/>
            <a:ext cx="11817532" cy="53713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400" b="1" i="0" u="sng" dirty="0">
                <a:solidFill>
                  <a:schemeClr val="lt1"/>
                </a:solidFill>
                <a:latin typeface="Times New Roman"/>
                <a:ea typeface="Times New Roman"/>
                <a:cs typeface="Times New Roman"/>
                <a:sym typeface="Times New Roman"/>
              </a:rPr>
              <a:t>D. </a:t>
            </a:r>
            <a:r>
              <a:rPr lang="en-US" sz="2400" b="1" u="sng" dirty="0">
                <a:solidFill>
                  <a:schemeClr val="lt1"/>
                </a:solidFill>
                <a:latin typeface="Times New Roman"/>
                <a:ea typeface="Times New Roman"/>
                <a:cs typeface="Times New Roman"/>
                <a:sym typeface="Times New Roman"/>
              </a:rPr>
              <a:t>Perform Univariate, Segmented Univariate, and Bivariate Analysis:</a:t>
            </a:r>
            <a:endParaRPr dirty="0"/>
          </a:p>
          <a:p>
            <a:pPr marL="228600" lvl="0" indent="-228600" algn="l" rtl="0">
              <a:lnSpc>
                <a:spcPct val="90000"/>
              </a:lnSpc>
              <a:spcBef>
                <a:spcPts val="1000"/>
              </a:spcBef>
              <a:spcAft>
                <a:spcPts val="0"/>
              </a:spcAft>
              <a:buClr>
                <a:schemeClr val="lt1"/>
              </a:buClr>
              <a:buSzPts val="2000"/>
              <a:buFont typeface="Arial"/>
              <a:buChar char="•"/>
            </a:pPr>
            <a:r>
              <a:rPr lang="en-US" sz="2000" b="0" i="0" u="sng" dirty="0">
                <a:solidFill>
                  <a:schemeClr val="lt1"/>
                </a:solidFill>
                <a:latin typeface="Times New Roman"/>
                <a:ea typeface="Times New Roman"/>
                <a:cs typeface="Times New Roman"/>
                <a:sym typeface="Times New Roman"/>
              </a:rPr>
              <a:t>Task: </a:t>
            </a:r>
            <a:r>
              <a:rPr lang="en-US" sz="2000" dirty="0">
                <a:solidFill>
                  <a:schemeClr val="lt1"/>
                </a:solidFill>
                <a:latin typeface="Times New Roman"/>
                <a:ea typeface="Times New Roman"/>
                <a:cs typeface="Times New Roman"/>
                <a:sym typeface="Times New Roman"/>
              </a:rPr>
              <a:t>Perform univariate analysis to understand the distribution of individual variables, segmented univariate analysis to compare variable distributions for different scenarios, and bivariate analysis to explore relationships between variables and the target variable using Excel functions and features</a:t>
            </a:r>
            <a:r>
              <a:rPr lang="en-US" sz="2000" dirty="0" smtClean="0">
                <a:solidFill>
                  <a:schemeClr val="lt1"/>
                </a:solidFill>
                <a:latin typeface="Times New Roman"/>
                <a:ea typeface="Times New Roman"/>
                <a:cs typeface="Times New Roman"/>
                <a:sym typeface="Times New Roman"/>
              </a:rPr>
              <a:t>.</a:t>
            </a:r>
          </a:p>
          <a:p>
            <a:pPr marL="228600" lvl="0" indent="-228600" algn="l" rtl="0">
              <a:lnSpc>
                <a:spcPct val="90000"/>
              </a:lnSpc>
              <a:spcBef>
                <a:spcPts val="1000"/>
              </a:spcBef>
              <a:spcAft>
                <a:spcPts val="0"/>
              </a:spcAft>
              <a:buClr>
                <a:schemeClr val="lt1"/>
              </a:buClr>
              <a:buSzPts val="2000"/>
              <a:buFont typeface="Arial"/>
              <a:buChar char="•"/>
            </a:pPr>
            <a:endParaRPr lang="en-US" sz="2000" dirty="0">
              <a:solidFill>
                <a:schemeClr val="lt1"/>
              </a:solidFill>
              <a:latin typeface="Times New Roman"/>
              <a:ea typeface="Times New Roman"/>
              <a:cs typeface="Times New Roman"/>
              <a:sym typeface="Times New Roman"/>
            </a:endParaRPr>
          </a:p>
          <a:p>
            <a:pPr marL="228600" lvl="0" indent="-228600">
              <a:buClr>
                <a:schemeClr val="lt1"/>
              </a:buClr>
              <a:buSzPts val="2000"/>
            </a:pPr>
            <a:r>
              <a:rPr lang="en-US" sz="2000" dirty="0">
                <a:solidFill>
                  <a:schemeClr val="lt1"/>
                </a:solidFill>
                <a:latin typeface="Times New Roman"/>
                <a:ea typeface="Times New Roman"/>
                <a:cs typeface="Times New Roman"/>
                <a:sym typeface="Times New Roman"/>
              </a:rPr>
              <a:t>Segmented Univariate </a:t>
            </a:r>
            <a:r>
              <a:rPr lang="en-US" sz="2000" dirty="0" smtClean="0">
                <a:solidFill>
                  <a:schemeClr val="lt1"/>
                </a:solidFill>
                <a:latin typeface="Times New Roman"/>
                <a:ea typeface="Times New Roman"/>
                <a:cs typeface="Times New Roman"/>
                <a:sym typeface="Times New Roman"/>
              </a:rPr>
              <a:t>Analysis:</a:t>
            </a:r>
            <a:endParaRPr sz="2000" dirty="0">
              <a:solidFill>
                <a:schemeClr val="lt1"/>
              </a:solidFill>
              <a:latin typeface="Times New Roman"/>
              <a:ea typeface="Times New Roman"/>
              <a:cs typeface="Times New Roman"/>
              <a:sym typeface="Times New Roman"/>
            </a:endParaRPr>
          </a:p>
          <a:p>
            <a:pPr marL="228600" lvl="0" indent="0" algn="l" rtl="0">
              <a:lnSpc>
                <a:spcPct val="90000"/>
              </a:lnSpc>
              <a:spcBef>
                <a:spcPts val="1000"/>
              </a:spcBef>
              <a:spcAft>
                <a:spcPts val="0"/>
              </a:spcAft>
              <a:buNone/>
            </a:pPr>
            <a:endParaRPr sz="2000" dirty="0">
              <a:solidFill>
                <a:schemeClr val="lt1"/>
              </a:solidFill>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343218" y="3679371"/>
            <a:ext cx="5593125" cy="2974605"/>
          </a:xfrm>
          <a:prstGeom prst="rect">
            <a:avLst/>
          </a:prstGeom>
        </p:spPr>
      </p:pic>
      <p:pic>
        <p:nvPicPr>
          <p:cNvPr id="3" name="Picture 2"/>
          <p:cNvPicPr>
            <a:picLocks noChangeAspect="1"/>
          </p:cNvPicPr>
          <p:nvPr/>
        </p:nvPicPr>
        <p:blipFill>
          <a:blip r:embed="rId4"/>
          <a:stretch>
            <a:fillRect/>
          </a:stretch>
        </p:blipFill>
        <p:spPr>
          <a:xfrm>
            <a:off x="6020796" y="2884602"/>
            <a:ext cx="5877745" cy="376937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93412" y="129310"/>
            <a:ext cx="9852916" cy="2632364"/>
          </a:xfrm>
          <a:prstGeom prst="rect">
            <a:avLst/>
          </a:prstGeom>
        </p:spPr>
      </p:pic>
      <p:pic>
        <p:nvPicPr>
          <p:cNvPr id="3" name="Picture 2"/>
          <p:cNvPicPr>
            <a:picLocks noChangeAspect="1"/>
          </p:cNvPicPr>
          <p:nvPr/>
        </p:nvPicPr>
        <p:blipFill>
          <a:blip r:embed="rId3"/>
          <a:stretch>
            <a:fillRect/>
          </a:stretch>
        </p:blipFill>
        <p:spPr>
          <a:xfrm>
            <a:off x="593412" y="3112655"/>
            <a:ext cx="9852916" cy="3611418"/>
          </a:xfrm>
          <a:prstGeom prst="rect">
            <a:avLst/>
          </a:prstGeom>
        </p:spPr>
      </p:pic>
    </p:spTree>
    <p:extLst>
      <p:ext uri="{BB962C8B-B14F-4D97-AF65-F5344CB8AC3E}">
        <p14:creationId xmlns:p14="http://schemas.microsoft.com/office/powerpoint/2010/main" val="1632149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565667"/>
            <a:ext cx="12192000" cy="5726666"/>
          </a:xfrm>
          <a:prstGeom prst="rect">
            <a:avLst/>
          </a:prstGeom>
        </p:spPr>
      </p:pic>
    </p:spTree>
    <p:extLst>
      <p:ext uri="{BB962C8B-B14F-4D97-AF65-F5344CB8AC3E}">
        <p14:creationId xmlns:p14="http://schemas.microsoft.com/office/powerpoint/2010/main" val="1469418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9309" y="240145"/>
            <a:ext cx="2013527" cy="307777"/>
          </a:xfrm>
          <a:prstGeom prst="rect">
            <a:avLst/>
          </a:prstGeom>
          <a:noFill/>
        </p:spPr>
        <p:txBody>
          <a:bodyPr wrap="square" rtlCol="0">
            <a:spAutoFit/>
          </a:bodyPr>
          <a:lstStyle/>
          <a:p>
            <a:r>
              <a:rPr lang="en-US" b="1" u="sng" dirty="0">
                <a:solidFill>
                  <a:schemeClr val="lt1"/>
                </a:solidFill>
                <a:latin typeface="Times New Roman"/>
                <a:ea typeface="Times New Roman"/>
                <a:cs typeface="Times New Roman"/>
                <a:sym typeface="Times New Roman"/>
              </a:rPr>
              <a:t>Univariate</a:t>
            </a:r>
            <a:endParaRPr lang="en-US" dirty="0"/>
          </a:p>
        </p:txBody>
      </p:sp>
      <p:pic>
        <p:nvPicPr>
          <p:cNvPr id="4" name="Picture 3"/>
          <p:cNvPicPr>
            <a:picLocks noChangeAspect="1"/>
          </p:cNvPicPr>
          <p:nvPr/>
        </p:nvPicPr>
        <p:blipFill>
          <a:blip r:embed="rId2"/>
          <a:stretch>
            <a:fillRect/>
          </a:stretch>
        </p:blipFill>
        <p:spPr>
          <a:xfrm>
            <a:off x="883689" y="647435"/>
            <a:ext cx="9907383" cy="5858693"/>
          </a:xfrm>
          <a:prstGeom prst="rect">
            <a:avLst/>
          </a:prstGeom>
        </p:spPr>
      </p:pic>
    </p:spTree>
    <p:extLst>
      <p:ext uri="{BB962C8B-B14F-4D97-AF65-F5344CB8AC3E}">
        <p14:creationId xmlns:p14="http://schemas.microsoft.com/office/powerpoint/2010/main" val="1782346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9455" y="1142806"/>
            <a:ext cx="11342255" cy="5089624"/>
          </a:xfrm>
          <a:prstGeom prst="rect">
            <a:avLst/>
          </a:prstGeom>
        </p:spPr>
      </p:pic>
      <p:sp>
        <p:nvSpPr>
          <p:cNvPr id="3" name="TextBox 2"/>
          <p:cNvSpPr txBox="1"/>
          <p:nvPr/>
        </p:nvSpPr>
        <p:spPr>
          <a:xfrm>
            <a:off x="314036" y="332509"/>
            <a:ext cx="1939637" cy="307777"/>
          </a:xfrm>
          <a:prstGeom prst="rect">
            <a:avLst/>
          </a:prstGeom>
          <a:noFill/>
        </p:spPr>
        <p:txBody>
          <a:bodyPr wrap="square" rtlCol="0">
            <a:spAutoFit/>
          </a:bodyPr>
          <a:lstStyle/>
          <a:p>
            <a:r>
              <a:rPr lang="en-US" dirty="0">
                <a:solidFill>
                  <a:schemeClr val="bg1"/>
                </a:solidFill>
              </a:rPr>
              <a:t>Bivariate Analysis</a:t>
            </a:r>
          </a:p>
        </p:txBody>
      </p:sp>
    </p:spTree>
    <p:extLst>
      <p:ext uri="{BB962C8B-B14F-4D97-AF65-F5344CB8AC3E}">
        <p14:creationId xmlns:p14="http://schemas.microsoft.com/office/powerpoint/2010/main" val="2482435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8"/>
          <p:cNvSpPr txBox="1">
            <a:spLocks noGrp="1"/>
          </p:cNvSpPr>
          <p:nvPr>
            <p:ph type="title"/>
          </p:nvPr>
        </p:nvSpPr>
        <p:spPr>
          <a:xfrm>
            <a:off x="67854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b="1" u="sng">
                <a:latin typeface="Times New Roman"/>
                <a:ea typeface="Times New Roman"/>
                <a:cs typeface="Times New Roman"/>
                <a:sym typeface="Times New Roman"/>
              </a:rPr>
              <a:t>Data Analytics Tasks</a:t>
            </a:r>
            <a:endParaRPr u="sng">
              <a:latin typeface="Times New Roman"/>
              <a:ea typeface="Times New Roman"/>
              <a:cs typeface="Times New Roman"/>
              <a:sym typeface="Times New Roman"/>
            </a:endParaRPr>
          </a:p>
        </p:txBody>
      </p:sp>
      <p:sp>
        <p:nvSpPr>
          <p:cNvPr id="190" name="Google Shape;190;p28"/>
          <p:cNvSpPr txBox="1">
            <a:spLocks noGrp="1"/>
          </p:cNvSpPr>
          <p:nvPr>
            <p:ph type="body" idx="1"/>
          </p:nvPr>
        </p:nvSpPr>
        <p:spPr>
          <a:xfrm>
            <a:off x="165462" y="993707"/>
            <a:ext cx="11817532" cy="53713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400" b="1" i="0" u="sng" dirty="0">
                <a:solidFill>
                  <a:schemeClr val="lt1"/>
                </a:solidFill>
                <a:latin typeface="Times New Roman"/>
                <a:ea typeface="Times New Roman"/>
                <a:cs typeface="Times New Roman"/>
                <a:sym typeface="Times New Roman"/>
              </a:rPr>
              <a:t>E. </a:t>
            </a:r>
            <a:r>
              <a:rPr lang="en-US" sz="2400" b="1" u="sng" dirty="0">
                <a:solidFill>
                  <a:schemeClr val="lt1"/>
                </a:solidFill>
                <a:latin typeface="Times New Roman"/>
                <a:ea typeface="Times New Roman"/>
                <a:cs typeface="Times New Roman"/>
                <a:sym typeface="Times New Roman"/>
              </a:rPr>
              <a:t>Identify Top Correlations for Different Scenarios:</a:t>
            </a:r>
            <a:r>
              <a:rPr lang="en-US" sz="2400" b="0" i="0" u="sng" dirty="0">
                <a:solidFill>
                  <a:schemeClr val="lt1"/>
                </a:solidFill>
                <a:latin typeface="Times New Roman"/>
                <a:ea typeface="Times New Roman"/>
                <a:cs typeface="Times New Roman"/>
                <a:sym typeface="Times New Roman"/>
              </a:rPr>
              <a:t> </a:t>
            </a:r>
            <a:endParaRPr sz="2000" dirty="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r>
              <a:rPr lang="en-US" sz="2000" b="0" i="0" u="sng" dirty="0">
                <a:solidFill>
                  <a:schemeClr val="lt1"/>
                </a:solidFill>
                <a:latin typeface="Times New Roman"/>
                <a:ea typeface="Times New Roman"/>
                <a:cs typeface="Times New Roman"/>
                <a:sym typeface="Times New Roman"/>
              </a:rPr>
              <a:t>Task: </a:t>
            </a:r>
            <a:r>
              <a:rPr lang="en-US" sz="2000" dirty="0">
                <a:solidFill>
                  <a:schemeClr val="lt1"/>
                </a:solidFill>
                <a:latin typeface="Times New Roman"/>
                <a:ea typeface="Times New Roman"/>
                <a:cs typeface="Times New Roman"/>
                <a:sym typeface="Times New Roman"/>
              </a:rPr>
              <a:t>Segment the dataset based on different scenarios (e.g., clients with payment difficulties and all other cases) and identify the top correlations for each segmented data using Excel functions</a:t>
            </a:r>
            <a:r>
              <a:rPr lang="en-US" sz="2000" dirty="0" smtClean="0">
                <a:solidFill>
                  <a:schemeClr val="lt1"/>
                </a:solidFill>
                <a:latin typeface="Times New Roman"/>
                <a:ea typeface="Times New Roman"/>
                <a:cs typeface="Times New Roman"/>
                <a:sym typeface="Times New Roman"/>
              </a:rPr>
              <a:t>.</a:t>
            </a:r>
          </a:p>
          <a:p>
            <a:pPr marL="0" lvl="0" indent="0">
              <a:buClr>
                <a:schemeClr val="lt1"/>
              </a:buClr>
              <a:buSzPts val="2400"/>
              <a:buNone/>
            </a:pPr>
            <a:r>
              <a:rPr lang="en-US" sz="2000" dirty="0" err="1" smtClean="0">
                <a:solidFill>
                  <a:schemeClr val="lt1"/>
                </a:solidFill>
                <a:latin typeface="Times New Roman"/>
                <a:ea typeface="Times New Roman"/>
                <a:cs typeface="Times New Roman"/>
                <a:sym typeface="Times New Roman"/>
              </a:rPr>
              <a:t>Correlation_Non</a:t>
            </a:r>
            <a:r>
              <a:rPr lang="en-US" sz="2000" dirty="0" smtClean="0">
                <a:solidFill>
                  <a:schemeClr val="lt1"/>
                </a:solidFill>
                <a:latin typeface="Times New Roman"/>
                <a:ea typeface="Times New Roman"/>
                <a:cs typeface="Times New Roman"/>
                <a:sym typeface="Times New Roman"/>
              </a:rPr>
              <a:t>-Defaulters:</a:t>
            </a:r>
            <a:endParaRPr sz="2000" dirty="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chemeClr val="lt1"/>
              </a:buClr>
              <a:buSzPts val="2400"/>
              <a:buNone/>
            </a:pPr>
            <a:endParaRPr sz="2000" dirty="0">
              <a:solidFill>
                <a:schemeClr val="lt1"/>
              </a:solidFill>
              <a:latin typeface="Times New Roman"/>
              <a:ea typeface="Times New Roman"/>
              <a:cs typeface="Times New Roman"/>
              <a:sym typeface="Times New Roman"/>
            </a:endParaRPr>
          </a:p>
        </p:txBody>
      </p:sp>
      <p:pic>
        <p:nvPicPr>
          <p:cNvPr id="3" name="Picture 2"/>
          <p:cNvPicPr>
            <a:picLocks noChangeAspect="1"/>
          </p:cNvPicPr>
          <p:nvPr/>
        </p:nvPicPr>
        <p:blipFill>
          <a:blip r:embed="rId3"/>
          <a:stretch>
            <a:fillRect/>
          </a:stretch>
        </p:blipFill>
        <p:spPr>
          <a:xfrm>
            <a:off x="424543" y="3084944"/>
            <a:ext cx="10861964" cy="362224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EDEDED"/>
              </a:buClr>
              <a:buSzPts val="5400"/>
              <a:buFont typeface="Times New Roman"/>
              <a:buNone/>
            </a:pPr>
            <a:r>
              <a:rPr lang="en-US">
                <a:latin typeface="Times New Roman"/>
                <a:ea typeface="Times New Roman"/>
                <a:cs typeface="Times New Roman"/>
                <a:sym typeface="Times New Roman"/>
              </a:rPr>
              <a:t>PROJECT DESCRIPTION</a:t>
            </a:r>
            <a:endParaRPr/>
          </a:p>
        </p:txBody>
      </p:sp>
      <p:sp>
        <p:nvSpPr>
          <p:cNvPr id="143" name="Google Shape;143;p20"/>
          <p:cNvSpPr txBox="1">
            <a:spLocks noGrp="1"/>
          </p:cNvSpPr>
          <p:nvPr>
            <p:ph type="body" idx="1"/>
          </p:nvPr>
        </p:nvSpPr>
        <p:spPr>
          <a:xfrm>
            <a:off x="911770" y="1499700"/>
            <a:ext cx="10233800" cy="4351338"/>
          </a:xfrm>
          <a:prstGeom prst="rect">
            <a:avLst/>
          </a:prstGeom>
          <a:noFill/>
          <a:ln>
            <a:noFill/>
          </a:ln>
        </p:spPr>
        <p:txBody>
          <a:bodyPr spcFirstLastPara="1" wrap="square" lIns="91425" tIns="45700" rIns="91425" bIns="45700" anchor="t" anchorCtr="0">
            <a:normAutofit fontScale="92500"/>
          </a:bodyPr>
          <a:lstStyle/>
          <a:p>
            <a:pPr marL="0" marR="0" lvl="0" indent="0" algn="l" rtl="0">
              <a:lnSpc>
                <a:spcPct val="100000"/>
              </a:lnSpc>
              <a:spcBef>
                <a:spcPts val="0"/>
              </a:spcBef>
              <a:spcAft>
                <a:spcPts val="0"/>
              </a:spcAft>
              <a:buClr>
                <a:srgbClr val="EDEDED"/>
              </a:buClr>
              <a:buSzPts val="2400"/>
              <a:buFont typeface="Corbel"/>
              <a:buNone/>
            </a:pPr>
            <a:endParaRPr sz="2400" b="0" i="0" u="none" strike="noStrike" cap="none">
              <a:solidFill>
                <a:schemeClr val="lt1"/>
              </a:solidFill>
              <a:latin typeface="Times New Roman"/>
              <a:ea typeface="Times New Roman"/>
              <a:cs typeface="Times New Roman"/>
              <a:sym typeface="Times New Roman"/>
            </a:endParaRPr>
          </a:p>
          <a:p>
            <a:pPr marL="228600" marR="0" lvl="0" indent="-228600" algn="l" rtl="0">
              <a:lnSpc>
                <a:spcPct val="100000"/>
              </a:lnSpc>
              <a:spcBef>
                <a:spcPts val="0"/>
              </a:spcBef>
              <a:spcAft>
                <a:spcPts val="0"/>
              </a:spcAft>
              <a:buClr>
                <a:schemeClr val="lt1"/>
              </a:buClr>
              <a:buSzPts val="2400"/>
              <a:buFont typeface="Courier New"/>
              <a:buChar char="o"/>
            </a:pPr>
            <a:r>
              <a:rPr lang="en-US" sz="2400">
                <a:solidFill>
                  <a:schemeClr val="lt1"/>
                </a:solidFill>
                <a:latin typeface="Times New Roman"/>
                <a:ea typeface="Times New Roman"/>
                <a:cs typeface="Times New Roman"/>
                <a:sym typeface="Times New Roman"/>
              </a:rPr>
              <a:t>The project aims to analyze the factors influencing loan approvals and defaults, with success defined by timely loan repayments.</a:t>
            </a:r>
            <a:endParaRPr/>
          </a:p>
          <a:p>
            <a:pPr marL="228600" marR="0" lvl="0" indent="-76200" algn="l" rtl="0">
              <a:lnSpc>
                <a:spcPct val="100000"/>
              </a:lnSpc>
              <a:spcBef>
                <a:spcPts val="0"/>
              </a:spcBef>
              <a:spcAft>
                <a:spcPts val="0"/>
              </a:spcAft>
              <a:buClr>
                <a:srgbClr val="EDEDED"/>
              </a:buClr>
              <a:buSzPts val="2400"/>
              <a:buFont typeface="Courier New"/>
              <a:buNone/>
            </a:pPr>
            <a:endParaRPr sz="2400" b="0" i="0" u="none" strike="noStrike" cap="none">
              <a:solidFill>
                <a:schemeClr val="lt1"/>
              </a:solidFill>
              <a:latin typeface="Times New Roman"/>
              <a:ea typeface="Times New Roman"/>
              <a:cs typeface="Times New Roman"/>
              <a:sym typeface="Times New Roman"/>
            </a:endParaRPr>
          </a:p>
          <a:p>
            <a:pPr marL="228600" marR="0" lvl="0" indent="-228600" algn="l" rtl="0">
              <a:lnSpc>
                <a:spcPct val="100000"/>
              </a:lnSpc>
              <a:spcBef>
                <a:spcPts val="0"/>
              </a:spcBef>
              <a:spcAft>
                <a:spcPts val="0"/>
              </a:spcAft>
              <a:buClr>
                <a:schemeClr val="lt1"/>
              </a:buClr>
              <a:buSzPts val="2400"/>
              <a:buFont typeface="Courier New"/>
              <a:buChar char="o"/>
            </a:pPr>
            <a:r>
              <a:rPr lang="en-US" sz="2400">
                <a:solidFill>
                  <a:schemeClr val="lt1"/>
                </a:solidFill>
                <a:latin typeface="Times New Roman"/>
                <a:ea typeface="Times New Roman"/>
                <a:cs typeface="Times New Roman"/>
                <a:sym typeface="Times New Roman"/>
              </a:rPr>
              <a:t>The analysis will explore correlations between loan repayment status and variables like customer attributes, loan amount, credit history, and other financial factors.</a:t>
            </a:r>
            <a:endParaRPr/>
          </a:p>
          <a:p>
            <a:pPr marL="228600" marR="0" lvl="0" indent="-76200" algn="l" rtl="0">
              <a:lnSpc>
                <a:spcPct val="100000"/>
              </a:lnSpc>
              <a:spcBef>
                <a:spcPts val="0"/>
              </a:spcBef>
              <a:spcAft>
                <a:spcPts val="0"/>
              </a:spcAft>
              <a:buClr>
                <a:srgbClr val="EDEDED"/>
              </a:buClr>
              <a:buSzPts val="2400"/>
              <a:buFont typeface="Courier New"/>
              <a:buNone/>
            </a:pPr>
            <a:endParaRPr sz="2400" b="0" i="0" u="none" strike="noStrike" cap="none">
              <a:solidFill>
                <a:schemeClr val="lt1"/>
              </a:solidFill>
              <a:latin typeface="Times New Roman"/>
              <a:ea typeface="Times New Roman"/>
              <a:cs typeface="Times New Roman"/>
              <a:sym typeface="Times New Roman"/>
            </a:endParaRPr>
          </a:p>
          <a:p>
            <a:pPr marL="228600" marR="0" lvl="0" indent="-228600" algn="l" rtl="0">
              <a:lnSpc>
                <a:spcPct val="100000"/>
              </a:lnSpc>
              <a:spcBef>
                <a:spcPts val="0"/>
              </a:spcBef>
              <a:spcAft>
                <a:spcPts val="0"/>
              </a:spcAft>
              <a:buClr>
                <a:schemeClr val="lt1"/>
              </a:buClr>
              <a:buSzPts val="2400"/>
              <a:buFont typeface="Courier New"/>
              <a:buChar char="o"/>
            </a:pPr>
            <a:r>
              <a:rPr lang="en-US" sz="2400">
                <a:solidFill>
                  <a:schemeClr val="lt1"/>
                </a:solidFill>
                <a:latin typeface="Times New Roman"/>
                <a:ea typeface="Times New Roman"/>
                <a:cs typeface="Times New Roman"/>
                <a:sym typeface="Times New Roman"/>
              </a:rPr>
              <a:t>Data cleaning and preprocessing will be a crucial step to handle missing values, remove duplicates, and identify outliers.</a:t>
            </a:r>
            <a:endParaRPr/>
          </a:p>
          <a:p>
            <a:pPr marL="228600" marR="0" lvl="0" indent="-76200" algn="l" rtl="0">
              <a:lnSpc>
                <a:spcPct val="100000"/>
              </a:lnSpc>
              <a:spcBef>
                <a:spcPts val="0"/>
              </a:spcBef>
              <a:spcAft>
                <a:spcPts val="0"/>
              </a:spcAft>
              <a:buClr>
                <a:srgbClr val="EDEDED"/>
              </a:buClr>
              <a:buSzPts val="2400"/>
              <a:buFont typeface="Courier New"/>
              <a:buNone/>
            </a:pPr>
            <a:endParaRPr sz="2400" b="0" i="0" u="none" strike="noStrike" cap="none">
              <a:solidFill>
                <a:schemeClr val="lt1"/>
              </a:solidFill>
              <a:latin typeface="Times New Roman"/>
              <a:ea typeface="Times New Roman"/>
              <a:cs typeface="Times New Roman"/>
              <a:sym typeface="Times New Roman"/>
            </a:endParaRPr>
          </a:p>
          <a:p>
            <a:pPr marL="228600" marR="0" lvl="0" indent="-228600" algn="l" rtl="0">
              <a:lnSpc>
                <a:spcPct val="100000"/>
              </a:lnSpc>
              <a:spcBef>
                <a:spcPts val="0"/>
              </a:spcBef>
              <a:spcAft>
                <a:spcPts val="0"/>
              </a:spcAft>
              <a:buClr>
                <a:schemeClr val="lt1"/>
              </a:buClr>
              <a:buSzPts val="2400"/>
              <a:buFont typeface="Courier New"/>
              <a:buChar char="o"/>
            </a:pPr>
            <a:r>
              <a:rPr lang="en-US" sz="2400">
                <a:solidFill>
                  <a:schemeClr val="lt1"/>
                </a:solidFill>
                <a:latin typeface="Times New Roman"/>
                <a:ea typeface="Times New Roman"/>
                <a:cs typeface="Times New Roman"/>
                <a:sym typeface="Times New Roman"/>
              </a:rPr>
              <a:t>The goal is to find key insights that can help predict loan defaults and improve lending decisions.</a:t>
            </a:r>
            <a:r>
              <a:rPr lang="en-US" sz="2400" b="0" i="0" u="none" strike="noStrike" cap="none">
                <a:solidFill>
                  <a:schemeClr val="lt1"/>
                </a:solidFill>
                <a:latin typeface="Times New Roman"/>
                <a:ea typeface="Times New Roman"/>
                <a:cs typeface="Times New Roman"/>
                <a:sym typeface="Times New Roman"/>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67855" y="314036"/>
            <a:ext cx="11085945" cy="5862927"/>
          </a:xfrm>
        </p:spPr>
        <p:txBody>
          <a:bodyPr/>
          <a:lstStyle/>
          <a:p>
            <a:r>
              <a:rPr lang="en-US" dirty="0" err="1"/>
              <a:t>Correlation_Defaulters</a:t>
            </a:r>
            <a:endParaRPr lang="en-US" dirty="0"/>
          </a:p>
        </p:txBody>
      </p:sp>
      <p:pic>
        <p:nvPicPr>
          <p:cNvPr id="4" name="Picture 3"/>
          <p:cNvPicPr>
            <a:picLocks noChangeAspect="1"/>
          </p:cNvPicPr>
          <p:nvPr/>
        </p:nvPicPr>
        <p:blipFill>
          <a:blip r:embed="rId2"/>
          <a:stretch>
            <a:fillRect/>
          </a:stretch>
        </p:blipFill>
        <p:spPr>
          <a:xfrm>
            <a:off x="0" y="1071418"/>
            <a:ext cx="12192000" cy="2466109"/>
          </a:xfrm>
          <a:prstGeom prst="rect">
            <a:avLst/>
          </a:prstGeom>
        </p:spPr>
      </p:pic>
      <p:sp>
        <p:nvSpPr>
          <p:cNvPr id="5" name="TextBox 4"/>
          <p:cNvSpPr txBox="1"/>
          <p:nvPr/>
        </p:nvSpPr>
        <p:spPr>
          <a:xfrm>
            <a:off x="0" y="3657601"/>
            <a:ext cx="1662545" cy="307777"/>
          </a:xfrm>
          <a:prstGeom prst="rect">
            <a:avLst/>
          </a:prstGeom>
          <a:noFill/>
        </p:spPr>
        <p:txBody>
          <a:bodyPr wrap="square" rtlCol="0">
            <a:spAutoFit/>
          </a:bodyPr>
          <a:lstStyle/>
          <a:p>
            <a:r>
              <a:rPr lang="en-US" dirty="0">
                <a:solidFill>
                  <a:schemeClr val="bg1"/>
                </a:solidFill>
              </a:rPr>
              <a:t>Top Correlation</a:t>
            </a:r>
          </a:p>
        </p:txBody>
      </p:sp>
      <p:pic>
        <p:nvPicPr>
          <p:cNvPr id="6" name="Picture 5"/>
          <p:cNvPicPr>
            <a:picLocks noChangeAspect="1"/>
          </p:cNvPicPr>
          <p:nvPr/>
        </p:nvPicPr>
        <p:blipFill>
          <a:blip r:embed="rId3"/>
          <a:stretch>
            <a:fillRect/>
          </a:stretch>
        </p:blipFill>
        <p:spPr>
          <a:xfrm>
            <a:off x="0" y="4294909"/>
            <a:ext cx="12192000" cy="1738150"/>
          </a:xfrm>
          <a:prstGeom prst="rect">
            <a:avLst/>
          </a:prstGeom>
        </p:spPr>
      </p:pic>
    </p:spTree>
    <p:extLst>
      <p:ext uri="{BB962C8B-B14F-4D97-AF65-F5344CB8AC3E}">
        <p14:creationId xmlns:p14="http://schemas.microsoft.com/office/powerpoint/2010/main" val="2319614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u="sng">
                <a:latin typeface="Times New Roman"/>
                <a:ea typeface="Times New Roman"/>
                <a:cs typeface="Times New Roman"/>
                <a:sym typeface="Times New Roman"/>
              </a:rPr>
              <a:t>INSIGHTS</a:t>
            </a:r>
            <a:endParaRPr/>
          </a:p>
        </p:txBody>
      </p:sp>
      <p:sp>
        <p:nvSpPr>
          <p:cNvPr id="196" name="Google Shape;196;p29"/>
          <p:cNvSpPr txBox="1"/>
          <p:nvPr/>
        </p:nvSpPr>
        <p:spPr>
          <a:xfrm>
            <a:off x="267420" y="1690688"/>
            <a:ext cx="11039400" cy="4710000"/>
          </a:xfrm>
          <a:prstGeom prst="rect">
            <a:avLst/>
          </a:prstGeom>
          <a:noFill/>
          <a:ln>
            <a:noFill/>
          </a:ln>
        </p:spPr>
        <p:txBody>
          <a:bodyPr spcFirstLastPara="1" wrap="square" lIns="91425" tIns="45700" rIns="91425" bIns="45700" anchor="t" anchorCtr="0">
            <a:spAutoFit/>
          </a:bodyPr>
          <a:lstStyle/>
          <a:p>
            <a:pPr marL="457200" lvl="0" indent="-355600" algn="l" rtl="0">
              <a:spcBef>
                <a:spcPts val="0"/>
              </a:spcBef>
              <a:spcAft>
                <a:spcPts val="0"/>
              </a:spcAft>
              <a:buClr>
                <a:schemeClr val="lt1"/>
              </a:buClr>
              <a:buSzPts val="2000"/>
              <a:buFont typeface="Times New Roman"/>
              <a:buChar char="●"/>
            </a:pPr>
            <a:r>
              <a:rPr lang="en-US" sz="2000" b="1" u="sng">
                <a:solidFill>
                  <a:schemeClr val="lt1"/>
                </a:solidFill>
                <a:latin typeface="Times New Roman"/>
                <a:ea typeface="Times New Roman"/>
                <a:cs typeface="Times New Roman"/>
                <a:sym typeface="Times New Roman"/>
              </a:rPr>
              <a:t>Loan Approval Analysis:</a:t>
            </a:r>
            <a:r>
              <a:rPr lang="en-US" sz="2000" b="1">
                <a:solidFill>
                  <a:schemeClr val="l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Different applicant profiles demonstrate varying loan approval rates, where some customer segments have more stable approval outcomes compared to others.</a:t>
            </a:r>
            <a:endParaRPr sz="200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b="1" u="sng">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US" sz="2000" b="1" u="sng">
                <a:solidFill>
                  <a:schemeClr val="lt1"/>
                </a:solidFill>
                <a:latin typeface="Times New Roman"/>
                <a:ea typeface="Times New Roman"/>
                <a:cs typeface="Times New Roman"/>
                <a:sym typeface="Times New Roman"/>
              </a:rPr>
              <a:t>Loan Amount Analysis: </a:t>
            </a:r>
            <a:r>
              <a:rPr lang="en-US" sz="2000">
                <a:solidFill>
                  <a:schemeClr val="lt1"/>
                </a:solidFill>
                <a:latin typeface="Times New Roman"/>
                <a:ea typeface="Times New Roman"/>
                <a:cs typeface="Times New Roman"/>
                <a:sym typeface="Times New Roman"/>
              </a:rPr>
              <a:t>The amount of the loan might influence its repayment success, with higher or lower loan amounts potentially affecting default rates.</a:t>
            </a:r>
            <a:endParaRPr sz="200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b="1" u="sng">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US" sz="2000" b="1" u="sng">
                <a:solidFill>
                  <a:schemeClr val="lt1"/>
                </a:solidFill>
                <a:latin typeface="Times New Roman"/>
                <a:ea typeface="Times New Roman"/>
                <a:cs typeface="Times New Roman"/>
                <a:sym typeface="Times New Roman"/>
              </a:rPr>
              <a:t>Credit History Analysis:</a:t>
            </a:r>
            <a:r>
              <a:rPr lang="en-US" sz="2000" b="1">
                <a:solidFill>
                  <a:schemeClr val="l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A customer’s credit history can impact loan approval and repayment, with strong credit scores associated with lower default risks.</a:t>
            </a:r>
            <a:endParaRPr sz="200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b="1" u="sng">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US" sz="2000" b="1" u="sng">
                <a:solidFill>
                  <a:schemeClr val="lt1"/>
                </a:solidFill>
                <a:latin typeface="Times New Roman"/>
                <a:ea typeface="Times New Roman"/>
                <a:cs typeface="Times New Roman"/>
                <a:sym typeface="Times New Roman"/>
              </a:rPr>
              <a:t>Customer Profile Analysis:</a:t>
            </a:r>
            <a:r>
              <a:rPr lang="en-US" sz="2000">
                <a:solidFill>
                  <a:schemeClr val="lt1"/>
                </a:solidFill>
                <a:latin typeface="Times New Roman"/>
                <a:ea typeface="Times New Roman"/>
                <a:cs typeface="Times New Roman"/>
                <a:sym typeface="Times New Roman"/>
              </a:rPr>
              <a:t>Customers with stable financial backgrounds and responsible borrowing habits are more likely to repay loans successfully.</a:t>
            </a:r>
            <a:endParaRPr sz="2000">
              <a:solidFill>
                <a:schemeClr val="lt1"/>
              </a:solidFill>
              <a:latin typeface="Times New Roman"/>
              <a:ea typeface="Times New Roman"/>
              <a:cs typeface="Times New Roman"/>
              <a:sym typeface="Times New Roman"/>
            </a:endParaRPr>
          </a:p>
          <a:p>
            <a:pPr marL="457200" lvl="0" indent="0" algn="l" rtl="0">
              <a:spcBef>
                <a:spcPts val="0"/>
              </a:spcBef>
              <a:spcAft>
                <a:spcPts val="0"/>
              </a:spcAft>
              <a:buNone/>
            </a:pPr>
            <a:endParaRPr sz="2000" b="1" u="sng">
              <a:solidFill>
                <a:schemeClr val="lt1"/>
              </a:solidFill>
              <a:latin typeface="Times New Roman"/>
              <a:ea typeface="Times New Roman"/>
              <a:cs typeface="Times New Roman"/>
              <a:sym typeface="Times New Roman"/>
            </a:endParaRPr>
          </a:p>
          <a:p>
            <a:pPr marL="457200" lvl="0" indent="-355600" algn="l" rtl="0">
              <a:spcBef>
                <a:spcPts val="0"/>
              </a:spcBef>
              <a:spcAft>
                <a:spcPts val="0"/>
              </a:spcAft>
              <a:buClr>
                <a:schemeClr val="lt1"/>
              </a:buClr>
              <a:buSzPts val="2000"/>
              <a:buFont typeface="Times New Roman"/>
              <a:buChar char="●"/>
            </a:pPr>
            <a:r>
              <a:rPr lang="en-US" sz="2000" b="1" u="sng">
                <a:solidFill>
                  <a:schemeClr val="lt1"/>
                </a:solidFill>
                <a:latin typeface="Times New Roman"/>
                <a:ea typeface="Times New Roman"/>
                <a:cs typeface="Times New Roman"/>
                <a:sym typeface="Times New Roman"/>
              </a:rPr>
              <a:t>Risk Assessment Analysis:</a:t>
            </a:r>
            <a:r>
              <a:rPr lang="en-US" sz="2000" b="1">
                <a:solidFill>
                  <a:schemeClr val="lt1"/>
                </a:solidFill>
                <a:latin typeface="Times New Roman"/>
                <a:ea typeface="Times New Roman"/>
                <a:cs typeface="Times New Roman"/>
                <a:sym typeface="Times New Roman"/>
              </a:rPr>
              <a:t> </a:t>
            </a:r>
            <a:r>
              <a:rPr lang="en-US" sz="2000">
                <a:solidFill>
                  <a:schemeClr val="lt1"/>
                </a:solidFill>
                <a:latin typeface="Times New Roman"/>
                <a:ea typeface="Times New Roman"/>
                <a:cs typeface="Times New Roman"/>
                <a:sym typeface="Times New Roman"/>
              </a:rPr>
              <a:t>Loans issued to high-risk applicants tend to have higher default rates; analyzing financial indicators helps in identifying potential defaulters.</a:t>
            </a:r>
            <a:endParaRPr sz="2000">
              <a:solidFill>
                <a:schemeClr val="lt1"/>
              </a:solidFill>
              <a:latin typeface="Times New Roman"/>
              <a:ea typeface="Times New Roman"/>
              <a:cs typeface="Times New Roman"/>
              <a:sym typeface="Times New Roman"/>
            </a:endParaRPr>
          </a:p>
          <a:p>
            <a:pPr marL="342900" marR="0" lvl="0" indent="-215900" algn="l" rtl="0">
              <a:spcBef>
                <a:spcPts val="0"/>
              </a:spcBef>
              <a:spcAft>
                <a:spcPts val="0"/>
              </a:spcAft>
              <a:buClr>
                <a:schemeClr val="lt1"/>
              </a:buClr>
              <a:buSzPts val="2000"/>
              <a:buFont typeface="Arial"/>
              <a:buNone/>
            </a:pPr>
            <a:endParaRPr sz="2000" b="1" u="sng">
              <a:solidFill>
                <a:schemeClr val="lt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0"/>
          <p:cNvSpPr txBox="1">
            <a:spLocks noGrp="1"/>
          </p:cNvSpPr>
          <p:nvPr>
            <p:ph type="title"/>
          </p:nvPr>
        </p:nvSpPr>
        <p:spPr>
          <a:xfrm>
            <a:off x="838200"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u="sng">
                <a:latin typeface="Times New Roman"/>
                <a:ea typeface="Times New Roman"/>
                <a:cs typeface="Times New Roman"/>
                <a:sym typeface="Times New Roman"/>
              </a:rPr>
              <a:t>CONCLUSION </a:t>
            </a:r>
            <a:endParaRPr/>
          </a:p>
        </p:txBody>
      </p:sp>
      <p:sp>
        <p:nvSpPr>
          <p:cNvPr id="202" name="Google Shape;202;p30"/>
          <p:cNvSpPr txBox="1"/>
          <p:nvPr/>
        </p:nvSpPr>
        <p:spPr>
          <a:xfrm>
            <a:off x="838200" y="1254550"/>
            <a:ext cx="10730700" cy="4236000"/>
          </a:xfrm>
          <a:prstGeom prst="rect">
            <a:avLst/>
          </a:prstGeom>
          <a:noFill/>
          <a:ln>
            <a:noFill/>
          </a:ln>
        </p:spPr>
        <p:txBody>
          <a:bodyPr spcFirstLastPara="1" wrap="square" lIns="91425" tIns="45700" rIns="91425" bIns="45700" anchor="t" anchorCtr="0">
            <a:spAutoFit/>
          </a:bodyPr>
          <a:lstStyle/>
          <a:p>
            <a:pPr marL="457200" lvl="0" indent="-381000" algn="l" rtl="0">
              <a:lnSpc>
                <a:spcPct val="115000"/>
              </a:lnSpc>
              <a:spcBef>
                <a:spcPts val="120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Excel is a powerful tool for data analysis, making it easy to preprocess, clean, organize, and visualize large datasets.</a:t>
            </a:r>
            <a:endParaRPr sz="2400">
              <a:solidFill>
                <a:schemeClr val="lt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Its built-in functions, pivot tables, and charts help draw meaningful insights quickly and effectively. With automation through formulas and macros, Excel streamlines complex tasks efficiently and accurately.</a:t>
            </a:r>
            <a:endParaRPr sz="2400">
              <a:solidFill>
                <a:schemeClr val="lt1"/>
              </a:solidFill>
              <a:latin typeface="Times New Roman"/>
              <a:ea typeface="Times New Roman"/>
              <a:cs typeface="Times New Roman"/>
              <a:sym typeface="Times New Roman"/>
            </a:endParaRPr>
          </a:p>
          <a:p>
            <a:pPr marL="457200" lvl="0" indent="-381000" algn="l" rtl="0">
              <a:lnSpc>
                <a:spcPct val="115000"/>
              </a:lnSpc>
              <a:spcBef>
                <a:spcPts val="0"/>
              </a:spcBef>
              <a:spcAft>
                <a:spcPts val="0"/>
              </a:spcAft>
              <a:buClr>
                <a:schemeClr val="lt1"/>
              </a:buClr>
              <a:buSzPts val="2400"/>
              <a:buChar char="•"/>
            </a:pPr>
            <a:r>
              <a:rPr lang="en-US" sz="2400">
                <a:solidFill>
                  <a:schemeClr val="lt1"/>
                </a:solidFill>
                <a:latin typeface="Times New Roman"/>
                <a:ea typeface="Times New Roman"/>
                <a:cs typeface="Times New Roman"/>
                <a:sym typeface="Times New Roman"/>
              </a:rPr>
              <a:t>The project provided valuable insights into loan approvals and defaults, helping identify key factors that influence repayment success and financial risk.</a:t>
            </a:r>
            <a:endParaRPr sz="2400">
              <a:solidFill>
                <a:schemeClr val="lt1"/>
              </a:solidFill>
              <a:latin typeface="Times New Roman"/>
              <a:ea typeface="Times New Roman"/>
              <a:cs typeface="Times New Roman"/>
              <a:sym typeface="Times New Roman"/>
            </a:endParaRPr>
          </a:p>
          <a:p>
            <a:pPr marL="457200" marR="0" lvl="0" indent="0" algn="l" rtl="0">
              <a:spcBef>
                <a:spcPts val="1200"/>
              </a:spcBef>
              <a:spcAft>
                <a:spcPts val="0"/>
              </a:spcAft>
              <a:buNone/>
            </a:pPr>
            <a:endParaRPr sz="24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2400">
              <a:solidFill>
                <a:schemeClr val="lt1"/>
              </a:solidFill>
              <a:latin typeface="Times New Roman"/>
              <a:ea typeface="Times New Roman"/>
              <a:cs typeface="Times New Roman"/>
              <a:sym typeface="Times New Roman"/>
            </a:endParaRPr>
          </a:p>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03" name="Google Shape;203;p30"/>
          <p:cNvSpPr txBox="1"/>
          <p:nvPr/>
        </p:nvSpPr>
        <p:spPr>
          <a:xfrm>
            <a:off x="957943" y="3056709"/>
            <a:ext cx="728907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04" name="Google Shape;204;p30"/>
          <p:cNvSpPr txBox="1"/>
          <p:nvPr/>
        </p:nvSpPr>
        <p:spPr>
          <a:xfrm>
            <a:off x="838200" y="4448183"/>
            <a:ext cx="847344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lt1"/>
                </a:solidFill>
                <a:latin typeface="Algerian"/>
                <a:ea typeface="Algerian"/>
                <a:cs typeface="Algerian"/>
                <a:sym typeface="Algerian"/>
              </a:rPr>
              <a:t>Reference link</a:t>
            </a:r>
            <a:r>
              <a:rPr lang="en-US" sz="1800">
                <a:solidFill>
                  <a:schemeClr val="lt1"/>
                </a:solidFill>
                <a:latin typeface="Corbel"/>
                <a:ea typeface="Corbel"/>
                <a:cs typeface="Corbel"/>
                <a:sym typeface="Corbel"/>
              </a:rPr>
              <a:t>:</a:t>
            </a:r>
            <a:endParaRPr/>
          </a:p>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05" name="Google Shape;205;p30"/>
          <p:cNvSpPr txBox="1"/>
          <p:nvPr/>
        </p:nvSpPr>
        <p:spPr>
          <a:xfrm>
            <a:off x="957943" y="5233851"/>
            <a:ext cx="8900160"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lt1"/>
              </a:solidFill>
              <a:latin typeface="Corbel"/>
              <a:ea typeface="Corbel"/>
              <a:cs typeface="Corbel"/>
              <a:sym typeface="Corbel"/>
            </a:endParaRPr>
          </a:p>
        </p:txBody>
      </p:sp>
      <p:sp>
        <p:nvSpPr>
          <p:cNvPr id="206" name="Google Shape;206;p30"/>
          <p:cNvSpPr txBox="1"/>
          <p:nvPr/>
        </p:nvSpPr>
        <p:spPr>
          <a:xfrm>
            <a:off x="1428998" y="4900577"/>
            <a:ext cx="8151223" cy="369291"/>
          </a:xfrm>
          <a:prstGeom prst="rect">
            <a:avLst/>
          </a:prstGeom>
          <a:noFill/>
          <a:ln>
            <a:noFill/>
          </a:ln>
        </p:spPr>
        <p:txBody>
          <a:bodyPr spcFirstLastPara="1" wrap="square" lIns="91425" tIns="45700" rIns="91425" bIns="45700" anchor="t" anchorCtr="0">
            <a:spAutoFit/>
          </a:bodyPr>
          <a:lstStyle/>
          <a:p>
            <a:pPr lvl="0"/>
            <a:r>
              <a:rPr lang="en-US" sz="1800" u="sng" dirty="0" err="1" smtClean="0">
                <a:solidFill>
                  <a:schemeClr val="hlink"/>
                </a:solidFill>
                <a:latin typeface="Corbel"/>
                <a:ea typeface="Corbel"/>
                <a:cs typeface="Corbel"/>
                <a:sym typeface="Corbel"/>
                <a:hlinkClick r:id="rId3"/>
              </a:rPr>
              <a:t>Bank_loan_excel</a:t>
            </a:r>
            <a:endParaRPr sz="1800" dirty="0">
              <a:solidFill>
                <a:schemeClr val="lt1"/>
              </a:solidFill>
              <a:latin typeface="Corbel"/>
              <a:ea typeface="Corbel"/>
              <a:cs typeface="Corbel"/>
              <a:sym typeface="Corbe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1"/>
          <p:cNvSpPr txBox="1"/>
          <p:nvPr/>
        </p:nvSpPr>
        <p:spPr>
          <a:xfrm>
            <a:off x="2674188" y="3019245"/>
            <a:ext cx="9325155"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8800">
                <a:solidFill>
                  <a:schemeClr val="lt1"/>
                </a:solidFill>
                <a:latin typeface="Algerian"/>
                <a:ea typeface="Algerian"/>
                <a:cs typeface="Algerian"/>
                <a:sym typeface="Algerian"/>
              </a:rPr>
              <a:t>Thank you</a:t>
            </a:r>
            <a:endParaRPr sz="8800">
              <a:solidFill>
                <a:schemeClr val="lt1"/>
              </a:solidFill>
              <a:latin typeface="Algerian"/>
              <a:ea typeface="Algerian"/>
              <a:cs typeface="Algerian"/>
              <a:sym typeface="Algerian"/>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EDEDED"/>
              </a:buClr>
              <a:buSzPct val="100000"/>
              <a:buFont typeface="Times New Roman"/>
              <a:buNone/>
            </a:pPr>
            <a:r>
              <a:rPr lang="en-US" b="1">
                <a:latin typeface="Times New Roman"/>
                <a:ea typeface="Times New Roman"/>
                <a:cs typeface="Times New Roman"/>
                <a:sym typeface="Times New Roman"/>
              </a:rPr>
              <a:t/>
            </a:r>
            <a:br>
              <a:rPr lang="en-US" b="1">
                <a:latin typeface="Times New Roman"/>
                <a:ea typeface="Times New Roman"/>
                <a:cs typeface="Times New Roman"/>
                <a:sym typeface="Times New Roman"/>
              </a:rPr>
            </a:br>
            <a:r>
              <a:rPr lang="en-US" b="1">
                <a:latin typeface="Times New Roman"/>
                <a:ea typeface="Times New Roman"/>
                <a:cs typeface="Times New Roman"/>
                <a:sym typeface="Times New Roman"/>
              </a:rPr>
              <a:t/>
            </a:r>
            <a:br>
              <a:rPr lang="en-US" b="1">
                <a:latin typeface="Times New Roman"/>
                <a:ea typeface="Times New Roman"/>
                <a:cs typeface="Times New Roman"/>
                <a:sym typeface="Times New Roman"/>
              </a:rPr>
            </a:br>
            <a:r>
              <a:rPr lang="en-US" sz="6000">
                <a:latin typeface="Times New Roman"/>
                <a:ea typeface="Times New Roman"/>
                <a:cs typeface="Times New Roman"/>
                <a:sym typeface="Times New Roman"/>
              </a:rPr>
              <a:t>TECH STACK USED</a:t>
            </a:r>
            <a:r>
              <a:rPr lang="en-US"/>
              <a:t/>
            </a:r>
            <a:br>
              <a:rPr lang="en-US"/>
            </a:br>
            <a:r>
              <a:rPr lang="en-US"/>
              <a:t/>
            </a:r>
            <a:br>
              <a:rPr lang="en-US"/>
            </a:br>
            <a:endParaRPr>
              <a:latin typeface="Times New Roman"/>
              <a:ea typeface="Times New Roman"/>
              <a:cs typeface="Times New Roman"/>
              <a:sym typeface="Times New Roman"/>
            </a:endParaRPr>
          </a:p>
        </p:txBody>
      </p:sp>
      <p:sp>
        <p:nvSpPr>
          <p:cNvPr id="149" name="Google Shape;149;p21"/>
          <p:cNvSpPr txBox="1">
            <a:spLocks noGrp="1"/>
          </p:cNvSpPr>
          <p:nvPr>
            <p:ph type="body" idx="1"/>
          </p:nvPr>
        </p:nvSpPr>
        <p:spPr>
          <a:xfrm>
            <a:off x="1120000" y="1825625"/>
            <a:ext cx="102338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r>
              <a:rPr lang="en-US" b="1">
                <a:latin typeface="Times New Roman"/>
                <a:ea typeface="Times New Roman"/>
                <a:cs typeface="Times New Roman"/>
                <a:sym typeface="Times New Roman"/>
              </a:rPr>
              <a:t>SOFTWARE:</a:t>
            </a:r>
            <a:endParaRPr/>
          </a:p>
          <a:p>
            <a:pPr marL="0" lvl="0" indent="0" algn="l" rtl="0">
              <a:lnSpc>
                <a:spcPct val="90000"/>
              </a:lnSpc>
              <a:spcBef>
                <a:spcPts val="1000"/>
              </a:spcBef>
              <a:spcAft>
                <a:spcPts val="0"/>
              </a:spcAft>
              <a:buClr>
                <a:srgbClr val="EDEDED"/>
              </a:buClr>
              <a:buSzPts val="2800"/>
              <a:buNone/>
            </a:pPr>
            <a:r>
              <a:rPr lang="en-US" b="1">
                <a:latin typeface="Times New Roman"/>
                <a:ea typeface="Times New Roman"/>
                <a:cs typeface="Times New Roman"/>
                <a:sym typeface="Times New Roman"/>
              </a:rPr>
              <a:t>EXCEL:</a:t>
            </a:r>
            <a:endParaRPr/>
          </a:p>
          <a:p>
            <a:pPr marL="228600" lvl="0" indent="-228600" algn="l" rtl="0">
              <a:lnSpc>
                <a:spcPct val="90000"/>
              </a:lnSpc>
              <a:spcBef>
                <a:spcPts val="1000"/>
              </a:spcBef>
              <a:spcAft>
                <a:spcPts val="0"/>
              </a:spcAft>
              <a:buClr>
                <a:srgbClr val="EDEDED"/>
              </a:buClr>
              <a:buSzPts val="2400"/>
              <a:buChar char="•"/>
            </a:pPr>
            <a:r>
              <a:rPr lang="en-US" sz="2400">
                <a:latin typeface="Times New Roman"/>
                <a:ea typeface="Times New Roman"/>
                <a:cs typeface="Times New Roman"/>
                <a:sym typeface="Times New Roman"/>
              </a:rPr>
              <a:t>Excel is a powerful spreadsheet software used for data analysis, calculations, and visualization. </a:t>
            </a:r>
            <a:endParaRPr/>
          </a:p>
          <a:p>
            <a:pPr marL="228600" lvl="0" indent="-228600" algn="l" rtl="0">
              <a:lnSpc>
                <a:spcPct val="90000"/>
              </a:lnSpc>
              <a:spcBef>
                <a:spcPts val="1000"/>
              </a:spcBef>
              <a:spcAft>
                <a:spcPts val="0"/>
              </a:spcAft>
              <a:buClr>
                <a:srgbClr val="EDEDED"/>
              </a:buClr>
              <a:buSzPts val="2400"/>
              <a:buChar char="•"/>
            </a:pPr>
            <a:r>
              <a:rPr lang="en-US" sz="2400">
                <a:latin typeface="Times New Roman"/>
                <a:ea typeface="Times New Roman"/>
                <a:cs typeface="Times New Roman"/>
                <a:sym typeface="Times New Roman"/>
              </a:rPr>
              <a:t>It allows users to create the table, charts, and graphs to organize and present data.</a:t>
            </a:r>
            <a:endParaRPr/>
          </a:p>
          <a:p>
            <a:pPr marL="228600" lvl="0" indent="-228600" algn="l" rtl="0">
              <a:lnSpc>
                <a:spcPct val="90000"/>
              </a:lnSpc>
              <a:spcBef>
                <a:spcPts val="1000"/>
              </a:spcBef>
              <a:spcAft>
                <a:spcPts val="0"/>
              </a:spcAft>
              <a:buClr>
                <a:srgbClr val="EDEDED"/>
              </a:buClr>
              <a:buSzPts val="2400"/>
              <a:buChar char="•"/>
            </a:pPr>
            <a:r>
              <a:rPr lang="en-US" sz="2400">
                <a:latin typeface="Times New Roman"/>
                <a:ea typeface="Times New Roman"/>
                <a:cs typeface="Times New Roman"/>
                <a:sym typeface="Times New Roman"/>
              </a:rPr>
              <a:t>Excel has formulas, functions</a:t>
            </a:r>
            <a:endParaRPr/>
          </a:p>
          <a:p>
            <a:pPr marL="228600" lvl="0" indent="-228600" algn="l" rtl="0">
              <a:lnSpc>
                <a:spcPct val="90000"/>
              </a:lnSpc>
              <a:spcBef>
                <a:spcPts val="1000"/>
              </a:spcBef>
              <a:spcAft>
                <a:spcPts val="0"/>
              </a:spcAft>
              <a:buClr>
                <a:srgbClr val="EDEDED"/>
              </a:buClr>
              <a:buSzPts val="2400"/>
              <a:buChar char="•"/>
            </a:pPr>
            <a:r>
              <a:rPr lang="en-US" sz="2400">
                <a:latin typeface="Times New Roman"/>
                <a:ea typeface="Times New Roman"/>
                <a:cs typeface="Times New Roman"/>
                <a:sym typeface="Times New Roman"/>
              </a:rPr>
              <a:t>It is widely used in finance, business, research, and education for managing large datasets for predicting the useful insights.</a:t>
            </a:r>
            <a:br>
              <a:rPr lang="en-US" sz="2400">
                <a:latin typeface="Times New Roman"/>
                <a:ea typeface="Times New Roman"/>
                <a:cs typeface="Times New Roman"/>
                <a:sym typeface="Times New Roman"/>
              </a:rPr>
            </a:br>
            <a:r>
              <a:rPr lang="en-US">
                <a:latin typeface="Times New Roman"/>
                <a:ea typeface="Times New Roman"/>
                <a:cs typeface="Times New Roman"/>
                <a:sym typeface="Times New Roman"/>
              </a:rPr>
              <a:t>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90000"/>
              </a:lnSpc>
              <a:spcBef>
                <a:spcPts val="0"/>
              </a:spcBef>
              <a:spcAft>
                <a:spcPts val="0"/>
              </a:spcAft>
              <a:buClr>
                <a:srgbClr val="EDEDED"/>
              </a:buClr>
              <a:buSzPct val="100000"/>
              <a:buFont typeface="Times New Roman"/>
              <a:buNone/>
            </a:pPr>
            <a:r>
              <a:rPr lang="en-US" b="1" dirty="0">
                <a:latin typeface="Times New Roman"/>
                <a:ea typeface="Times New Roman"/>
                <a:cs typeface="Times New Roman"/>
                <a:sym typeface="Times New Roman"/>
              </a:rPr>
              <a:t/>
            </a:r>
            <a:br>
              <a:rPr lang="en-US" b="1" dirty="0">
                <a:latin typeface="Times New Roman"/>
                <a:ea typeface="Times New Roman"/>
                <a:cs typeface="Times New Roman"/>
                <a:sym typeface="Times New Roman"/>
              </a:rPr>
            </a:br>
            <a:r>
              <a:rPr lang="en-US" b="1" dirty="0">
                <a:latin typeface="Times New Roman"/>
                <a:ea typeface="Times New Roman"/>
                <a:cs typeface="Times New Roman"/>
                <a:sym typeface="Times New Roman"/>
              </a:rPr>
              <a:t/>
            </a:r>
            <a:br>
              <a:rPr lang="en-US" b="1" dirty="0">
                <a:latin typeface="Times New Roman"/>
                <a:ea typeface="Times New Roman"/>
                <a:cs typeface="Times New Roman"/>
                <a:sym typeface="Times New Roman"/>
              </a:rPr>
            </a:br>
            <a:r>
              <a:rPr lang="en-US" sz="6000" dirty="0" smtClean="0">
                <a:latin typeface="Times New Roman"/>
                <a:ea typeface="Times New Roman"/>
                <a:cs typeface="Times New Roman"/>
                <a:sym typeface="Times New Roman"/>
              </a:rPr>
              <a:t>RAW DATA</a:t>
            </a:r>
            <a:r>
              <a:rPr lang="en-US" dirty="0"/>
              <a:t/>
            </a:r>
            <a:br>
              <a:rPr lang="en-US" dirty="0"/>
            </a:br>
            <a:r>
              <a:rPr lang="en-US" dirty="0"/>
              <a:t/>
            </a:r>
            <a:br>
              <a:rPr lang="en-US" dirty="0"/>
            </a:br>
            <a:endParaRPr dirty="0">
              <a:latin typeface="Times New Roman"/>
              <a:ea typeface="Times New Roman"/>
              <a:cs typeface="Times New Roman"/>
              <a:sym typeface="Times New Roman"/>
            </a:endParaRPr>
          </a:p>
        </p:txBody>
      </p:sp>
      <p:pic>
        <p:nvPicPr>
          <p:cNvPr id="2" name="Picture 1"/>
          <p:cNvPicPr>
            <a:picLocks noChangeAspect="1"/>
          </p:cNvPicPr>
          <p:nvPr/>
        </p:nvPicPr>
        <p:blipFill>
          <a:blip r:embed="rId3"/>
          <a:stretch>
            <a:fillRect/>
          </a:stretch>
        </p:blipFill>
        <p:spPr>
          <a:xfrm>
            <a:off x="766618" y="1617670"/>
            <a:ext cx="9855200" cy="402906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678543" y="0"/>
            <a:ext cx="10515600" cy="132556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rgbClr val="EDEDED"/>
              </a:buClr>
              <a:buSzPts val="5400"/>
              <a:buFont typeface="Times New Roman"/>
              <a:buNone/>
            </a:pPr>
            <a:r>
              <a:rPr lang="en-US" b="1" u="sng">
                <a:latin typeface="Times New Roman"/>
                <a:ea typeface="Times New Roman"/>
                <a:cs typeface="Times New Roman"/>
                <a:sym typeface="Times New Roman"/>
              </a:rPr>
              <a:t>Data Analytics Tasks</a:t>
            </a:r>
            <a:endParaRPr u="sng">
              <a:latin typeface="Times New Roman"/>
              <a:ea typeface="Times New Roman"/>
              <a:cs typeface="Times New Roman"/>
              <a:sym typeface="Times New Roman"/>
            </a:endParaRPr>
          </a:p>
        </p:txBody>
      </p:sp>
      <p:sp>
        <p:nvSpPr>
          <p:cNvPr id="166" name="Google Shape;166;p24"/>
          <p:cNvSpPr txBox="1">
            <a:spLocks noGrp="1"/>
          </p:cNvSpPr>
          <p:nvPr>
            <p:ph type="body" idx="1"/>
          </p:nvPr>
        </p:nvSpPr>
        <p:spPr>
          <a:xfrm>
            <a:off x="165462" y="993707"/>
            <a:ext cx="11817532" cy="537132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rgbClr val="EDEDED"/>
              </a:buClr>
              <a:buSzPts val="2800"/>
              <a:buNone/>
            </a:pPr>
            <a:endParaRPr b="1" dirty="0">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D8D8D8"/>
              </a:buClr>
              <a:buSzPts val="2400"/>
              <a:buNone/>
            </a:pPr>
            <a:r>
              <a:rPr lang="en-US" sz="2400" b="1" i="0" u="sng" dirty="0" err="1">
                <a:solidFill>
                  <a:srgbClr val="D8D8D8"/>
                </a:solidFill>
                <a:latin typeface="Times New Roman"/>
                <a:ea typeface="Times New Roman"/>
                <a:cs typeface="Times New Roman"/>
                <a:sym typeface="Times New Roman"/>
              </a:rPr>
              <a:t>A.</a:t>
            </a:r>
            <a:r>
              <a:rPr lang="en-US" sz="2400" b="1" u="sng" dirty="0" err="1">
                <a:solidFill>
                  <a:schemeClr val="lt1"/>
                </a:solidFill>
                <a:latin typeface="Times New Roman"/>
                <a:ea typeface="Times New Roman"/>
                <a:cs typeface="Times New Roman"/>
                <a:sym typeface="Times New Roman"/>
              </a:rPr>
              <a:t>Identify</a:t>
            </a:r>
            <a:r>
              <a:rPr lang="en-US" sz="2400" b="1" u="sng" dirty="0">
                <a:solidFill>
                  <a:schemeClr val="lt1"/>
                </a:solidFill>
                <a:latin typeface="Times New Roman"/>
                <a:ea typeface="Times New Roman"/>
                <a:cs typeface="Times New Roman"/>
                <a:sym typeface="Times New Roman"/>
              </a:rPr>
              <a:t> Missing Data and Deal with it Appropriately: </a:t>
            </a:r>
            <a:endParaRPr sz="2000" b="1" dirty="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D8D8D8"/>
              </a:buClr>
              <a:buSzPts val="2400"/>
              <a:buNone/>
            </a:pPr>
            <a:r>
              <a:rPr lang="en-US" sz="2000" b="1" i="0" u="sng" dirty="0">
                <a:solidFill>
                  <a:schemeClr val="lt1"/>
                </a:solidFill>
                <a:latin typeface="Times New Roman"/>
                <a:ea typeface="Times New Roman"/>
                <a:cs typeface="Times New Roman"/>
                <a:sym typeface="Times New Roman"/>
              </a:rPr>
              <a:t>Task:</a:t>
            </a:r>
            <a:r>
              <a:rPr lang="en-US" sz="2000" b="0" i="0" u="sng" dirty="0">
                <a:solidFill>
                  <a:schemeClr val="lt1"/>
                </a:solidFill>
                <a:latin typeface="Times New Roman"/>
                <a:ea typeface="Times New Roman"/>
                <a:cs typeface="Times New Roman"/>
                <a:sym typeface="Times New Roman"/>
              </a:rPr>
              <a:t> </a:t>
            </a:r>
            <a:r>
              <a:rPr lang="en-US" sz="2000" dirty="0">
                <a:solidFill>
                  <a:schemeClr val="lt1"/>
                </a:solidFill>
                <a:latin typeface="Times New Roman"/>
                <a:ea typeface="Times New Roman"/>
                <a:cs typeface="Times New Roman"/>
                <a:sym typeface="Times New Roman"/>
              </a:rPr>
              <a:t>Identify the missing data in the dataset and decide on an appropriate method to deal with it using Excel built-in functions and features</a:t>
            </a:r>
            <a:r>
              <a:rPr lang="en-US" sz="2000" dirty="0" smtClean="0">
                <a:solidFill>
                  <a:schemeClr val="lt1"/>
                </a:solidFill>
                <a:latin typeface="Times New Roman"/>
                <a:ea typeface="Times New Roman"/>
                <a:cs typeface="Times New Roman"/>
                <a:sym typeface="Times New Roman"/>
              </a:rPr>
              <a:t>.</a:t>
            </a:r>
          </a:p>
          <a:p>
            <a:pPr marL="0" lvl="0" indent="0" algn="l" rtl="0">
              <a:lnSpc>
                <a:spcPct val="90000"/>
              </a:lnSpc>
              <a:spcBef>
                <a:spcPts val="1000"/>
              </a:spcBef>
              <a:spcAft>
                <a:spcPts val="0"/>
              </a:spcAft>
              <a:buClr>
                <a:srgbClr val="D8D8D8"/>
              </a:buClr>
              <a:buSzPts val="2400"/>
              <a:buNone/>
            </a:pPr>
            <a:r>
              <a:rPr lang="en-US" sz="2000" dirty="0" smtClean="0">
                <a:solidFill>
                  <a:schemeClr val="lt1"/>
                </a:solidFill>
                <a:latin typeface="Times New Roman"/>
                <a:ea typeface="Times New Roman"/>
                <a:cs typeface="Times New Roman"/>
                <a:sym typeface="Times New Roman"/>
              </a:rPr>
              <a:t>The team has given us 50,000 rows and DR columns.</a:t>
            </a:r>
            <a:endParaRPr sz="2000" dirty="0">
              <a:solidFill>
                <a:schemeClr val="lt1"/>
              </a:solidFill>
              <a:latin typeface="Times New Roman"/>
              <a:ea typeface="Times New Roman"/>
              <a:cs typeface="Times New Roman"/>
              <a:sym typeface="Times New Roman"/>
            </a:endParaRPr>
          </a:p>
          <a:p>
            <a:pPr marL="0" lvl="0" indent="0" algn="l" rtl="0">
              <a:lnSpc>
                <a:spcPct val="90000"/>
              </a:lnSpc>
              <a:spcBef>
                <a:spcPts val="1000"/>
              </a:spcBef>
              <a:spcAft>
                <a:spcPts val="0"/>
              </a:spcAft>
              <a:buClr>
                <a:srgbClr val="D8D8D8"/>
              </a:buClr>
              <a:buSzPts val="2400"/>
              <a:buNone/>
            </a:pPr>
            <a:endParaRPr sz="2000" dirty="0">
              <a:solidFill>
                <a:schemeClr val="lt1"/>
              </a:solidFill>
              <a:latin typeface="Times New Roman"/>
              <a:ea typeface="Times New Roman"/>
              <a:cs typeface="Times New Roman"/>
              <a:sym typeface="Times New Roman"/>
            </a:endParaRPr>
          </a:p>
        </p:txBody>
      </p:sp>
      <p:pic>
        <p:nvPicPr>
          <p:cNvPr id="4" name="Picture 3"/>
          <p:cNvPicPr>
            <a:picLocks noChangeAspect="1"/>
          </p:cNvPicPr>
          <p:nvPr/>
        </p:nvPicPr>
        <p:blipFill>
          <a:blip r:embed="rId3"/>
          <a:stretch>
            <a:fillRect/>
          </a:stretch>
        </p:blipFill>
        <p:spPr>
          <a:xfrm>
            <a:off x="475343" y="3058590"/>
            <a:ext cx="10187709" cy="360200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39090" y="332509"/>
            <a:ext cx="10252364" cy="5781964"/>
          </a:xfrm>
          <a:prstGeom prst="rect">
            <a:avLst/>
          </a:prstGeom>
        </p:spPr>
      </p:pic>
    </p:spTree>
    <p:extLst>
      <p:ext uri="{BB962C8B-B14F-4D97-AF65-F5344CB8AC3E}">
        <p14:creationId xmlns:p14="http://schemas.microsoft.com/office/powerpoint/2010/main" val="1916767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290619" y="184727"/>
            <a:ext cx="7126781" cy="2172799"/>
          </a:xfrm>
          <a:prstGeom prst="rect">
            <a:avLst/>
          </a:prstGeom>
        </p:spPr>
      </p:pic>
      <p:pic>
        <p:nvPicPr>
          <p:cNvPr id="3" name="Picture 2"/>
          <p:cNvPicPr>
            <a:picLocks noChangeAspect="1"/>
          </p:cNvPicPr>
          <p:nvPr/>
        </p:nvPicPr>
        <p:blipFill>
          <a:blip r:embed="rId3"/>
          <a:stretch>
            <a:fillRect/>
          </a:stretch>
        </p:blipFill>
        <p:spPr>
          <a:xfrm>
            <a:off x="91610" y="2648902"/>
            <a:ext cx="4175591" cy="4209098"/>
          </a:xfrm>
          <a:prstGeom prst="rect">
            <a:avLst/>
          </a:prstGeom>
        </p:spPr>
      </p:pic>
      <p:pic>
        <p:nvPicPr>
          <p:cNvPr id="4" name="Picture 3"/>
          <p:cNvPicPr>
            <a:picLocks noChangeAspect="1"/>
          </p:cNvPicPr>
          <p:nvPr/>
        </p:nvPicPr>
        <p:blipFill>
          <a:blip r:embed="rId4"/>
          <a:stretch>
            <a:fillRect/>
          </a:stretch>
        </p:blipFill>
        <p:spPr>
          <a:xfrm>
            <a:off x="4701310" y="3304088"/>
            <a:ext cx="7324436" cy="2898726"/>
          </a:xfrm>
          <a:prstGeom prst="rect">
            <a:avLst/>
          </a:prstGeom>
        </p:spPr>
      </p:pic>
    </p:spTree>
    <p:extLst>
      <p:ext uri="{BB962C8B-B14F-4D97-AF65-F5344CB8AC3E}">
        <p14:creationId xmlns:p14="http://schemas.microsoft.com/office/powerpoint/2010/main" val="12142708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34339" y="979056"/>
            <a:ext cx="11748655" cy="5385980"/>
          </a:xfrm>
          <a:prstGeom prst="rect">
            <a:avLst/>
          </a:prstGeom>
        </p:spPr>
      </p:pic>
    </p:spTree>
    <p:extLst>
      <p:ext uri="{BB962C8B-B14F-4D97-AF65-F5344CB8AC3E}">
        <p14:creationId xmlns:p14="http://schemas.microsoft.com/office/powerpoint/2010/main" val="2551297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574764" y="212437"/>
            <a:ext cx="8802328" cy="2735352"/>
          </a:xfrm>
          <a:prstGeom prst="rect">
            <a:avLst/>
          </a:prstGeom>
        </p:spPr>
      </p:pic>
      <p:pic>
        <p:nvPicPr>
          <p:cNvPr id="3" name="Picture 2"/>
          <p:cNvPicPr>
            <a:picLocks noChangeAspect="1"/>
          </p:cNvPicPr>
          <p:nvPr/>
        </p:nvPicPr>
        <p:blipFill rotWithShape="1">
          <a:blip r:embed="rId3"/>
          <a:srcRect b="14165"/>
          <a:stretch/>
        </p:blipFill>
        <p:spPr>
          <a:xfrm>
            <a:off x="1574764" y="3325089"/>
            <a:ext cx="8802328" cy="2798620"/>
          </a:xfrm>
          <a:prstGeom prst="rect">
            <a:avLst/>
          </a:prstGeom>
        </p:spPr>
      </p:pic>
    </p:spTree>
    <p:extLst>
      <p:ext uri="{BB962C8B-B14F-4D97-AF65-F5344CB8AC3E}">
        <p14:creationId xmlns:p14="http://schemas.microsoft.com/office/powerpoint/2010/main" val="3872374835"/>
      </p:ext>
    </p:extLst>
  </p:cSld>
  <p:clrMapOvr>
    <a:masterClrMapping/>
  </p:clrMapOvr>
</p:sld>
</file>

<file path=ppt/theme/theme1.xml><?xml version="1.0" encoding="utf-8"?>
<a:theme xmlns:a="http://schemas.openxmlformats.org/drawingml/2006/main" name="Depth">
  <a:themeElements>
    <a:clrScheme name="Depth">
      <a:dk1>
        <a:srgbClr val="000000"/>
      </a:dk1>
      <a:lt1>
        <a:srgbClr val="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TotalTime>
  <Words>503</Words>
  <Application>Microsoft Office PowerPoint</Application>
  <PresentationFormat>Widescreen</PresentationFormat>
  <Paragraphs>64</Paragraphs>
  <Slides>23</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Times New Roman</vt:lpstr>
      <vt:lpstr>Corbel</vt:lpstr>
      <vt:lpstr>Arial</vt:lpstr>
      <vt:lpstr>Algerian</vt:lpstr>
      <vt:lpstr>Manrope</vt:lpstr>
      <vt:lpstr>Courier New</vt:lpstr>
      <vt:lpstr>Depth</vt:lpstr>
      <vt:lpstr>BANK LOAN CASE STUDY     </vt:lpstr>
      <vt:lpstr>PROJECT DESCRIPTION</vt:lpstr>
      <vt:lpstr>  TECH STACK USED  </vt:lpstr>
      <vt:lpstr>  RAW DATA  </vt:lpstr>
      <vt:lpstr>Data Analytics Tasks</vt:lpstr>
      <vt:lpstr>PowerPoint Presentation</vt:lpstr>
      <vt:lpstr>PowerPoint Presentation</vt:lpstr>
      <vt:lpstr>PowerPoint Presentation</vt:lpstr>
      <vt:lpstr>PowerPoint Presentation</vt:lpstr>
      <vt:lpstr>Data Analytics Tasks</vt:lpstr>
      <vt:lpstr>PowerPoint Presentation</vt:lpstr>
      <vt:lpstr>PowerPoint Presentation</vt:lpstr>
      <vt:lpstr>Data Analytics Tasks</vt:lpstr>
      <vt:lpstr>Data Analytics Tasks</vt:lpstr>
      <vt:lpstr>PowerPoint Presentation</vt:lpstr>
      <vt:lpstr>PowerPoint Presentation</vt:lpstr>
      <vt:lpstr>PowerPoint Presentation</vt:lpstr>
      <vt:lpstr>PowerPoint Presentation</vt:lpstr>
      <vt:lpstr>Data Analytics Tasks</vt:lpstr>
      <vt:lpstr>PowerPoint Presentation</vt:lpstr>
      <vt:lpstr>INSIGHTS</vt:lpstr>
      <vt:lpstr>CONCLUSION </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LOAN CASE STUDY</dc:title>
  <dc:creator>Sunny</dc:creator>
  <cp:lastModifiedBy>Microsoft account</cp:lastModifiedBy>
  <cp:revision>6</cp:revision>
  <dcterms:modified xsi:type="dcterms:W3CDTF">2025-03-17T11:06:16Z</dcterms:modified>
</cp:coreProperties>
</file>