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3" r:id="rId9"/>
    <p:sldId id="272" r:id="rId10"/>
    <p:sldId id="264" r:id="rId11"/>
    <p:sldId id="265" r:id="rId12"/>
    <p:sldId id="266" r:id="rId13"/>
    <p:sldId id="263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F0B-DD6F-FC4E-8AD6-E8B645DF75A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91549" y="1630650"/>
            <a:ext cx="3644805" cy="3654568"/>
            <a:chOff x="1835497" y="2291788"/>
            <a:chExt cx="3644805" cy="36545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285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8100" cmpd="sng"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8692" y="932582"/>
            <a:ext cx="3644805" cy="3654568"/>
            <a:chOff x="1835497" y="2291788"/>
            <a:chExt cx="3644805" cy="36545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V="1">
            <a:off x="2014093" y="942503"/>
            <a:ext cx="1594599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019054" y="2751736"/>
            <a:ext cx="1589638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014093" y="4583567"/>
            <a:ext cx="1594599" cy="136320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41859" y="2751736"/>
            <a:ext cx="1589638" cy="1342948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36093" y="4583567"/>
            <a:ext cx="1595404" cy="135645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64664" y="4583567"/>
            <a:ext cx="1588833" cy="135328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58898" y="2751736"/>
            <a:ext cx="1594599" cy="136596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58898" y="942503"/>
            <a:ext cx="1594599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41859" y="932582"/>
            <a:ext cx="1589638" cy="1359206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Parallelogram 68"/>
          <p:cNvSpPr/>
          <p:nvPr/>
        </p:nvSpPr>
        <p:spPr>
          <a:xfrm>
            <a:off x="2019053" y="2751737"/>
            <a:ext cx="5234443" cy="1342948"/>
          </a:xfrm>
          <a:prstGeom prst="parallelogram">
            <a:avLst>
              <a:gd name="adj" fmla="val 118200"/>
            </a:avLst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966567" y="5000260"/>
            <a:ext cx="466316" cy="654800"/>
            <a:chOff x="2787971" y="5000260"/>
            <a:chExt cx="466316" cy="654800"/>
          </a:xfrm>
        </p:grpSpPr>
        <p:sp>
          <p:nvSpPr>
            <p:cNvPr id="70" name="TextBox 69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1" name="Parallelogram 70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664664" y="4345460"/>
            <a:ext cx="466316" cy="654800"/>
            <a:chOff x="2787971" y="5000260"/>
            <a:chExt cx="466316" cy="654800"/>
          </a:xfrm>
        </p:grpSpPr>
        <p:sp>
          <p:nvSpPr>
            <p:cNvPr id="77" name="TextBox 7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Parallelogram 7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41859" y="4378802"/>
            <a:ext cx="466316" cy="654800"/>
            <a:chOff x="2787971" y="5000260"/>
            <a:chExt cx="466316" cy="654800"/>
          </a:xfrm>
        </p:grpSpPr>
        <p:sp>
          <p:nvSpPr>
            <p:cNvPr id="80" name="TextBox 79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1" name="Parallelogram 80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55261" y="3118823"/>
            <a:ext cx="466316" cy="654800"/>
            <a:chOff x="2787971" y="5000260"/>
            <a:chExt cx="466316" cy="654800"/>
          </a:xfrm>
        </p:grpSpPr>
        <p:sp>
          <p:nvSpPr>
            <p:cNvPr id="83" name="TextBox 82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53358" y="2464023"/>
            <a:ext cx="466316" cy="654800"/>
            <a:chOff x="2787971" y="5000260"/>
            <a:chExt cx="466316" cy="654800"/>
          </a:xfrm>
        </p:grpSpPr>
        <p:sp>
          <p:nvSpPr>
            <p:cNvPr id="89" name="TextBox 88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30553" y="2497365"/>
            <a:ext cx="466316" cy="654800"/>
            <a:chOff x="2787971" y="5000260"/>
            <a:chExt cx="466316" cy="654800"/>
          </a:xfrm>
        </p:grpSpPr>
        <p:sp>
          <p:nvSpPr>
            <p:cNvPr id="92" name="TextBox 91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75875" y="5000260"/>
            <a:ext cx="466316" cy="654800"/>
            <a:chOff x="2787971" y="5000260"/>
            <a:chExt cx="466316" cy="654800"/>
          </a:xfrm>
        </p:grpSpPr>
        <p:sp>
          <p:nvSpPr>
            <p:cNvPr id="74" name="TextBox 73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64569" y="3118823"/>
            <a:ext cx="466316" cy="654800"/>
            <a:chOff x="2787971" y="5000260"/>
            <a:chExt cx="466316" cy="654800"/>
          </a:xfrm>
        </p:grpSpPr>
        <p:sp>
          <p:nvSpPr>
            <p:cNvPr id="86" name="TextBox 85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4093" y="2291788"/>
            <a:ext cx="3644805" cy="3654568"/>
            <a:chOff x="1835497" y="2291788"/>
            <a:chExt cx="3644805" cy="365456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183923" y="59368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-100,-100,-100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430443" y="5974196"/>
            <a:ext cx="66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0,-100,-100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722810" y="5974196"/>
            <a:ext cx="766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100,-100,-100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1183923" y="3986962"/>
            <a:ext cx="685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0,-100</a:t>
            </a:r>
            <a:endParaRPr 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83923" y="2184066"/>
            <a:ext cx="7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100,-100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641866" y="5177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 0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3294" y="4475845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100,-100,100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78385" y="2617911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100, 0, 100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274491" y="824860"/>
            <a:ext cx="750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100, 100, 100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49600" y="814932"/>
            <a:ext cx="781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-100, 100, 100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06268" y="1522928"/>
            <a:ext cx="677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-100, 100, 0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35681" y="633477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  <a:r>
              <a:rPr lang="en-US" sz="800" dirty="0" smtClean="0"/>
              <a:t>, 100, 100</a:t>
            </a:r>
            <a:endParaRPr lang="en-US" sz="8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914892" y="342737"/>
            <a:ext cx="1199654" cy="1199532"/>
            <a:chOff x="305136" y="5488812"/>
            <a:chExt cx="1199654" cy="1199532"/>
          </a:xfrm>
        </p:grpSpPr>
        <p:sp>
          <p:nvSpPr>
            <p:cNvPr id="119" name="TextBox 118"/>
            <p:cNvSpPr txBox="1"/>
            <p:nvPr/>
          </p:nvSpPr>
          <p:spPr>
            <a:xfrm>
              <a:off x="1140985" y="6319012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305136" y="5488812"/>
              <a:ext cx="1199654" cy="950021"/>
              <a:chOff x="305136" y="5488812"/>
              <a:chExt cx="1199654" cy="950021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605218" y="6438831"/>
                <a:ext cx="5357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605218" y="5734429"/>
                <a:ext cx="0" cy="70440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05218" y="5936851"/>
                <a:ext cx="535767" cy="50198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05136" y="54888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212034" y="5559094"/>
                <a:ext cx="29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5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5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5520" y="233036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5520" y="233036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8386" y="233036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9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5520" y="233036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8386" y="233036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21252" y="233036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1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/>
          <p:cNvSpPr/>
          <p:nvPr/>
        </p:nvSpPr>
        <p:spPr>
          <a:xfrm>
            <a:off x="2589538" y="476339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7198100" y="2705833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4383954" y="2705833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50621" y="477956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50621" y="1160775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567201" y="1160775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1218944" y="47634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293948" y="47634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329339" y="3476112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5229767" y="2573464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7906138" y="258320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7006816" y="3476112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5137945" y="4995610"/>
            <a:ext cx="502426" cy="451650"/>
            <a:chOff x="3055855" y="1567555"/>
            <a:chExt cx="3174946" cy="3216058"/>
          </a:xfrm>
        </p:grpSpPr>
        <p:sp>
          <p:nvSpPr>
            <p:cNvPr id="80" name="Cube 7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0777" y="3229223"/>
            <a:ext cx="502426" cy="451650"/>
            <a:chOff x="3055855" y="1567555"/>
            <a:chExt cx="3174946" cy="321605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Cube 1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0855" y="1159284"/>
            <a:ext cx="502426" cy="451650"/>
            <a:chOff x="3055855" y="1567555"/>
            <a:chExt cx="3174946" cy="321605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Cube 2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75681" y="476340"/>
            <a:ext cx="502426" cy="451650"/>
            <a:chOff x="3055855" y="1567555"/>
            <a:chExt cx="3174946" cy="3216058"/>
          </a:xfrm>
        </p:grpSpPr>
        <p:sp>
          <p:nvSpPr>
            <p:cNvPr id="26" name="Cube 2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97095" y="2541908"/>
            <a:ext cx="502426" cy="451650"/>
            <a:chOff x="3055855" y="1567555"/>
            <a:chExt cx="3174946" cy="321605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" name="Cube 3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518674" y="3230839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36" name="Cube 3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518674" y="1150979"/>
            <a:ext cx="502426" cy="451650"/>
            <a:chOff x="3055855" y="1567555"/>
            <a:chExt cx="3174946" cy="3216058"/>
          </a:xfrm>
        </p:grpSpPr>
        <p:sp>
          <p:nvSpPr>
            <p:cNvPr id="41" name="Cube 4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83422" y="477956"/>
            <a:ext cx="502426" cy="451650"/>
            <a:chOff x="3055855" y="1567555"/>
            <a:chExt cx="3174946" cy="3216058"/>
          </a:xfrm>
          <a:solidFill>
            <a:srgbClr val="7F7F7F"/>
          </a:solidFill>
        </p:grpSpPr>
        <p:sp>
          <p:nvSpPr>
            <p:cNvPr id="46" name="Cube 4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84992" y="2543524"/>
            <a:ext cx="502426" cy="451650"/>
            <a:chOff x="3055855" y="1567555"/>
            <a:chExt cx="3174946" cy="321605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Cube 5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240258" y="5908523"/>
            <a:ext cx="502426" cy="451650"/>
            <a:chOff x="3055855" y="1567555"/>
            <a:chExt cx="3174946" cy="321605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Cube 6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225547" y="3159121"/>
            <a:ext cx="502426" cy="451650"/>
            <a:chOff x="3055855" y="1567555"/>
            <a:chExt cx="3174946" cy="3216058"/>
          </a:xfrm>
          <a:solidFill>
            <a:srgbClr val="FDEADA"/>
          </a:solidFill>
        </p:grpSpPr>
        <p:sp>
          <p:nvSpPr>
            <p:cNvPr id="70" name="Cube 6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134805" y="2261531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75" name="Cube 7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00063" y="5910366"/>
            <a:ext cx="502426" cy="451650"/>
            <a:chOff x="3055855" y="1567555"/>
            <a:chExt cx="3174946" cy="3216058"/>
          </a:xfrm>
        </p:grpSpPr>
        <p:sp>
          <p:nvSpPr>
            <p:cNvPr id="85" name="Cube 8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018513" y="3174265"/>
            <a:ext cx="502426" cy="451650"/>
            <a:chOff x="3055855" y="1567555"/>
            <a:chExt cx="3174946" cy="3216058"/>
          </a:xfrm>
          <a:solidFill>
            <a:srgbClr val="D7E4BD"/>
          </a:solidFill>
        </p:grpSpPr>
        <p:sp>
          <p:nvSpPr>
            <p:cNvPr id="90" name="Cube 8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896180" y="2262923"/>
            <a:ext cx="502426" cy="451650"/>
            <a:chOff x="3055855" y="1567555"/>
            <a:chExt cx="3174946" cy="3216058"/>
          </a:xfrm>
          <a:solidFill>
            <a:srgbClr val="B3A2C7"/>
          </a:solidFill>
        </p:grpSpPr>
        <p:sp>
          <p:nvSpPr>
            <p:cNvPr id="95" name="Cube 9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906138" y="4990095"/>
            <a:ext cx="502426" cy="451650"/>
            <a:chOff x="3055855" y="1567555"/>
            <a:chExt cx="3174946" cy="3216058"/>
          </a:xfrm>
          <a:solidFill>
            <a:srgbClr val="C6D9F1"/>
          </a:solidFill>
        </p:grpSpPr>
        <p:sp>
          <p:nvSpPr>
            <p:cNvPr id="100" name="Cube 9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07029" y="1301660"/>
            <a:ext cx="0" cy="2339302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10933" y="1271897"/>
            <a:ext cx="2406018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8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3133781" y="3814011"/>
            <a:ext cx="502426" cy="451650"/>
            <a:chOff x="3055855" y="1567555"/>
            <a:chExt cx="3174946" cy="3216058"/>
          </a:xfrm>
        </p:grpSpPr>
        <p:sp>
          <p:nvSpPr>
            <p:cNvPr id="80" name="Cube 7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727028" y="1512709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236094" y="4726924"/>
            <a:ext cx="502426" cy="451650"/>
            <a:chOff x="3055855" y="1567555"/>
            <a:chExt cx="3174946" cy="321605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Cube 6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221383" y="1977522"/>
            <a:ext cx="502426" cy="451650"/>
            <a:chOff x="3055855" y="1567555"/>
            <a:chExt cx="3174946" cy="3216058"/>
          </a:xfrm>
          <a:solidFill>
            <a:srgbClr val="FDEADA"/>
          </a:solidFill>
        </p:grpSpPr>
        <p:sp>
          <p:nvSpPr>
            <p:cNvPr id="70" name="Cube 6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130641" y="1079932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75" name="Cube 7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995899" y="4728767"/>
            <a:ext cx="502426" cy="451650"/>
            <a:chOff x="3055855" y="1567555"/>
            <a:chExt cx="3174946" cy="3216058"/>
          </a:xfrm>
        </p:grpSpPr>
        <p:sp>
          <p:nvSpPr>
            <p:cNvPr id="85" name="Cube 8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014349" y="1992666"/>
            <a:ext cx="502426" cy="451650"/>
            <a:chOff x="3055855" y="1567555"/>
            <a:chExt cx="3174946" cy="3216058"/>
          </a:xfrm>
          <a:solidFill>
            <a:srgbClr val="D7E4BD"/>
          </a:solidFill>
        </p:grpSpPr>
        <p:sp>
          <p:nvSpPr>
            <p:cNvPr id="90" name="Cube 8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892016" y="1081324"/>
            <a:ext cx="502426" cy="451650"/>
            <a:chOff x="3055855" y="1567555"/>
            <a:chExt cx="3174946" cy="3216058"/>
          </a:xfrm>
          <a:solidFill>
            <a:srgbClr val="B3A2C7"/>
          </a:solidFill>
        </p:grpSpPr>
        <p:sp>
          <p:nvSpPr>
            <p:cNvPr id="95" name="Cube 9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901974" y="3808496"/>
            <a:ext cx="502426" cy="451650"/>
            <a:chOff x="3055855" y="1567555"/>
            <a:chExt cx="3174946" cy="3216058"/>
          </a:xfrm>
          <a:solidFill>
            <a:srgbClr val="C6D9F1"/>
          </a:solidFill>
        </p:grpSpPr>
        <p:sp>
          <p:nvSpPr>
            <p:cNvPr id="100" name="Cube 9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194048" y="3629486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Cube 108"/>
          <p:cNvSpPr/>
          <p:nvPr/>
        </p:nvSpPr>
        <p:spPr>
          <a:xfrm>
            <a:off x="3242924" y="142998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919295" y="1439724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5279357" y="1502788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/>
          <p:cNvSpPr/>
          <p:nvPr/>
        </p:nvSpPr>
        <p:spPr>
          <a:xfrm>
            <a:off x="2465211" y="1502788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2342496" y="233262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5019973" y="233262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be 461"/>
          <p:cNvSpPr/>
          <p:nvPr/>
        </p:nvSpPr>
        <p:spPr>
          <a:xfrm>
            <a:off x="4167880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Cube 477"/>
          <p:cNvSpPr/>
          <p:nvPr/>
        </p:nvSpPr>
        <p:spPr>
          <a:xfrm>
            <a:off x="4167880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Cube 478"/>
          <p:cNvSpPr/>
          <p:nvPr/>
        </p:nvSpPr>
        <p:spPr>
          <a:xfrm>
            <a:off x="4167880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Cube 479"/>
          <p:cNvSpPr/>
          <p:nvPr/>
        </p:nvSpPr>
        <p:spPr>
          <a:xfrm>
            <a:off x="4167880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Cube 480"/>
          <p:cNvSpPr/>
          <p:nvPr/>
        </p:nvSpPr>
        <p:spPr>
          <a:xfrm>
            <a:off x="4167880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>
            <a:off x="4604431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>
            <a:off x="4604431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Cube 483"/>
          <p:cNvSpPr/>
          <p:nvPr/>
        </p:nvSpPr>
        <p:spPr>
          <a:xfrm>
            <a:off x="4604431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Cube 484"/>
          <p:cNvSpPr/>
          <p:nvPr/>
        </p:nvSpPr>
        <p:spPr>
          <a:xfrm>
            <a:off x="4604431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Cube 485"/>
          <p:cNvSpPr/>
          <p:nvPr/>
        </p:nvSpPr>
        <p:spPr>
          <a:xfrm>
            <a:off x="4604431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Cube 486"/>
          <p:cNvSpPr/>
          <p:nvPr/>
        </p:nvSpPr>
        <p:spPr>
          <a:xfrm>
            <a:off x="5040982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Cube 487"/>
          <p:cNvSpPr/>
          <p:nvPr/>
        </p:nvSpPr>
        <p:spPr>
          <a:xfrm>
            <a:off x="5040982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Cube 488"/>
          <p:cNvSpPr/>
          <p:nvPr/>
        </p:nvSpPr>
        <p:spPr>
          <a:xfrm>
            <a:off x="5040982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Cube 489"/>
          <p:cNvSpPr/>
          <p:nvPr/>
        </p:nvSpPr>
        <p:spPr>
          <a:xfrm>
            <a:off x="5040982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Cube 490"/>
          <p:cNvSpPr/>
          <p:nvPr/>
        </p:nvSpPr>
        <p:spPr>
          <a:xfrm>
            <a:off x="5040982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Cube 496"/>
          <p:cNvSpPr/>
          <p:nvPr/>
        </p:nvSpPr>
        <p:spPr>
          <a:xfrm>
            <a:off x="3949604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Cube 497"/>
          <p:cNvSpPr/>
          <p:nvPr/>
        </p:nvSpPr>
        <p:spPr>
          <a:xfrm>
            <a:off x="3949604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Cube 498"/>
          <p:cNvSpPr/>
          <p:nvPr/>
        </p:nvSpPr>
        <p:spPr>
          <a:xfrm>
            <a:off x="3949604" y="277515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Cube 499"/>
          <p:cNvSpPr/>
          <p:nvPr/>
        </p:nvSpPr>
        <p:spPr>
          <a:xfrm>
            <a:off x="3949604" y="231877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Cube 500"/>
          <p:cNvSpPr/>
          <p:nvPr/>
        </p:nvSpPr>
        <p:spPr>
          <a:xfrm>
            <a:off x="3949604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Cube 501"/>
          <p:cNvSpPr/>
          <p:nvPr/>
        </p:nvSpPr>
        <p:spPr>
          <a:xfrm>
            <a:off x="4386155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Cube 502"/>
          <p:cNvSpPr/>
          <p:nvPr/>
        </p:nvSpPr>
        <p:spPr>
          <a:xfrm>
            <a:off x="4386155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Cube 503"/>
          <p:cNvSpPr/>
          <p:nvPr/>
        </p:nvSpPr>
        <p:spPr>
          <a:xfrm>
            <a:off x="4386155" y="2775152"/>
            <a:ext cx="436551" cy="456373"/>
          </a:xfrm>
          <a:prstGeom prst="cub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Cube 504"/>
          <p:cNvSpPr/>
          <p:nvPr/>
        </p:nvSpPr>
        <p:spPr>
          <a:xfrm>
            <a:off x="4386155" y="231877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Cube 505"/>
          <p:cNvSpPr/>
          <p:nvPr/>
        </p:nvSpPr>
        <p:spPr>
          <a:xfrm>
            <a:off x="4386155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Cube 506"/>
          <p:cNvSpPr/>
          <p:nvPr/>
        </p:nvSpPr>
        <p:spPr>
          <a:xfrm>
            <a:off x="4822706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ube 507"/>
          <p:cNvSpPr/>
          <p:nvPr/>
        </p:nvSpPr>
        <p:spPr>
          <a:xfrm>
            <a:off x="4822706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Cube 508"/>
          <p:cNvSpPr/>
          <p:nvPr/>
        </p:nvSpPr>
        <p:spPr>
          <a:xfrm>
            <a:off x="4822706" y="277515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Cube 509"/>
          <p:cNvSpPr/>
          <p:nvPr/>
        </p:nvSpPr>
        <p:spPr>
          <a:xfrm>
            <a:off x="4822706" y="2318779"/>
            <a:ext cx="436551" cy="456373"/>
          </a:xfrm>
          <a:prstGeom prst="cub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Cube 510"/>
          <p:cNvSpPr/>
          <p:nvPr/>
        </p:nvSpPr>
        <p:spPr>
          <a:xfrm>
            <a:off x="4822706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Cube 511"/>
          <p:cNvSpPr/>
          <p:nvPr/>
        </p:nvSpPr>
        <p:spPr>
          <a:xfrm>
            <a:off x="3731329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Cube 512"/>
          <p:cNvSpPr/>
          <p:nvPr/>
        </p:nvSpPr>
        <p:spPr>
          <a:xfrm>
            <a:off x="3731329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Cube 513"/>
          <p:cNvSpPr/>
          <p:nvPr/>
        </p:nvSpPr>
        <p:spPr>
          <a:xfrm>
            <a:off x="3731329" y="301050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Cube 514"/>
          <p:cNvSpPr/>
          <p:nvPr/>
        </p:nvSpPr>
        <p:spPr>
          <a:xfrm>
            <a:off x="3731329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ube 515"/>
          <p:cNvSpPr/>
          <p:nvPr/>
        </p:nvSpPr>
        <p:spPr>
          <a:xfrm>
            <a:off x="3731329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Cube 516"/>
          <p:cNvSpPr/>
          <p:nvPr/>
        </p:nvSpPr>
        <p:spPr>
          <a:xfrm>
            <a:off x="4167880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Cube 517"/>
          <p:cNvSpPr/>
          <p:nvPr/>
        </p:nvSpPr>
        <p:spPr>
          <a:xfrm>
            <a:off x="4167880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Cube 518"/>
          <p:cNvSpPr/>
          <p:nvPr/>
        </p:nvSpPr>
        <p:spPr>
          <a:xfrm>
            <a:off x="2988022" y="441931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Cube 519"/>
          <p:cNvSpPr/>
          <p:nvPr/>
        </p:nvSpPr>
        <p:spPr>
          <a:xfrm>
            <a:off x="4167880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Cube 520"/>
          <p:cNvSpPr/>
          <p:nvPr/>
        </p:nvSpPr>
        <p:spPr>
          <a:xfrm>
            <a:off x="4167880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Cube 521"/>
          <p:cNvSpPr/>
          <p:nvPr/>
        </p:nvSpPr>
        <p:spPr>
          <a:xfrm>
            <a:off x="4604431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Cube 522"/>
          <p:cNvSpPr/>
          <p:nvPr/>
        </p:nvSpPr>
        <p:spPr>
          <a:xfrm>
            <a:off x="4604431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Cube 523"/>
          <p:cNvSpPr/>
          <p:nvPr/>
        </p:nvSpPr>
        <p:spPr>
          <a:xfrm>
            <a:off x="4604431" y="301050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Cube 524"/>
          <p:cNvSpPr/>
          <p:nvPr/>
        </p:nvSpPr>
        <p:spPr>
          <a:xfrm>
            <a:off x="4604431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Cube 525"/>
          <p:cNvSpPr/>
          <p:nvPr/>
        </p:nvSpPr>
        <p:spPr>
          <a:xfrm>
            <a:off x="4604431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1" name="Straight Arrow Connector 560"/>
          <p:cNvCxnSpPr/>
          <p:nvPr/>
        </p:nvCxnSpPr>
        <p:spPr>
          <a:xfrm flipV="1">
            <a:off x="3424573" y="3231525"/>
            <a:ext cx="961582" cy="1148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0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71318" y="3531932"/>
            <a:ext cx="3160031" cy="2997046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accent6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004" y="397525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5011" y="397525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75019" y="397317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5027" y="397365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004" y="470600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85011" y="470600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75019" y="470392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65027" y="470439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5004" y="546977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5011" y="546977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75019" y="546769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65027" y="546817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95004" y="620855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85011" y="620855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75019" y="620647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65027" y="6206951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31349" y="3537542"/>
            <a:ext cx="3160031" cy="2997046"/>
            <a:chOff x="436551" y="515900"/>
            <a:chExt cx="3611464" cy="3606611"/>
          </a:xfrm>
        </p:grpSpPr>
        <p:sp>
          <p:nvSpPr>
            <p:cNvPr id="39" name="Rectangle 38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955035" y="398086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45042" y="398086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35050" y="397878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25058" y="397926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55035" y="471161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45042" y="471161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35050" y="470953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25058" y="471000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955035" y="547538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45042" y="547538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35050" y="547330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25058" y="547378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55035" y="621416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45042" y="621416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35050" y="621208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25058" y="6212561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1371318" y="534886"/>
            <a:ext cx="3160031" cy="2997046"/>
            <a:chOff x="436551" y="515900"/>
            <a:chExt cx="3611464" cy="3606611"/>
          </a:xfrm>
        </p:grpSpPr>
        <p:sp>
          <p:nvSpPr>
            <p:cNvPr id="140" name="Rectangle 139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795004" y="97821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585011" y="97821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375019" y="97613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165027" y="97660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1795004" y="170895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585011" y="170895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375019" y="170687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165027" y="1707353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795004" y="247273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2585011" y="247273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375019" y="247065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4165027" y="2471124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1795004" y="321151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585011" y="321151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3375019" y="320943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165027" y="320990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531349" y="540496"/>
            <a:ext cx="3160031" cy="2997046"/>
            <a:chOff x="436551" y="515900"/>
            <a:chExt cx="3611464" cy="3606611"/>
          </a:xfrm>
        </p:grpSpPr>
        <p:sp>
          <p:nvSpPr>
            <p:cNvPr id="173" name="Rectangle 17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955035" y="98382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5745042" y="98382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6535050" y="98174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7325058" y="98221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4955035" y="171456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745042" y="171456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535050" y="171248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325058" y="1712963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955035" y="247834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5745042" y="247834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6535050" y="247626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7325058" y="2476734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4955035" y="321712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5745042" y="321712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6535050" y="321504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7325058" y="321551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2161326" y="2021478"/>
            <a:ext cx="3950038" cy="37531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71318" y="3531932"/>
            <a:ext cx="3160031" cy="2997046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rgbClr val="F79646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004" y="397525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85011" y="397525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75019" y="397317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65027" y="397365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004" y="470600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85011" y="470600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75019" y="470392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65027" y="470439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5004" y="546977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85011" y="546977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75019" y="546769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65027" y="546817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95004" y="620855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85011" y="620855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75019" y="620647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65027" y="6206951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31349" y="3537542"/>
            <a:ext cx="3160031" cy="2997046"/>
            <a:chOff x="436551" y="515900"/>
            <a:chExt cx="3611464" cy="3606611"/>
          </a:xfrm>
        </p:grpSpPr>
        <p:sp>
          <p:nvSpPr>
            <p:cNvPr id="39" name="Rectangle 38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955035" y="398086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45042" y="398086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35050" y="3978788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25058" y="397926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55035" y="471161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45042" y="471161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35050" y="470953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25058" y="471000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955035" y="547538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45042" y="547538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35050" y="547330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25058" y="547378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55035" y="621416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45042" y="621416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35050" y="621208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25058" y="6212561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1371318" y="534886"/>
            <a:ext cx="3160031" cy="2997046"/>
            <a:chOff x="436551" y="515900"/>
            <a:chExt cx="3611464" cy="3606611"/>
          </a:xfrm>
        </p:grpSpPr>
        <p:sp>
          <p:nvSpPr>
            <p:cNvPr id="140" name="Rectangle 139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795004" y="97821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585011" y="97821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3375019" y="97613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165027" y="97660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1795004" y="170895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585011" y="170895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375019" y="170687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165027" y="1707353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795004" y="247273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2585011" y="247273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375019" y="247065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4165027" y="2471124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1795004" y="321151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585011" y="321151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3375019" y="320943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165027" y="320990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4531349" y="540496"/>
            <a:ext cx="3160031" cy="2997046"/>
            <a:chOff x="436551" y="515900"/>
            <a:chExt cx="3611464" cy="3606611"/>
          </a:xfrm>
        </p:grpSpPr>
        <p:sp>
          <p:nvSpPr>
            <p:cNvPr id="173" name="Rectangle 17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rgbClr val="C6D9F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955035" y="98382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5745042" y="98382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6535050" y="981742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7325058" y="982216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4955035" y="171456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745042" y="171456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535050" y="1712489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325058" y="1712963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955035" y="247834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5745042" y="247834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6535050" y="247626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7325058" y="2476734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4955035" y="321712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5745042" y="321712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6535050" y="3215040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7325058" y="3215515"/>
            <a:ext cx="366322" cy="306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2161326" y="2021478"/>
            <a:ext cx="3950038" cy="37531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341107" y="51264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31115" y="51060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89311" y="51264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17912" y="51264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501138" y="51264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341107" y="44502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131115" y="44299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889311" y="44502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717912" y="44502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501138" y="44502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307199" y="361153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097207" y="359116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855403" y="361153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84004" y="361153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467230" y="361153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293269" y="293604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083277" y="29156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841473" y="293604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670074" y="293604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453300" y="293604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293269" y="21277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083277" y="210734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841473" y="21277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670074" y="21277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453300" y="21277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9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28442" y="1423132"/>
            <a:ext cx="3611464" cy="3606611"/>
            <a:chOff x="436551" y="515900"/>
            <a:chExt cx="3611464" cy="3606611"/>
          </a:xfrm>
        </p:grpSpPr>
        <p:sp>
          <p:nvSpPr>
            <p:cNvPr id="3" name="Rectangle 2"/>
            <p:cNvSpPr/>
            <p:nvPr/>
          </p:nvSpPr>
          <p:spPr>
            <a:xfrm>
              <a:off x="436551" y="51590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6551" y="1418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9417" y="51948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9417" y="1422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551" y="231245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551" y="3215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39417" y="231603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9417" y="3218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3" y="516725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283" y="1419550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45149" y="520307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45149" y="1423132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3" y="2313279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42283" y="3216104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5149" y="2316861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5149" y="3219686"/>
              <a:ext cx="902866" cy="9028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2654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15520" y="195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8386" y="19541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21252" y="195469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654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15520" y="283599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18386" y="28334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1252" y="283406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2654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15520" y="375511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18386" y="375260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1252" y="3753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12654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5520" y="46441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86" y="46416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21252" y="46422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5" name="Smiley Face 34"/>
          <p:cNvSpPr/>
          <p:nvPr/>
        </p:nvSpPr>
        <p:spPr>
          <a:xfrm>
            <a:off x="3748421" y="2456491"/>
            <a:ext cx="367099" cy="377004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651287" y="2458994"/>
            <a:ext cx="367099" cy="37700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554153" y="2456491"/>
            <a:ext cx="367099" cy="377004"/>
          </a:xfrm>
          <a:prstGeom prst="smileyFac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394</Words>
  <Application>Microsoft Macintosh PowerPoint</Application>
  <PresentationFormat>On-screen Show (4:3)</PresentationFormat>
  <Paragraphs>333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T.  Murphy</dc:creator>
  <cp:lastModifiedBy>John T.  Murphy</cp:lastModifiedBy>
  <cp:revision>23</cp:revision>
  <dcterms:created xsi:type="dcterms:W3CDTF">2016-07-28T17:27:51Z</dcterms:created>
  <dcterms:modified xsi:type="dcterms:W3CDTF">2016-08-15T09:38:29Z</dcterms:modified>
</cp:coreProperties>
</file>