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74206d03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74206d0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08275" y="1152725"/>
            <a:ext cx="8222100" cy="30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¿El </a:t>
            </a:r>
            <a:r>
              <a:rPr lang="es"/>
              <a:t>género</a:t>
            </a:r>
            <a:r>
              <a:rPr lang="es"/>
              <a:t> </a:t>
            </a:r>
            <a:r>
              <a:rPr lang="es"/>
              <a:t>del comprador influye en la frecuencia de compra de productos electrónicos?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08275" y="827425"/>
            <a:ext cx="8222100" cy="33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la hipótesis: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33"/>
              <a:t>Variable independiente: Genero del comprador.</a:t>
            </a:r>
            <a:endParaRPr sz="3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33"/>
              <a:t>Variable dependiente: Frecuencia de compra de productos electrónicos</a:t>
            </a:r>
            <a:endParaRPr sz="35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