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D8BD707-D9CF-40AE-B4C6-C98DA3205C09}" type="datetimeFigureOut">
              <a:rPr lang="en-US" smtClean="0"/>
              <a:pPr/>
              <a:t>4/19/2023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D8BD707-D9CF-40AE-B4C6-C98DA3205C09}" type="datetimeFigureOut">
              <a:rPr lang="en-US" smtClean="0"/>
              <a:pPr/>
              <a:t>4/19/2023</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VUE JS</a:t>
            </a:r>
            <a:endParaRPr lang="en-US" b="1" dirty="0"/>
          </a:p>
        </p:txBody>
      </p:sp>
      <p:sp>
        <p:nvSpPr>
          <p:cNvPr id="3" name="Subtitle 2"/>
          <p:cNvSpPr>
            <a:spLocks noGrp="1"/>
          </p:cNvSpPr>
          <p:nvPr>
            <p:ph type="subTitle" idx="1"/>
          </p:nvPr>
        </p:nvSpPr>
        <p:spPr/>
        <p:txBody>
          <a:bodyPr/>
          <a:lstStyle/>
          <a:p>
            <a:r>
              <a:rPr lang="en-US" dirty="0" smtClean="0"/>
              <a:t>By: Nyarko Isaac Kwadwo</a:t>
            </a:r>
            <a:endParaRPr lang="en-US" dirty="0"/>
          </a:p>
        </p:txBody>
      </p:sp>
    </p:spTree>
    <p:extLst>
      <p:ext uri="{BB962C8B-B14F-4D97-AF65-F5344CB8AC3E}">
        <p14:creationId xmlns:p14="http://schemas.microsoft.com/office/powerpoint/2010/main" val="7833538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362200"/>
            <a:ext cx="8686799" cy="4267200"/>
          </a:xfrm>
        </p:spPr>
        <p:txBody>
          <a:bodyPr/>
          <a:lstStyle/>
          <a:p>
            <a:r>
              <a:rPr lang="en-US" dirty="0" smtClean="0"/>
              <a:t>Create any empty folder for the project</a:t>
            </a:r>
          </a:p>
          <a:p>
            <a:r>
              <a:rPr lang="en-US" dirty="0" smtClean="0"/>
              <a:t>Open the folder using VS Code</a:t>
            </a:r>
          </a:p>
          <a:p>
            <a:r>
              <a:rPr lang="en-US" dirty="0" smtClean="0"/>
              <a:t>Type </a:t>
            </a:r>
            <a:r>
              <a:rPr lang="en-US" b="1" dirty="0" err="1" smtClean="0"/>
              <a:t>npm</a:t>
            </a:r>
            <a:r>
              <a:rPr lang="en-US" b="1" dirty="0" smtClean="0"/>
              <a:t> </a:t>
            </a:r>
            <a:r>
              <a:rPr lang="en-US" b="1" dirty="0" err="1" smtClean="0"/>
              <a:t>init</a:t>
            </a:r>
            <a:r>
              <a:rPr lang="en-US" b="1" dirty="0" smtClean="0"/>
              <a:t> </a:t>
            </a:r>
            <a:r>
              <a:rPr lang="en-US" dirty="0" smtClean="0"/>
              <a:t>in the terminal, this provide all necessary information to generate </a:t>
            </a:r>
            <a:r>
              <a:rPr lang="en-US" b="1" dirty="0" err="1" smtClean="0"/>
              <a:t>package.json</a:t>
            </a:r>
            <a:r>
              <a:rPr lang="en-US" dirty="0" smtClean="0"/>
              <a:t> file</a:t>
            </a:r>
          </a:p>
          <a:p>
            <a:r>
              <a:rPr lang="en-US" dirty="0" smtClean="0"/>
              <a:t>Create a folder by name </a:t>
            </a:r>
            <a:r>
              <a:rPr lang="en-US" b="1" dirty="0" err="1" smtClean="0"/>
              <a:t>src</a:t>
            </a:r>
            <a:r>
              <a:rPr lang="en-US" dirty="0" smtClean="0"/>
              <a:t> that will be use to store the project files.</a:t>
            </a:r>
          </a:p>
          <a:p>
            <a:r>
              <a:rPr lang="en-US" dirty="0" smtClean="0"/>
              <a:t>Create a file in the </a:t>
            </a:r>
            <a:r>
              <a:rPr lang="en-US" b="1" dirty="0" err="1" smtClean="0"/>
              <a:t>src</a:t>
            </a:r>
            <a:r>
              <a:rPr lang="en-US" dirty="0" smtClean="0"/>
              <a:t> folder and name it </a:t>
            </a:r>
            <a:r>
              <a:rPr lang="en-US" b="1" dirty="0" smtClean="0"/>
              <a:t>index.js</a:t>
            </a:r>
            <a:r>
              <a:rPr lang="en-US" dirty="0" smtClean="0"/>
              <a:t> that will serve as an entry point of the project.</a:t>
            </a:r>
          </a:p>
          <a:p>
            <a:r>
              <a:rPr lang="en-US" dirty="0" smtClean="0"/>
              <a:t>Create </a:t>
            </a:r>
            <a:r>
              <a:rPr lang="en-US" b="1" dirty="0" smtClean="0"/>
              <a:t>index.html</a:t>
            </a:r>
            <a:r>
              <a:rPr lang="en-US" dirty="0" smtClean="0"/>
              <a:t> file that will hold the html code.</a:t>
            </a:r>
          </a:p>
          <a:p>
            <a:r>
              <a:rPr lang="en-US" dirty="0" smtClean="0"/>
              <a:t>Create </a:t>
            </a:r>
            <a:r>
              <a:rPr lang="en-US" b="1" dirty="0" err="1" smtClean="0"/>
              <a:t>App.vue</a:t>
            </a:r>
            <a:r>
              <a:rPr lang="en-US" dirty="0" smtClean="0"/>
              <a:t> that will be our first page.</a:t>
            </a:r>
            <a:endParaRPr lang="en-US" dirty="0"/>
          </a:p>
        </p:txBody>
      </p:sp>
      <p:sp>
        <p:nvSpPr>
          <p:cNvPr id="3" name="Title 2"/>
          <p:cNvSpPr>
            <a:spLocks noGrp="1"/>
          </p:cNvSpPr>
          <p:nvPr>
            <p:ph type="title"/>
          </p:nvPr>
        </p:nvSpPr>
        <p:spPr/>
        <p:txBody>
          <a:bodyPr/>
          <a:lstStyle/>
          <a:p>
            <a:r>
              <a:rPr lang="en-US" dirty="0" smtClean="0"/>
              <a:t>Creating Vue Project from Scratch</a:t>
            </a:r>
            <a:endParaRPr lang="en-US" dirty="0"/>
          </a:p>
        </p:txBody>
      </p:sp>
    </p:spTree>
    <p:extLst>
      <p:ext uri="{BB962C8B-B14F-4D97-AF65-F5344CB8AC3E}">
        <p14:creationId xmlns:p14="http://schemas.microsoft.com/office/powerpoint/2010/main" val="18947308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905000"/>
            <a:ext cx="8610599" cy="4572000"/>
          </a:xfrm>
        </p:spPr>
        <p:txBody>
          <a:bodyPr>
            <a:normAutofit fontScale="70000" lnSpcReduction="20000"/>
          </a:bodyPr>
          <a:lstStyle/>
          <a:p>
            <a:r>
              <a:rPr lang="en-US" dirty="0" smtClean="0"/>
              <a:t>Run </a:t>
            </a:r>
            <a:r>
              <a:rPr lang="en-US" b="1" dirty="0" err="1" smtClean="0"/>
              <a:t>npm</a:t>
            </a:r>
            <a:r>
              <a:rPr lang="en-US" b="1" dirty="0" smtClean="0"/>
              <a:t> </a:t>
            </a:r>
            <a:r>
              <a:rPr lang="en-US" b="1" dirty="0"/>
              <a:t>install </a:t>
            </a:r>
            <a:r>
              <a:rPr lang="en-US" b="1" dirty="0" err="1" smtClean="0"/>
              <a:t>vue@next</a:t>
            </a:r>
            <a:r>
              <a:rPr lang="en-US" b="1" dirty="0" smtClean="0"/>
              <a:t> </a:t>
            </a:r>
            <a:r>
              <a:rPr lang="en-US" dirty="0" smtClean="0"/>
              <a:t> to install </a:t>
            </a:r>
            <a:r>
              <a:rPr lang="en-US" dirty="0"/>
              <a:t>V</a:t>
            </a:r>
            <a:r>
              <a:rPr lang="en-US" dirty="0" smtClean="0"/>
              <a:t>ue 3</a:t>
            </a:r>
          </a:p>
          <a:p>
            <a:r>
              <a:rPr lang="en-US" b="1" dirty="0" smtClean="0"/>
              <a:t>Add the following to </a:t>
            </a:r>
            <a:r>
              <a:rPr lang="en-US" b="1" dirty="0" err="1" smtClean="0"/>
              <a:t>Package.json</a:t>
            </a:r>
            <a:r>
              <a:rPr lang="en-US" b="1" dirty="0" smtClean="0"/>
              <a:t> in the object </a:t>
            </a:r>
            <a:r>
              <a:rPr lang="en-US" b="1" dirty="0" err="1" smtClean="0"/>
              <a:t>devDependencies</a:t>
            </a:r>
            <a:r>
              <a:rPr lang="en-US" b="1" dirty="0" smtClean="0"/>
              <a:t> {}</a:t>
            </a:r>
          </a:p>
          <a:p>
            <a:r>
              <a:rPr lang="en-US" dirty="0"/>
              <a:t>"@babel/core": "^7.16.7",</a:t>
            </a:r>
          </a:p>
          <a:p>
            <a:r>
              <a:rPr lang="en-US" dirty="0"/>
              <a:t>    "@babel/preset-</a:t>
            </a:r>
            <a:r>
              <a:rPr lang="en-US" dirty="0" err="1"/>
              <a:t>env</a:t>
            </a:r>
            <a:r>
              <a:rPr lang="en-US" dirty="0"/>
              <a:t>": "^7.16.7",</a:t>
            </a:r>
          </a:p>
          <a:p>
            <a:r>
              <a:rPr lang="en-US" dirty="0"/>
              <a:t>    "@</a:t>
            </a:r>
            <a:r>
              <a:rPr lang="en-US" dirty="0" err="1"/>
              <a:t>vue</a:t>
            </a:r>
            <a:r>
              <a:rPr lang="en-US" dirty="0"/>
              <a:t>/compiler-</a:t>
            </a:r>
            <a:r>
              <a:rPr lang="en-US" dirty="0" err="1"/>
              <a:t>sfc</a:t>
            </a:r>
            <a:r>
              <a:rPr lang="en-US" dirty="0"/>
              <a:t>": "^3.2.26",</a:t>
            </a:r>
          </a:p>
          <a:p>
            <a:r>
              <a:rPr lang="en-US" dirty="0"/>
              <a:t>    "babel-loader": "^8.2.3",</a:t>
            </a:r>
          </a:p>
          <a:p>
            <a:r>
              <a:rPr lang="en-US" dirty="0"/>
              <a:t>    "</a:t>
            </a:r>
            <a:r>
              <a:rPr lang="en-US" dirty="0" err="1"/>
              <a:t>css</a:t>
            </a:r>
            <a:r>
              <a:rPr lang="en-US" dirty="0"/>
              <a:t>-loader": "^6.5.1",</a:t>
            </a:r>
          </a:p>
          <a:p>
            <a:r>
              <a:rPr lang="en-US" dirty="0"/>
              <a:t>    "html-loader": "^3.0.1",</a:t>
            </a:r>
          </a:p>
          <a:p>
            <a:r>
              <a:rPr lang="en-US" dirty="0"/>
              <a:t>    "html-</a:t>
            </a:r>
            <a:r>
              <a:rPr lang="en-US" dirty="0" err="1"/>
              <a:t>webpack</a:t>
            </a:r>
            <a:r>
              <a:rPr lang="en-US" dirty="0"/>
              <a:t>-plugin": "^5.5.0",</a:t>
            </a:r>
          </a:p>
          <a:p>
            <a:r>
              <a:rPr lang="en-US" dirty="0"/>
              <a:t>    "mini-</a:t>
            </a:r>
            <a:r>
              <a:rPr lang="en-US" dirty="0" err="1"/>
              <a:t>css</a:t>
            </a:r>
            <a:r>
              <a:rPr lang="en-US" dirty="0"/>
              <a:t>-extract-plugin": "^2.4.5",</a:t>
            </a:r>
          </a:p>
          <a:p>
            <a:r>
              <a:rPr lang="en-US" dirty="0"/>
              <a:t>    "sass": "^1.45.2",</a:t>
            </a:r>
          </a:p>
          <a:p>
            <a:r>
              <a:rPr lang="en-US" dirty="0"/>
              <a:t>    "sass-loader": "^12.4.0",</a:t>
            </a:r>
          </a:p>
          <a:p>
            <a:r>
              <a:rPr lang="en-US" dirty="0"/>
              <a:t>    "</a:t>
            </a:r>
            <a:r>
              <a:rPr lang="en-US" dirty="0" err="1"/>
              <a:t>vue</a:t>
            </a:r>
            <a:r>
              <a:rPr lang="en-US" dirty="0"/>
              <a:t>-loader": "^17.0.0",</a:t>
            </a:r>
          </a:p>
          <a:p>
            <a:r>
              <a:rPr lang="en-US" dirty="0"/>
              <a:t>    "</a:t>
            </a:r>
            <a:r>
              <a:rPr lang="en-US" dirty="0" err="1"/>
              <a:t>vue</a:t>
            </a:r>
            <a:r>
              <a:rPr lang="en-US" dirty="0"/>
              <a:t>-style-loader": "^4.1.3",</a:t>
            </a:r>
          </a:p>
          <a:p>
            <a:r>
              <a:rPr lang="en-US" dirty="0"/>
              <a:t>    "</a:t>
            </a:r>
            <a:r>
              <a:rPr lang="en-US" dirty="0" err="1"/>
              <a:t>webpack</a:t>
            </a:r>
            <a:r>
              <a:rPr lang="en-US" dirty="0"/>
              <a:t>": "^5.65.0",</a:t>
            </a:r>
          </a:p>
          <a:p>
            <a:r>
              <a:rPr lang="en-US" dirty="0"/>
              <a:t>    "</a:t>
            </a:r>
            <a:r>
              <a:rPr lang="en-US" dirty="0" err="1"/>
              <a:t>webpack</a:t>
            </a:r>
            <a:r>
              <a:rPr lang="en-US" dirty="0"/>
              <a:t>-cli": "^4.9.1",</a:t>
            </a:r>
          </a:p>
          <a:p>
            <a:r>
              <a:rPr lang="en-US" dirty="0"/>
              <a:t>    "</a:t>
            </a:r>
            <a:r>
              <a:rPr lang="en-US" dirty="0" err="1"/>
              <a:t>webpack</a:t>
            </a:r>
            <a:r>
              <a:rPr lang="en-US" dirty="0"/>
              <a:t>-</a:t>
            </a:r>
            <a:r>
              <a:rPr lang="en-US" dirty="0" err="1"/>
              <a:t>dev</a:t>
            </a:r>
            <a:r>
              <a:rPr lang="en-US" dirty="0"/>
              <a:t>-server": "^4.7.2"</a:t>
            </a:r>
          </a:p>
          <a:p>
            <a:endParaRPr lang="en-US" b="1" dirty="0" smtClean="0"/>
          </a:p>
          <a:p>
            <a:endParaRPr lang="en-US" dirty="0"/>
          </a:p>
        </p:txBody>
      </p:sp>
      <p:sp>
        <p:nvSpPr>
          <p:cNvPr id="3" name="Title 2"/>
          <p:cNvSpPr>
            <a:spLocks noGrp="1"/>
          </p:cNvSpPr>
          <p:nvPr>
            <p:ph type="title"/>
          </p:nvPr>
        </p:nvSpPr>
        <p:spPr/>
        <p:txBody>
          <a:bodyPr/>
          <a:lstStyle/>
          <a:p>
            <a:r>
              <a:rPr lang="en-US" dirty="0" smtClean="0"/>
              <a:t>…continue</a:t>
            </a:r>
            <a:endParaRPr lang="en-US" dirty="0"/>
          </a:p>
        </p:txBody>
      </p:sp>
    </p:spTree>
    <p:extLst>
      <p:ext uri="{BB962C8B-B14F-4D97-AF65-F5344CB8AC3E}">
        <p14:creationId xmlns:p14="http://schemas.microsoft.com/office/powerpoint/2010/main" val="6435326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828800"/>
            <a:ext cx="8686799" cy="5029200"/>
          </a:xfrm>
        </p:spPr>
        <p:txBody>
          <a:bodyPr>
            <a:noAutofit/>
          </a:bodyPr>
          <a:lstStyle/>
          <a:p>
            <a:r>
              <a:rPr lang="en-US" sz="1400" dirty="0" err="1"/>
              <a:t>const</a:t>
            </a:r>
            <a:r>
              <a:rPr lang="en-US" sz="1400" dirty="0"/>
              <a:t> path = require("path");</a:t>
            </a:r>
          </a:p>
          <a:p>
            <a:r>
              <a:rPr lang="en-US" sz="1400" dirty="0" err="1"/>
              <a:t>const</a:t>
            </a:r>
            <a:r>
              <a:rPr lang="en-US" sz="1400" dirty="0"/>
              <a:t> </a:t>
            </a:r>
            <a:r>
              <a:rPr lang="en-US" sz="1400" dirty="0" err="1"/>
              <a:t>HtmlWebpackPlugin</a:t>
            </a:r>
            <a:r>
              <a:rPr lang="en-US" sz="1400" dirty="0"/>
              <a:t> = require("html-</a:t>
            </a:r>
            <a:r>
              <a:rPr lang="en-US" sz="1400" dirty="0" err="1"/>
              <a:t>webpack</a:t>
            </a:r>
            <a:r>
              <a:rPr lang="en-US" sz="1400" dirty="0"/>
              <a:t>-plugin");</a:t>
            </a:r>
          </a:p>
          <a:p>
            <a:r>
              <a:rPr lang="en-US" sz="1400" dirty="0" err="1"/>
              <a:t>const</a:t>
            </a:r>
            <a:r>
              <a:rPr lang="en-US" sz="1400" dirty="0"/>
              <a:t> </a:t>
            </a:r>
            <a:r>
              <a:rPr lang="en-US" sz="1400" dirty="0" err="1"/>
              <a:t>MiniCssExtractPlugin</a:t>
            </a:r>
            <a:r>
              <a:rPr lang="en-US" sz="1400" dirty="0"/>
              <a:t> = require("mini-</a:t>
            </a:r>
            <a:r>
              <a:rPr lang="en-US" sz="1400" dirty="0" err="1"/>
              <a:t>css</a:t>
            </a:r>
            <a:r>
              <a:rPr lang="en-US" sz="1400" dirty="0"/>
              <a:t>-extract-plugin");</a:t>
            </a:r>
          </a:p>
          <a:p>
            <a:r>
              <a:rPr lang="en-US" sz="1400" dirty="0" err="1"/>
              <a:t>const</a:t>
            </a:r>
            <a:r>
              <a:rPr lang="en-US" sz="1400" dirty="0"/>
              <a:t> { </a:t>
            </a:r>
            <a:r>
              <a:rPr lang="en-US" sz="1400" dirty="0" err="1"/>
              <a:t>VueLoaderPlugin</a:t>
            </a:r>
            <a:r>
              <a:rPr lang="en-US" sz="1400" dirty="0"/>
              <a:t> } = require("</a:t>
            </a:r>
            <a:r>
              <a:rPr lang="en-US" sz="1400" dirty="0" err="1"/>
              <a:t>vue</a:t>
            </a:r>
            <a:r>
              <a:rPr lang="en-US" sz="1400" dirty="0"/>
              <a:t>-loader");</a:t>
            </a:r>
          </a:p>
          <a:p>
            <a:r>
              <a:rPr lang="en-US" sz="1400" dirty="0"/>
              <a:t/>
            </a:r>
            <a:br>
              <a:rPr lang="en-US" sz="1400" dirty="0"/>
            </a:br>
            <a:r>
              <a:rPr lang="en-US" sz="1400" dirty="0" err="1"/>
              <a:t>module.exports</a:t>
            </a:r>
            <a:r>
              <a:rPr lang="en-US" sz="1400" dirty="0"/>
              <a:t> = {</a:t>
            </a:r>
          </a:p>
          <a:p>
            <a:r>
              <a:rPr lang="en-US" sz="1400" dirty="0"/>
              <a:t>  mode: "development",</a:t>
            </a:r>
          </a:p>
          <a:p>
            <a:r>
              <a:rPr lang="en-US" sz="1400" dirty="0"/>
              <a:t>  entry: "./</a:t>
            </a:r>
            <a:r>
              <a:rPr lang="en-US" sz="1400" dirty="0" err="1"/>
              <a:t>src</a:t>
            </a:r>
            <a:r>
              <a:rPr lang="en-US" sz="1400" dirty="0"/>
              <a:t>/index.js",</a:t>
            </a:r>
          </a:p>
          <a:p>
            <a:r>
              <a:rPr lang="en-US" sz="1400" dirty="0"/>
              <a:t>  output: {</a:t>
            </a:r>
          </a:p>
          <a:p>
            <a:r>
              <a:rPr lang="en-US" sz="1400" dirty="0"/>
              <a:t>    path: </a:t>
            </a:r>
            <a:r>
              <a:rPr lang="en-US" sz="1400" dirty="0" err="1"/>
              <a:t>path.resolve</a:t>
            </a:r>
            <a:r>
              <a:rPr lang="en-US" sz="1400" dirty="0"/>
              <a:t>(__</a:t>
            </a:r>
            <a:r>
              <a:rPr lang="en-US" sz="1400" dirty="0" err="1"/>
              <a:t>dirname</a:t>
            </a:r>
            <a:r>
              <a:rPr lang="en-US" sz="1400" dirty="0"/>
              <a:t>, "</a:t>
            </a:r>
            <a:r>
              <a:rPr lang="en-US" sz="1400" dirty="0" err="1"/>
              <a:t>dist</a:t>
            </a:r>
            <a:r>
              <a:rPr lang="en-US" sz="1400" dirty="0"/>
              <a:t>"),</a:t>
            </a:r>
          </a:p>
          <a:p>
            <a:r>
              <a:rPr lang="en-US" sz="1400" dirty="0"/>
              <a:t>  },</a:t>
            </a:r>
          </a:p>
          <a:p>
            <a:r>
              <a:rPr lang="en-US" sz="1400" dirty="0"/>
              <a:t>  </a:t>
            </a:r>
            <a:r>
              <a:rPr lang="en-US" sz="1400" dirty="0" err="1"/>
              <a:t>devServer</a:t>
            </a:r>
            <a:r>
              <a:rPr lang="en-US" sz="1400" dirty="0"/>
              <a:t>: {</a:t>
            </a:r>
          </a:p>
          <a:p>
            <a:r>
              <a:rPr lang="en-US" sz="1400" dirty="0"/>
              <a:t>    static: { directory: </a:t>
            </a:r>
            <a:r>
              <a:rPr lang="en-US" sz="1400" dirty="0" err="1"/>
              <a:t>path.join</a:t>
            </a:r>
            <a:r>
              <a:rPr lang="en-US" sz="1400" dirty="0"/>
              <a:t>(__</a:t>
            </a:r>
            <a:r>
              <a:rPr lang="en-US" sz="1400" dirty="0" err="1"/>
              <a:t>dirname</a:t>
            </a:r>
            <a:r>
              <a:rPr lang="en-US" sz="1400" dirty="0"/>
              <a:t>, "</a:t>
            </a:r>
            <a:r>
              <a:rPr lang="en-US" sz="1400" dirty="0" err="1"/>
              <a:t>dist</a:t>
            </a:r>
            <a:r>
              <a:rPr lang="en-US" sz="1400" dirty="0"/>
              <a:t>") },</a:t>
            </a:r>
          </a:p>
          <a:p>
            <a:r>
              <a:rPr lang="en-US" sz="1400" dirty="0"/>
              <a:t>    port: 9000,</a:t>
            </a:r>
          </a:p>
          <a:p>
            <a:r>
              <a:rPr lang="en-US" sz="1400" dirty="0"/>
              <a:t>    open: true,</a:t>
            </a:r>
          </a:p>
          <a:p>
            <a:r>
              <a:rPr lang="en-US" sz="1400" dirty="0"/>
              <a:t>  },</a:t>
            </a:r>
          </a:p>
          <a:p>
            <a:r>
              <a:rPr lang="en-US" sz="1400" dirty="0"/>
              <a:t>  module: {</a:t>
            </a:r>
          </a:p>
          <a:p>
            <a:r>
              <a:rPr lang="en-US" sz="1400" dirty="0"/>
              <a:t>    rules: [</a:t>
            </a:r>
          </a:p>
          <a:p>
            <a:r>
              <a:rPr lang="en-US" sz="1400" dirty="0"/>
              <a:t>      {</a:t>
            </a:r>
          </a:p>
          <a:p>
            <a:r>
              <a:rPr lang="en-US" sz="1400" dirty="0"/>
              <a:t>        test: /\.</a:t>
            </a:r>
            <a:r>
              <a:rPr lang="en-US" sz="1400" dirty="0" err="1"/>
              <a:t>scss</a:t>
            </a:r>
            <a:r>
              <a:rPr lang="en-US" sz="1400" dirty="0"/>
              <a:t>$/,</a:t>
            </a:r>
          </a:p>
          <a:p>
            <a:r>
              <a:rPr lang="en-US" sz="1400" dirty="0"/>
              <a:t>        use: [</a:t>
            </a:r>
          </a:p>
          <a:p>
            <a:r>
              <a:rPr lang="en-US" sz="1400" dirty="0"/>
              <a:t>          { loader: "</a:t>
            </a:r>
            <a:r>
              <a:rPr lang="en-US" sz="1400" dirty="0" err="1"/>
              <a:t>vue</a:t>
            </a:r>
            <a:r>
              <a:rPr lang="en-US" sz="1400" dirty="0"/>
              <a:t>-style-loader" },</a:t>
            </a:r>
          </a:p>
          <a:p>
            <a:r>
              <a:rPr lang="en-US" sz="1400" dirty="0"/>
              <a:t>          {</a:t>
            </a:r>
          </a:p>
          <a:p>
            <a:r>
              <a:rPr lang="en-US" sz="1400" dirty="0"/>
              <a:t>            loader: </a:t>
            </a:r>
            <a:r>
              <a:rPr lang="en-US" sz="1400" dirty="0" err="1"/>
              <a:t>MiniCssExtractPlugin.loader</a:t>
            </a:r>
            <a:r>
              <a:rPr lang="en-US" sz="1400" dirty="0"/>
              <a:t>,</a:t>
            </a:r>
          </a:p>
          <a:p>
            <a:r>
              <a:rPr lang="en-US" sz="1400" dirty="0"/>
              <a:t>            options: {</a:t>
            </a:r>
          </a:p>
          <a:p>
            <a:r>
              <a:rPr lang="en-US" sz="1400" dirty="0"/>
              <a:t>              </a:t>
            </a:r>
            <a:r>
              <a:rPr lang="en-US" sz="1400" dirty="0" err="1"/>
              <a:t>esModule</a:t>
            </a:r>
            <a:r>
              <a:rPr lang="en-US" sz="1400" dirty="0"/>
              <a:t>: false,</a:t>
            </a:r>
          </a:p>
          <a:p>
            <a:r>
              <a:rPr lang="en-US" sz="1400" dirty="0"/>
              <a:t>            },</a:t>
            </a:r>
          </a:p>
          <a:p>
            <a:r>
              <a:rPr lang="en-US" sz="1400" dirty="0"/>
              <a:t>          },</a:t>
            </a:r>
          </a:p>
          <a:p>
            <a:r>
              <a:rPr lang="en-US" sz="1400" dirty="0"/>
              <a:t>          { loader: "</a:t>
            </a:r>
            <a:r>
              <a:rPr lang="en-US" sz="1400" dirty="0" err="1"/>
              <a:t>css</a:t>
            </a:r>
            <a:r>
              <a:rPr lang="en-US" sz="1400" dirty="0"/>
              <a:t>-loader" },</a:t>
            </a:r>
          </a:p>
          <a:p>
            <a:r>
              <a:rPr lang="en-US" sz="1400" dirty="0"/>
              <a:t>          { loader: "sass-loader" },</a:t>
            </a:r>
          </a:p>
          <a:p>
            <a:r>
              <a:rPr lang="en-US" sz="1400" dirty="0"/>
              <a:t>        ],</a:t>
            </a:r>
          </a:p>
          <a:p>
            <a:r>
              <a:rPr lang="en-US" sz="1400" dirty="0"/>
              <a:t>      },</a:t>
            </a:r>
          </a:p>
          <a:p>
            <a:r>
              <a:rPr lang="en-US" sz="1400" dirty="0"/>
              <a:t>      {</a:t>
            </a:r>
          </a:p>
          <a:p>
            <a:r>
              <a:rPr lang="en-US" sz="1400" dirty="0"/>
              <a:t>        test: /\.</a:t>
            </a:r>
            <a:r>
              <a:rPr lang="en-US" sz="1400" dirty="0" err="1"/>
              <a:t>vue</a:t>
            </a:r>
            <a:r>
              <a:rPr lang="en-US" sz="1400" dirty="0"/>
              <a:t>$/i,</a:t>
            </a:r>
          </a:p>
          <a:p>
            <a:r>
              <a:rPr lang="en-US" sz="1400" dirty="0"/>
              <a:t>        exclude: /(</a:t>
            </a:r>
            <a:r>
              <a:rPr lang="en-US" sz="1400" dirty="0" err="1"/>
              <a:t>node_modules</a:t>
            </a:r>
            <a:r>
              <a:rPr lang="en-US" sz="1400" dirty="0"/>
              <a:t>)/,</a:t>
            </a:r>
          </a:p>
          <a:p>
            <a:r>
              <a:rPr lang="en-US" sz="1400" dirty="0"/>
              <a:t>        use: {</a:t>
            </a:r>
          </a:p>
          <a:p>
            <a:r>
              <a:rPr lang="en-US" sz="1400" dirty="0"/>
              <a:t>          loader: "</a:t>
            </a:r>
            <a:r>
              <a:rPr lang="en-US" sz="1400" dirty="0" err="1"/>
              <a:t>vue</a:t>
            </a:r>
            <a:r>
              <a:rPr lang="en-US" sz="1400" dirty="0"/>
              <a:t>-loader",</a:t>
            </a:r>
          </a:p>
          <a:p>
            <a:r>
              <a:rPr lang="en-US" sz="1400" dirty="0"/>
              <a:t>        },</a:t>
            </a:r>
          </a:p>
          <a:p>
            <a:r>
              <a:rPr lang="en-US" sz="1400" dirty="0"/>
              <a:t>      },</a:t>
            </a:r>
          </a:p>
          <a:p>
            <a:r>
              <a:rPr lang="en-US" sz="1400" dirty="0"/>
              <a:t>      {</a:t>
            </a:r>
          </a:p>
          <a:p>
            <a:r>
              <a:rPr lang="en-US" sz="1400" dirty="0"/>
              <a:t>        test: /\.(</a:t>
            </a:r>
            <a:r>
              <a:rPr lang="en-US" sz="1400" dirty="0" err="1"/>
              <a:t>js|jsx</a:t>
            </a:r>
            <a:r>
              <a:rPr lang="en-US" sz="1400" dirty="0"/>
              <a:t>)$/,</a:t>
            </a:r>
          </a:p>
          <a:p>
            <a:r>
              <a:rPr lang="en-US" sz="1400" dirty="0"/>
              <a:t>        exclude: /(</a:t>
            </a:r>
            <a:r>
              <a:rPr lang="en-US" sz="1400" dirty="0" err="1"/>
              <a:t>node_modules</a:t>
            </a:r>
            <a:r>
              <a:rPr lang="en-US" sz="1400" dirty="0"/>
              <a:t>)/,</a:t>
            </a:r>
          </a:p>
          <a:p>
            <a:r>
              <a:rPr lang="en-US" sz="1400" dirty="0"/>
              <a:t>        use: {</a:t>
            </a:r>
          </a:p>
          <a:p>
            <a:r>
              <a:rPr lang="en-US" sz="1400" dirty="0"/>
              <a:t>          loader: "babel-loader",</a:t>
            </a:r>
          </a:p>
          <a:p>
            <a:r>
              <a:rPr lang="en-US" sz="1400" dirty="0"/>
              <a:t>          options: {</a:t>
            </a:r>
          </a:p>
          <a:p>
            <a:r>
              <a:rPr lang="en-US" sz="1400" dirty="0"/>
              <a:t>            presets: ["@babel/preset-</a:t>
            </a:r>
            <a:r>
              <a:rPr lang="en-US" sz="1400" dirty="0" err="1"/>
              <a:t>env</a:t>
            </a:r>
            <a:r>
              <a:rPr lang="en-US" sz="1400" dirty="0"/>
              <a:t>"],</a:t>
            </a:r>
          </a:p>
          <a:p>
            <a:r>
              <a:rPr lang="en-US" sz="1400" dirty="0"/>
              <a:t>          },</a:t>
            </a:r>
          </a:p>
          <a:p>
            <a:r>
              <a:rPr lang="en-US" sz="1400" dirty="0"/>
              <a:t>        },</a:t>
            </a:r>
          </a:p>
          <a:p>
            <a:r>
              <a:rPr lang="en-US" sz="1400" dirty="0"/>
              <a:t>      },</a:t>
            </a:r>
          </a:p>
          <a:p>
            <a:r>
              <a:rPr lang="en-US" sz="1400" dirty="0"/>
              <a:t>      {</a:t>
            </a:r>
          </a:p>
          <a:p>
            <a:r>
              <a:rPr lang="en-US" sz="1400" dirty="0"/>
              <a:t>        test: /\.html$/i,</a:t>
            </a:r>
          </a:p>
          <a:p>
            <a:r>
              <a:rPr lang="en-US" sz="1400" dirty="0"/>
              <a:t>        loader: "html-loader",</a:t>
            </a:r>
          </a:p>
          <a:p>
            <a:r>
              <a:rPr lang="en-US" sz="1400" dirty="0"/>
              <a:t>      },</a:t>
            </a:r>
          </a:p>
          <a:p>
            <a:r>
              <a:rPr lang="en-US" sz="1400" dirty="0"/>
              <a:t>    ],</a:t>
            </a:r>
          </a:p>
          <a:p>
            <a:r>
              <a:rPr lang="en-US" sz="1400" dirty="0"/>
              <a:t>  },</a:t>
            </a:r>
          </a:p>
          <a:p>
            <a:r>
              <a:rPr lang="en-US" sz="1400" dirty="0"/>
              <a:t>  plugins: [</a:t>
            </a:r>
          </a:p>
          <a:p>
            <a:r>
              <a:rPr lang="en-US" sz="1400" dirty="0"/>
              <a:t>    new </a:t>
            </a:r>
            <a:r>
              <a:rPr lang="en-US" sz="1400" dirty="0" err="1"/>
              <a:t>MiniCssExtractPlugin</a:t>
            </a:r>
            <a:r>
              <a:rPr lang="en-US" sz="1400" dirty="0"/>
              <a:t>(),</a:t>
            </a:r>
          </a:p>
          <a:p>
            <a:r>
              <a:rPr lang="en-US" sz="1400" dirty="0"/>
              <a:t>    new </a:t>
            </a:r>
            <a:r>
              <a:rPr lang="en-US" sz="1400" dirty="0" err="1"/>
              <a:t>VueLoaderPlugin</a:t>
            </a:r>
            <a:r>
              <a:rPr lang="en-US" sz="1400" dirty="0"/>
              <a:t>(),</a:t>
            </a:r>
          </a:p>
          <a:p>
            <a:r>
              <a:rPr lang="en-US" sz="1400" dirty="0"/>
              <a:t>    new </a:t>
            </a:r>
            <a:r>
              <a:rPr lang="en-US" sz="1400" dirty="0" err="1"/>
              <a:t>HtmlWebpackPlugin</a:t>
            </a:r>
            <a:r>
              <a:rPr lang="en-US" sz="1400" dirty="0"/>
              <a:t>({</a:t>
            </a:r>
          </a:p>
          <a:p>
            <a:r>
              <a:rPr lang="en-US" sz="1400" dirty="0"/>
              <a:t>      template: "./</a:t>
            </a:r>
            <a:r>
              <a:rPr lang="en-US" sz="1400" dirty="0" err="1"/>
              <a:t>src</a:t>
            </a:r>
            <a:r>
              <a:rPr lang="en-US" sz="1400" dirty="0"/>
              <a:t>/index.html",</a:t>
            </a:r>
          </a:p>
          <a:p>
            <a:r>
              <a:rPr lang="en-US" sz="1400" dirty="0"/>
              <a:t>    }),</a:t>
            </a:r>
          </a:p>
          <a:p>
            <a:r>
              <a:rPr lang="en-US" sz="1400" dirty="0"/>
              <a:t>  ],</a:t>
            </a:r>
          </a:p>
          <a:p>
            <a:r>
              <a:rPr lang="en-US" sz="1400" dirty="0"/>
              <a:t>  optimization: {</a:t>
            </a:r>
          </a:p>
          <a:p>
            <a:r>
              <a:rPr lang="en-US" sz="1400" dirty="0"/>
              <a:t>    </a:t>
            </a:r>
            <a:r>
              <a:rPr lang="en-US" sz="1400" dirty="0" err="1"/>
              <a:t>splitChunks</a:t>
            </a:r>
            <a:r>
              <a:rPr lang="en-US" sz="1400" dirty="0"/>
              <a:t>: {</a:t>
            </a:r>
          </a:p>
          <a:p>
            <a:r>
              <a:rPr lang="en-US" sz="1400" dirty="0"/>
              <a:t>      </a:t>
            </a:r>
            <a:r>
              <a:rPr lang="en-US" sz="1400" dirty="0" err="1"/>
              <a:t>cacheGroups</a:t>
            </a:r>
            <a:r>
              <a:rPr lang="en-US" sz="1400" dirty="0"/>
              <a:t>: {</a:t>
            </a:r>
          </a:p>
          <a:p>
            <a:r>
              <a:rPr lang="en-US" sz="1400" dirty="0"/>
              <a:t>        styles: {</a:t>
            </a:r>
          </a:p>
          <a:p>
            <a:r>
              <a:rPr lang="en-US" sz="1400" dirty="0"/>
              <a:t>          name: "styles",</a:t>
            </a:r>
          </a:p>
          <a:p>
            <a:r>
              <a:rPr lang="en-US" sz="1400" dirty="0"/>
              <a:t>          type: "</a:t>
            </a:r>
            <a:r>
              <a:rPr lang="en-US" sz="1400" dirty="0" err="1"/>
              <a:t>css</a:t>
            </a:r>
            <a:r>
              <a:rPr lang="en-US" sz="1400" dirty="0"/>
              <a:t>/mini-extract",</a:t>
            </a:r>
          </a:p>
          <a:p>
            <a:r>
              <a:rPr lang="en-US" sz="1400" dirty="0"/>
              <a:t>          chunks: "all",</a:t>
            </a:r>
          </a:p>
          <a:p>
            <a:r>
              <a:rPr lang="en-US" sz="1400" dirty="0"/>
              <a:t>          enforce: true,</a:t>
            </a:r>
          </a:p>
          <a:p>
            <a:r>
              <a:rPr lang="en-US" sz="1400" dirty="0"/>
              <a:t>        },</a:t>
            </a:r>
          </a:p>
          <a:p>
            <a:r>
              <a:rPr lang="en-US" sz="1400" dirty="0"/>
              <a:t>      },</a:t>
            </a:r>
          </a:p>
          <a:p>
            <a:r>
              <a:rPr lang="en-US" sz="1400" dirty="0"/>
              <a:t>    },</a:t>
            </a:r>
          </a:p>
          <a:p>
            <a:r>
              <a:rPr lang="en-US" sz="1400" dirty="0"/>
              <a:t>  },</a:t>
            </a:r>
          </a:p>
          <a:p>
            <a:r>
              <a:rPr lang="en-US" sz="1400" dirty="0"/>
              <a:t>};</a:t>
            </a:r>
          </a:p>
          <a:p>
            <a:endParaRPr lang="en-US" sz="1400" dirty="0"/>
          </a:p>
        </p:txBody>
      </p:sp>
      <p:sp>
        <p:nvSpPr>
          <p:cNvPr id="3" name="Title 2"/>
          <p:cNvSpPr>
            <a:spLocks noGrp="1"/>
          </p:cNvSpPr>
          <p:nvPr>
            <p:ph type="title"/>
          </p:nvPr>
        </p:nvSpPr>
        <p:spPr/>
        <p:txBody>
          <a:bodyPr/>
          <a:lstStyle/>
          <a:p>
            <a:r>
              <a:rPr lang="en-US" dirty="0" smtClean="0"/>
              <a:t>…continue</a:t>
            </a:r>
            <a:endParaRPr lang="en-US" dirty="0"/>
          </a:p>
        </p:txBody>
      </p:sp>
    </p:spTree>
    <p:extLst>
      <p:ext uri="{BB962C8B-B14F-4D97-AF65-F5344CB8AC3E}">
        <p14:creationId xmlns:p14="http://schemas.microsoft.com/office/powerpoint/2010/main" val="17642688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590800"/>
            <a:ext cx="8610599" cy="4114800"/>
          </a:xfrm>
        </p:spPr>
        <p:txBody>
          <a:bodyPr/>
          <a:lstStyle/>
          <a:p>
            <a:r>
              <a:rPr lang="en-US" dirty="0" smtClean="0"/>
              <a:t>Create a file in your root directory and name it </a:t>
            </a:r>
            <a:r>
              <a:rPr lang="en-US" b="1" dirty="0" smtClean="0"/>
              <a:t>webpack.config.js </a:t>
            </a:r>
            <a:r>
              <a:rPr lang="en-US" dirty="0" smtClean="0"/>
              <a:t>and paste the content on slide 12</a:t>
            </a:r>
          </a:p>
          <a:p>
            <a:endParaRPr lang="en-US" b="1" dirty="0"/>
          </a:p>
          <a:p>
            <a:r>
              <a:rPr lang="en-US" dirty="0" smtClean="0"/>
              <a:t>When done run </a:t>
            </a:r>
            <a:r>
              <a:rPr lang="en-US" b="1" dirty="0" err="1" smtClean="0"/>
              <a:t>npm</a:t>
            </a:r>
            <a:r>
              <a:rPr lang="en-US" b="1" dirty="0" smtClean="0"/>
              <a:t> install </a:t>
            </a:r>
            <a:r>
              <a:rPr lang="en-US" dirty="0" smtClean="0"/>
              <a:t>to install all dependencies needed</a:t>
            </a:r>
          </a:p>
          <a:p>
            <a:endParaRPr lang="en-US" b="1" dirty="0"/>
          </a:p>
          <a:p>
            <a:r>
              <a:rPr lang="en-US" dirty="0" smtClean="0"/>
              <a:t>Add content to the following files to complete the process, </a:t>
            </a:r>
            <a:r>
              <a:rPr lang="en-US" b="1" dirty="0" smtClean="0"/>
              <a:t>index.js</a:t>
            </a:r>
            <a:r>
              <a:rPr lang="en-US" dirty="0" smtClean="0"/>
              <a:t>, </a:t>
            </a:r>
            <a:r>
              <a:rPr lang="en-US" b="1" dirty="0" smtClean="0"/>
              <a:t>index.html</a:t>
            </a:r>
            <a:r>
              <a:rPr lang="en-US" dirty="0" smtClean="0"/>
              <a:t>, </a:t>
            </a:r>
            <a:r>
              <a:rPr lang="en-US" b="1" dirty="0" err="1" smtClean="0"/>
              <a:t>App.vue</a:t>
            </a:r>
            <a:endParaRPr lang="en-US" b="1" dirty="0" smtClean="0"/>
          </a:p>
          <a:p>
            <a:endParaRPr lang="en-US" b="1" dirty="0"/>
          </a:p>
          <a:p>
            <a:r>
              <a:rPr lang="en-US" dirty="0" smtClean="0"/>
              <a:t>Now run </a:t>
            </a:r>
            <a:r>
              <a:rPr lang="en-US" b="1" dirty="0" err="1" smtClean="0"/>
              <a:t>npm</a:t>
            </a:r>
            <a:r>
              <a:rPr lang="en-US" b="1" dirty="0" smtClean="0"/>
              <a:t> run start </a:t>
            </a:r>
            <a:r>
              <a:rPr lang="en-US" dirty="0" smtClean="0"/>
              <a:t>to launch the page.</a:t>
            </a:r>
            <a:endParaRPr lang="en-US" dirty="0"/>
          </a:p>
        </p:txBody>
      </p:sp>
      <p:sp>
        <p:nvSpPr>
          <p:cNvPr id="3" name="Title 2"/>
          <p:cNvSpPr>
            <a:spLocks noGrp="1"/>
          </p:cNvSpPr>
          <p:nvPr>
            <p:ph type="title"/>
          </p:nvPr>
        </p:nvSpPr>
        <p:spPr>
          <a:xfrm>
            <a:off x="304800" y="338328"/>
            <a:ext cx="8534400" cy="1252728"/>
          </a:xfrm>
        </p:spPr>
        <p:txBody>
          <a:bodyPr/>
          <a:lstStyle/>
          <a:p>
            <a:r>
              <a:rPr lang="en-US" dirty="0" smtClean="0"/>
              <a:t>…continue</a:t>
            </a:r>
            <a:endParaRPr lang="en-US" dirty="0"/>
          </a:p>
        </p:txBody>
      </p:sp>
    </p:spTree>
    <p:extLst>
      <p:ext uri="{BB962C8B-B14F-4D97-AF65-F5344CB8AC3E}">
        <p14:creationId xmlns:p14="http://schemas.microsoft.com/office/powerpoint/2010/main" val="8135588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514600"/>
            <a:ext cx="8686799" cy="3611563"/>
          </a:xfrm>
        </p:spPr>
        <p:txBody>
          <a:bodyPr/>
          <a:lstStyle/>
          <a:p>
            <a:r>
              <a:rPr lang="en-US" dirty="0" smtClean="0"/>
              <a:t>Install </a:t>
            </a:r>
            <a:r>
              <a:rPr lang="en-US" dirty="0" err="1" smtClean="0"/>
              <a:t>vue</a:t>
            </a:r>
            <a:r>
              <a:rPr lang="en-US" dirty="0" smtClean="0"/>
              <a:t> CLI globally using </a:t>
            </a:r>
            <a:r>
              <a:rPr lang="en-US" b="1" dirty="0" err="1" smtClean="0"/>
              <a:t>npm</a:t>
            </a:r>
            <a:r>
              <a:rPr lang="en-US" b="1" dirty="0" smtClean="0"/>
              <a:t> </a:t>
            </a:r>
            <a:r>
              <a:rPr lang="en-US" b="1" dirty="0"/>
              <a:t>install </a:t>
            </a:r>
            <a:r>
              <a:rPr lang="en-US" b="1" dirty="0"/>
              <a:t>-</a:t>
            </a:r>
            <a:r>
              <a:rPr lang="en-US" b="1" dirty="0"/>
              <a:t>g </a:t>
            </a:r>
            <a:r>
              <a:rPr lang="en-US" b="1" dirty="0"/>
              <a:t>@</a:t>
            </a:r>
            <a:r>
              <a:rPr lang="en-US" b="1" dirty="0" err="1" smtClean="0"/>
              <a:t>vue</a:t>
            </a:r>
            <a:r>
              <a:rPr lang="en-US" b="1" dirty="0" smtClean="0"/>
              <a:t>/cli </a:t>
            </a:r>
          </a:p>
          <a:p>
            <a:r>
              <a:rPr lang="en-US" b="1" dirty="0" err="1"/>
              <a:t>npm</a:t>
            </a:r>
            <a:r>
              <a:rPr lang="en-US" b="1" dirty="0"/>
              <a:t> </a:t>
            </a:r>
            <a:r>
              <a:rPr lang="en-US" b="1" dirty="0" err="1"/>
              <a:t>init</a:t>
            </a:r>
            <a:r>
              <a:rPr lang="en-US" b="1" dirty="0"/>
              <a:t> </a:t>
            </a:r>
            <a:r>
              <a:rPr lang="en-US" b="1" dirty="0" err="1" smtClean="0"/>
              <a:t>vue@latest</a:t>
            </a:r>
            <a:r>
              <a:rPr lang="en-US" b="1" dirty="0" smtClean="0"/>
              <a:t>  </a:t>
            </a:r>
            <a:r>
              <a:rPr lang="en-US" dirty="0" smtClean="0"/>
              <a:t>to the process of creating </a:t>
            </a:r>
            <a:r>
              <a:rPr lang="en-US" dirty="0" err="1" smtClean="0"/>
              <a:t>vue</a:t>
            </a:r>
            <a:r>
              <a:rPr lang="en-US" dirty="0" smtClean="0"/>
              <a:t> project</a:t>
            </a:r>
          </a:p>
          <a:p>
            <a:r>
              <a:rPr lang="en-US" dirty="0" smtClean="0"/>
              <a:t>Follow the step to complete the installation</a:t>
            </a:r>
          </a:p>
          <a:p>
            <a:r>
              <a:rPr lang="en-US" dirty="0"/>
              <a:t>If you are unsure about an option, simply choose </a:t>
            </a:r>
            <a:r>
              <a:rPr lang="en-US" dirty="0"/>
              <a:t>No</a:t>
            </a:r>
            <a:r>
              <a:rPr lang="en-US" dirty="0"/>
              <a:t> by hitting enter for </a:t>
            </a:r>
            <a:r>
              <a:rPr lang="en-US" dirty="0" smtClean="0"/>
              <a:t>now</a:t>
            </a:r>
          </a:p>
          <a:p>
            <a:r>
              <a:rPr lang="en-US" dirty="0"/>
              <a:t>cd &lt;</a:t>
            </a:r>
            <a:r>
              <a:rPr lang="en-US" dirty="0" smtClean="0"/>
              <a:t>your-project-name &gt; </a:t>
            </a:r>
            <a:endParaRPr lang="en-US" dirty="0"/>
          </a:p>
          <a:p>
            <a:r>
              <a:rPr lang="en-US" b="1" dirty="0" err="1" smtClean="0"/>
              <a:t>npm</a:t>
            </a:r>
            <a:r>
              <a:rPr lang="en-US" b="1" dirty="0" smtClean="0"/>
              <a:t> </a:t>
            </a:r>
            <a:r>
              <a:rPr lang="en-US" b="1" dirty="0"/>
              <a:t>install </a:t>
            </a:r>
            <a:r>
              <a:rPr lang="en-US" dirty="0" smtClean="0"/>
              <a:t>to install dependencies </a:t>
            </a:r>
            <a:endParaRPr lang="en-US" b="1" dirty="0" smtClean="0"/>
          </a:p>
          <a:p>
            <a:r>
              <a:rPr lang="en-US" b="1" dirty="0" err="1" smtClean="0"/>
              <a:t>npm</a:t>
            </a:r>
            <a:r>
              <a:rPr lang="en-US" b="1" dirty="0" smtClean="0"/>
              <a:t> </a:t>
            </a:r>
            <a:r>
              <a:rPr lang="en-US" b="1" dirty="0"/>
              <a:t>run </a:t>
            </a:r>
            <a:r>
              <a:rPr lang="en-US" b="1" dirty="0" err="1" smtClean="0"/>
              <a:t>dev</a:t>
            </a:r>
            <a:r>
              <a:rPr lang="en-US" b="1" dirty="0" smtClean="0"/>
              <a:t> </a:t>
            </a:r>
            <a:r>
              <a:rPr lang="en-US" dirty="0" smtClean="0"/>
              <a:t> to start the </a:t>
            </a:r>
            <a:r>
              <a:rPr lang="en-US" dirty="0" err="1" smtClean="0"/>
              <a:t>dev</a:t>
            </a:r>
            <a:r>
              <a:rPr lang="en-US" dirty="0" smtClean="0"/>
              <a:t> server</a:t>
            </a:r>
            <a:endParaRPr lang="en-US" b="1" dirty="0"/>
          </a:p>
        </p:txBody>
      </p:sp>
      <p:sp>
        <p:nvSpPr>
          <p:cNvPr id="3" name="Title 2"/>
          <p:cNvSpPr>
            <a:spLocks noGrp="1"/>
          </p:cNvSpPr>
          <p:nvPr>
            <p:ph type="title"/>
          </p:nvPr>
        </p:nvSpPr>
        <p:spPr/>
        <p:txBody>
          <a:bodyPr/>
          <a:lstStyle/>
          <a:p>
            <a:r>
              <a:rPr lang="en-US" dirty="0" smtClean="0"/>
              <a:t>Creating Vue Project Using CLI</a:t>
            </a:r>
            <a:endParaRPr lang="en-US" dirty="0"/>
          </a:p>
        </p:txBody>
      </p:sp>
    </p:spTree>
    <p:extLst>
      <p:ext uri="{BB962C8B-B14F-4D97-AF65-F5344CB8AC3E}">
        <p14:creationId xmlns:p14="http://schemas.microsoft.com/office/powerpoint/2010/main" val="8948862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r>
              <a:rPr lang="en-US" dirty="0" smtClean="0"/>
              <a:t>Explain the directories create by the CLI</a:t>
            </a:r>
            <a:endParaRPr lang="en-US" dirty="0"/>
          </a:p>
        </p:txBody>
      </p:sp>
      <p:sp>
        <p:nvSpPr>
          <p:cNvPr id="3" name="Title 2"/>
          <p:cNvSpPr>
            <a:spLocks noGrp="1"/>
          </p:cNvSpPr>
          <p:nvPr>
            <p:ph type="title"/>
          </p:nvPr>
        </p:nvSpPr>
        <p:spPr/>
        <p:txBody>
          <a:bodyPr/>
          <a:lstStyle/>
          <a:p>
            <a:r>
              <a:rPr lang="en-US" dirty="0" smtClean="0"/>
              <a:t>Directory Structure</a:t>
            </a:r>
            <a:endParaRPr lang="en-US" dirty="0"/>
          </a:p>
        </p:txBody>
      </p:sp>
    </p:spTree>
    <p:extLst>
      <p:ext uri="{BB962C8B-B14F-4D97-AF65-F5344CB8AC3E}">
        <p14:creationId xmlns:p14="http://schemas.microsoft.com/office/powerpoint/2010/main" val="13779729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Vue Router</a:t>
            </a:r>
            <a:endParaRPr lang="en-US" dirty="0"/>
          </a:p>
        </p:txBody>
      </p:sp>
    </p:spTree>
    <p:extLst>
      <p:ext uri="{BB962C8B-B14F-4D97-AF65-F5344CB8AC3E}">
        <p14:creationId xmlns:p14="http://schemas.microsoft.com/office/powerpoint/2010/main" val="20453837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675467"/>
            <a:ext cx="8610599" cy="3450696"/>
          </a:xfrm>
        </p:spPr>
        <p:txBody>
          <a:bodyPr/>
          <a:lstStyle/>
          <a:p>
            <a:r>
              <a:rPr lang="en-US" dirty="0" smtClean="0"/>
              <a:t>Is </a:t>
            </a:r>
            <a:r>
              <a:rPr lang="en-US" dirty="0"/>
              <a:t>a JavaScript framework for building user interfaces. </a:t>
            </a:r>
            <a:endParaRPr lang="en-US" dirty="0" smtClean="0"/>
          </a:p>
          <a:p>
            <a:endParaRPr lang="en-US" dirty="0" smtClean="0"/>
          </a:p>
          <a:p>
            <a:r>
              <a:rPr lang="en-US" dirty="0" smtClean="0"/>
              <a:t>It was build </a:t>
            </a:r>
            <a:r>
              <a:rPr lang="en-US" dirty="0"/>
              <a:t>on top of standard HTML, CSS, and JavaScript and provides a </a:t>
            </a:r>
            <a:r>
              <a:rPr lang="en-US" b="1" dirty="0"/>
              <a:t>declarative and component-based </a:t>
            </a:r>
            <a:r>
              <a:rPr lang="en-US" dirty="0"/>
              <a:t>programming model that helps you efficiently develop user interfaces. </a:t>
            </a:r>
            <a:endParaRPr lang="en-US" dirty="0" smtClean="0"/>
          </a:p>
          <a:p>
            <a:endParaRPr lang="en-US" dirty="0" smtClean="0"/>
          </a:p>
          <a:p>
            <a:r>
              <a:rPr lang="en-US" dirty="0"/>
              <a:t>I</a:t>
            </a:r>
            <a:r>
              <a:rPr lang="en-US" dirty="0" smtClean="0"/>
              <a:t>s </a:t>
            </a:r>
            <a:r>
              <a:rPr lang="en-US" dirty="0"/>
              <a:t>also </a:t>
            </a:r>
            <a:r>
              <a:rPr lang="en-US" dirty="0" smtClean="0"/>
              <a:t>use </a:t>
            </a:r>
            <a:r>
              <a:rPr lang="en-US" dirty="0"/>
              <a:t>for desktop development with </a:t>
            </a:r>
            <a:r>
              <a:rPr lang="en-US" b="1" dirty="0"/>
              <a:t>Electron framework </a:t>
            </a:r>
            <a:r>
              <a:rPr lang="en-US" dirty="0"/>
              <a:t>and for building apps for Android and </a:t>
            </a:r>
            <a:r>
              <a:rPr lang="en-US" dirty="0" err="1"/>
              <a:t>iOS</a:t>
            </a:r>
            <a:r>
              <a:rPr lang="en-US" dirty="0"/>
              <a:t> with </a:t>
            </a:r>
            <a:r>
              <a:rPr lang="en-US" b="1" dirty="0" err="1" smtClean="0"/>
              <a:t>NativeScript</a:t>
            </a:r>
            <a:r>
              <a:rPr lang="en-US" b="1" dirty="0" smtClean="0"/>
              <a:t>.</a:t>
            </a:r>
            <a:endParaRPr lang="en-US" b="1" dirty="0"/>
          </a:p>
        </p:txBody>
      </p:sp>
      <p:sp>
        <p:nvSpPr>
          <p:cNvPr id="2" name="Title 1"/>
          <p:cNvSpPr>
            <a:spLocks noGrp="1"/>
          </p:cNvSpPr>
          <p:nvPr>
            <p:ph type="title"/>
          </p:nvPr>
        </p:nvSpPr>
        <p:spPr/>
        <p:txBody>
          <a:bodyPr/>
          <a:lstStyle/>
          <a:p>
            <a:r>
              <a:rPr lang="en-US" dirty="0" smtClean="0"/>
              <a:t>What is </a:t>
            </a:r>
            <a:r>
              <a:rPr lang="en-US" dirty="0"/>
              <a:t>V</a:t>
            </a:r>
            <a:r>
              <a:rPr lang="en-US" dirty="0" smtClean="0"/>
              <a:t>ue JS</a:t>
            </a:r>
            <a:endParaRPr lang="en-US" dirty="0"/>
          </a:p>
        </p:txBody>
      </p:sp>
    </p:spTree>
    <p:extLst>
      <p:ext uri="{BB962C8B-B14F-4D97-AF65-F5344CB8AC3E}">
        <p14:creationId xmlns:p14="http://schemas.microsoft.com/office/powerpoint/2010/main" val="4642240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905000"/>
            <a:ext cx="8686799" cy="4572000"/>
          </a:xfrm>
        </p:spPr>
        <p:txBody>
          <a:bodyPr/>
          <a:lstStyle/>
          <a:p>
            <a:r>
              <a:rPr lang="en-US" b="1" dirty="0"/>
              <a:t>Virtual DOM rendering and </a:t>
            </a:r>
            <a:r>
              <a:rPr lang="en-US" b="1" dirty="0" smtClean="0"/>
              <a:t>performance:</a:t>
            </a:r>
            <a:endParaRPr lang="en-US" dirty="0"/>
          </a:p>
          <a:p>
            <a:pPr marL="0" indent="0">
              <a:buNone/>
            </a:pPr>
            <a:r>
              <a:rPr lang="en-US" dirty="0"/>
              <a:t> </a:t>
            </a:r>
            <a:r>
              <a:rPr lang="en-US" dirty="0" smtClean="0"/>
              <a:t>A </a:t>
            </a:r>
            <a:r>
              <a:rPr lang="en-US" dirty="0"/>
              <a:t>Document Object Model (DOM) is something you’ll probably encounter when rendering web pages. A DOM represents an HTML page with its styles, elements, and content as a tree structure of objects (nodes). The DOM tree objects stored as a tree is generated by a browser when loading a </a:t>
            </a:r>
            <a:r>
              <a:rPr lang="en-US" dirty="0" smtClean="0"/>
              <a:t>page.</a:t>
            </a:r>
          </a:p>
          <a:p>
            <a:pPr marL="0" indent="0">
              <a:buNone/>
            </a:pPr>
            <a:endParaRPr lang="en-US" dirty="0"/>
          </a:p>
        </p:txBody>
      </p:sp>
      <p:sp>
        <p:nvSpPr>
          <p:cNvPr id="3" name="Title 2"/>
          <p:cNvSpPr>
            <a:spLocks noGrp="1"/>
          </p:cNvSpPr>
          <p:nvPr>
            <p:ph type="title"/>
          </p:nvPr>
        </p:nvSpPr>
        <p:spPr/>
        <p:txBody>
          <a:bodyPr/>
          <a:lstStyle/>
          <a:p>
            <a:r>
              <a:rPr lang="en-US" dirty="0" smtClean="0"/>
              <a:t>Advantages of Vue </a:t>
            </a:r>
            <a:r>
              <a:rPr lang="en-US" dirty="0" err="1" smtClean="0"/>
              <a:t>Js</a:t>
            </a:r>
            <a:r>
              <a:rPr lang="en-US" dirty="0" smtClean="0"/>
              <a:t> Framework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4191000"/>
            <a:ext cx="8077200" cy="2590800"/>
          </a:xfrm>
          <a:prstGeom prst="rect">
            <a:avLst/>
          </a:prstGeom>
        </p:spPr>
      </p:pic>
    </p:spTree>
    <p:extLst>
      <p:ext uri="{BB962C8B-B14F-4D97-AF65-F5344CB8AC3E}">
        <p14:creationId xmlns:p14="http://schemas.microsoft.com/office/powerpoint/2010/main" val="7209516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438400"/>
            <a:ext cx="8610599" cy="4190999"/>
          </a:xfrm>
        </p:spPr>
        <p:txBody>
          <a:bodyPr/>
          <a:lstStyle/>
          <a:p>
            <a:r>
              <a:rPr lang="en-US" b="1" dirty="0"/>
              <a:t>Reactivity system and data binding </a:t>
            </a:r>
            <a:r>
              <a:rPr lang="en-US" b="1" dirty="0" smtClean="0"/>
              <a:t>options</a:t>
            </a:r>
            <a:r>
              <a:rPr lang="en-US" dirty="0" smtClean="0"/>
              <a:t>:</a:t>
            </a:r>
          </a:p>
          <a:p>
            <a:r>
              <a:rPr lang="en-US" dirty="0" smtClean="0"/>
              <a:t>Data </a:t>
            </a:r>
            <a:r>
              <a:rPr lang="en-US" dirty="0"/>
              <a:t>binding is a connection between the data model (data source) and the view DOM or HTML template). One-way data binding allows information to flow in one direction, from model to view or vice </a:t>
            </a:r>
            <a:r>
              <a:rPr lang="en-US" dirty="0" smtClean="0"/>
              <a:t>versa.</a:t>
            </a:r>
          </a:p>
          <a:p>
            <a:endParaRPr lang="en-US" dirty="0" smtClean="0"/>
          </a:p>
          <a:p>
            <a:r>
              <a:rPr lang="en-US" dirty="0"/>
              <a:t>Two-way data binding enables data exchange between model and view in both directions. In other words, the model also listens to the events on the DOM and any updates on one side instantly reflect on the other. </a:t>
            </a:r>
            <a:endParaRPr lang="en-US" dirty="0"/>
          </a:p>
        </p:txBody>
      </p:sp>
      <p:sp>
        <p:nvSpPr>
          <p:cNvPr id="3" name="Title 2"/>
          <p:cNvSpPr>
            <a:spLocks noGrp="1"/>
          </p:cNvSpPr>
          <p:nvPr>
            <p:ph type="title"/>
          </p:nvPr>
        </p:nvSpPr>
        <p:spPr/>
        <p:txBody>
          <a:bodyPr/>
          <a:lstStyle/>
          <a:p>
            <a:r>
              <a:rPr lang="en-US" dirty="0" smtClean="0"/>
              <a:t>…continue</a:t>
            </a:r>
            <a:endParaRPr lang="en-US" dirty="0"/>
          </a:p>
        </p:txBody>
      </p:sp>
    </p:spTree>
    <p:extLst>
      <p:ext uri="{BB962C8B-B14F-4D97-AF65-F5344CB8AC3E}">
        <p14:creationId xmlns:p14="http://schemas.microsoft.com/office/powerpoint/2010/main" val="5737787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133600"/>
            <a:ext cx="8686799" cy="4267200"/>
          </a:xfrm>
        </p:spPr>
        <p:txBody>
          <a:bodyPr/>
          <a:lstStyle/>
          <a:p>
            <a:r>
              <a:rPr lang="en-US" b="1" dirty="0"/>
              <a:t>Single-file components and </a:t>
            </a:r>
            <a:r>
              <a:rPr lang="en-US" b="1" dirty="0" smtClean="0"/>
              <a:t>readability: </a:t>
            </a:r>
          </a:p>
          <a:p>
            <a:r>
              <a:rPr lang="en-US" dirty="0"/>
              <a:t>A Vue application/web page is built of components that represent encapsulated elements of your interface. Components can be written in HTML, CSS, and JavaScript without dividing them into separate files</a:t>
            </a:r>
            <a:r>
              <a:rPr lang="en-US" dirty="0" smtClean="0"/>
              <a:t>.</a:t>
            </a:r>
          </a:p>
          <a:p>
            <a:endParaRPr lang="en-US" dirty="0"/>
          </a:p>
          <a:p>
            <a:r>
              <a:rPr lang="en-US" dirty="0"/>
              <a:t>Splitting the application code, called Component Based Architecture (CBA) is also utilized in Angular and React. Such an approach has lots of benefits</a:t>
            </a:r>
          </a:p>
          <a:p>
            <a:endParaRPr lang="en-US" dirty="0"/>
          </a:p>
          <a:p>
            <a:endParaRPr lang="en-US" dirty="0"/>
          </a:p>
        </p:txBody>
      </p:sp>
      <p:sp>
        <p:nvSpPr>
          <p:cNvPr id="3" name="Title 2"/>
          <p:cNvSpPr>
            <a:spLocks noGrp="1"/>
          </p:cNvSpPr>
          <p:nvPr>
            <p:ph type="title"/>
          </p:nvPr>
        </p:nvSpPr>
        <p:spPr/>
        <p:txBody>
          <a:bodyPr/>
          <a:lstStyle/>
          <a:p>
            <a:r>
              <a:rPr lang="en-US" dirty="0" smtClean="0"/>
              <a:t>…continue</a:t>
            </a:r>
            <a:endParaRPr lang="en-US" dirty="0"/>
          </a:p>
        </p:txBody>
      </p:sp>
    </p:spTree>
    <p:extLst>
      <p:ext uri="{BB962C8B-B14F-4D97-AF65-F5344CB8AC3E}">
        <p14:creationId xmlns:p14="http://schemas.microsoft.com/office/powerpoint/2010/main" val="15486147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675466"/>
            <a:ext cx="8686799" cy="3572933"/>
          </a:xfrm>
        </p:spPr>
        <p:txBody>
          <a:bodyPr/>
          <a:lstStyle/>
          <a:p>
            <a:r>
              <a:rPr lang="en-US" b="1" dirty="0"/>
              <a:t>Integration capabilities and </a:t>
            </a:r>
            <a:r>
              <a:rPr lang="en-US" b="1" dirty="0" smtClean="0"/>
              <a:t>flexibility: </a:t>
            </a:r>
            <a:endParaRPr lang="en-US" dirty="0"/>
          </a:p>
          <a:p>
            <a:r>
              <a:rPr lang="en-US" dirty="0"/>
              <a:t>An important aspect of any emerging technology is the ability to integrate with existing applications. </a:t>
            </a:r>
            <a:endParaRPr lang="en-US" dirty="0" smtClean="0"/>
          </a:p>
          <a:p>
            <a:endParaRPr lang="en-US" dirty="0" smtClean="0"/>
          </a:p>
          <a:p>
            <a:r>
              <a:rPr lang="en-US" dirty="0" smtClean="0"/>
              <a:t>With </a:t>
            </a:r>
            <a:r>
              <a:rPr lang="en-US" dirty="0"/>
              <a:t>Vue.js it’s as easy as pie because it relies only on JavaScript and doesn’t require any other tools to work.</a:t>
            </a:r>
          </a:p>
        </p:txBody>
      </p:sp>
      <p:sp>
        <p:nvSpPr>
          <p:cNvPr id="3" name="Title 2"/>
          <p:cNvSpPr>
            <a:spLocks noGrp="1"/>
          </p:cNvSpPr>
          <p:nvPr>
            <p:ph type="title"/>
          </p:nvPr>
        </p:nvSpPr>
        <p:spPr/>
        <p:txBody>
          <a:bodyPr/>
          <a:lstStyle/>
          <a:p>
            <a:r>
              <a:rPr lang="en-US" dirty="0" smtClean="0"/>
              <a:t>…continue</a:t>
            </a:r>
            <a:endParaRPr lang="en-US" dirty="0"/>
          </a:p>
        </p:txBody>
      </p:sp>
    </p:spTree>
    <p:extLst>
      <p:ext uri="{BB962C8B-B14F-4D97-AF65-F5344CB8AC3E}">
        <p14:creationId xmlns:p14="http://schemas.microsoft.com/office/powerpoint/2010/main" val="20219111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514600"/>
            <a:ext cx="8610599" cy="3810000"/>
          </a:xfrm>
        </p:spPr>
        <p:txBody>
          <a:bodyPr/>
          <a:lstStyle/>
          <a:p>
            <a:pPr lvl="0"/>
            <a:r>
              <a:rPr lang="en-US" dirty="0"/>
              <a:t>Language barrier</a:t>
            </a:r>
          </a:p>
          <a:p>
            <a:pPr lvl="0"/>
            <a:r>
              <a:rPr lang="en-US" dirty="0"/>
              <a:t>Lack of support for large-scale projects</a:t>
            </a:r>
          </a:p>
          <a:p>
            <a:pPr lvl="0"/>
            <a:r>
              <a:rPr lang="en-US" dirty="0"/>
              <a:t>Risk of over flexibility</a:t>
            </a:r>
          </a:p>
          <a:p>
            <a:pPr lvl="0"/>
            <a:r>
              <a:rPr lang="en-US" dirty="0"/>
              <a:t>Limited resources</a:t>
            </a:r>
          </a:p>
          <a:p>
            <a:pPr lvl="0"/>
            <a:r>
              <a:rPr lang="en-US" dirty="0"/>
              <a:t>Lack of experienced developers</a:t>
            </a:r>
          </a:p>
          <a:p>
            <a:endParaRPr lang="en-US" dirty="0"/>
          </a:p>
        </p:txBody>
      </p:sp>
      <p:sp>
        <p:nvSpPr>
          <p:cNvPr id="3" name="Title 2"/>
          <p:cNvSpPr>
            <a:spLocks noGrp="1"/>
          </p:cNvSpPr>
          <p:nvPr>
            <p:ph type="title"/>
          </p:nvPr>
        </p:nvSpPr>
        <p:spPr/>
        <p:txBody>
          <a:bodyPr/>
          <a:lstStyle/>
          <a:p>
            <a:r>
              <a:rPr lang="en-US" dirty="0" smtClean="0"/>
              <a:t>Disadvantages</a:t>
            </a:r>
            <a:endParaRPr lang="en-US" dirty="0"/>
          </a:p>
        </p:txBody>
      </p:sp>
    </p:spTree>
    <p:extLst>
      <p:ext uri="{BB962C8B-B14F-4D97-AF65-F5344CB8AC3E}">
        <p14:creationId xmlns:p14="http://schemas.microsoft.com/office/powerpoint/2010/main" val="33485752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05001" y="3276600"/>
            <a:ext cx="5410200" cy="3200400"/>
          </a:xfrm>
        </p:spPr>
        <p:txBody>
          <a:bodyPr/>
          <a:lstStyle/>
          <a:p>
            <a:pPr marL="0" indent="0" algn="ctr">
              <a:buNone/>
            </a:pPr>
            <a:r>
              <a:rPr lang="en-US" dirty="0" smtClean="0"/>
              <a:t>Lead trainees to create a simple web page using </a:t>
            </a:r>
            <a:r>
              <a:rPr lang="en-US" b="1" dirty="0" smtClean="0"/>
              <a:t>HTML</a:t>
            </a:r>
            <a:r>
              <a:rPr lang="en-US" dirty="0" smtClean="0"/>
              <a:t> and </a:t>
            </a:r>
            <a:r>
              <a:rPr lang="en-US" b="1" dirty="0" smtClean="0"/>
              <a:t>CSS</a:t>
            </a:r>
            <a:endParaRPr lang="en-US" b="1" dirty="0"/>
          </a:p>
        </p:txBody>
      </p:sp>
      <p:sp>
        <p:nvSpPr>
          <p:cNvPr id="3" name="Title 2"/>
          <p:cNvSpPr>
            <a:spLocks noGrp="1"/>
          </p:cNvSpPr>
          <p:nvPr>
            <p:ph type="title"/>
          </p:nvPr>
        </p:nvSpPr>
        <p:spPr/>
        <p:txBody>
          <a:bodyPr/>
          <a:lstStyle/>
          <a:p>
            <a:r>
              <a:rPr lang="en-US" dirty="0" smtClean="0"/>
              <a:t>CREATE WEB PAGE</a:t>
            </a:r>
            <a:endParaRPr lang="en-US" dirty="0"/>
          </a:p>
        </p:txBody>
      </p:sp>
    </p:spTree>
    <p:extLst>
      <p:ext uri="{BB962C8B-B14F-4D97-AF65-F5344CB8AC3E}">
        <p14:creationId xmlns:p14="http://schemas.microsoft.com/office/powerpoint/2010/main" val="1709951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905000"/>
            <a:ext cx="8686799" cy="4724400"/>
          </a:xfrm>
        </p:spPr>
        <p:txBody>
          <a:bodyPr>
            <a:normAutofit fontScale="70000" lnSpcReduction="20000"/>
          </a:bodyPr>
          <a:lstStyle/>
          <a:p>
            <a:pPr marL="0" indent="0">
              <a:buNone/>
            </a:pPr>
            <a:r>
              <a:rPr lang="en-US" dirty="0" smtClean="0"/>
              <a:t>// Add this to the header</a:t>
            </a:r>
          </a:p>
          <a:p>
            <a:pPr marL="0" indent="0">
              <a:buNone/>
            </a:pPr>
            <a:r>
              <a:rPr lang="en-US" dirty="0" smtClean="0"/>
              <a:t>&lt;</a:t>
            </a:r>
            <a:r>
              <a:rPr lang="en-US" dirty="0"/>
              <a:t>script </a:t>
            </a:r>
            <a:r>
              <a:rPr lang="en-US" dirty="0" err="1"/>
              <a:t>src</a:t>
            </a:r>
            <a:r>
              <a:rPr lang="en-US" dirty="0"/>
              <a:t>="https://unpkg.com/vue@3/</a:t>
            </a:r>
            <a:r>
              <a:rPr lang="en-US" dirty="0" err="1"/>
              <a:t>dist</a:t>
            </a:r>
            <a:r>
              <a:rPr lang="en-US" dirty="0"/>
              <a:t>/vue.global.js"&gt;&lt;/script</a:t>
            </a:r>
            <a:r>
              <a:rPr lang="en-US" dirty="0" smtClean="0"/>
              <a:t>&gt;</a:t>
            </a:r>
          </a:p>
          <a:p>
            <a:pPr marL="0" indent="0">
              <a:buNone/>
            </a:pPr>
            <a:endParaRPr lang="en-US" dirty="0" smtClean="0"/>
          </a:p>
          <a:p>
            <a:pPr marL="0" indent="0">
              <a:buNone/>
            </a:pPr>
            <a:r>
              <a:rPr lang="en-US" dirty="0" smtClean="0"/>
              <a:t>// Create a div in the page body that wrap the content and pass id</a:t>
            </a:r>
            <a:endParaRPr lang="en-US" dirty="0"/>
          </a:p>
          <a:p>
            <a:pPr marL="0" indent="0">
              <a:buNone/>
            </a:pPr>
            <a:r>
              <a:rPr lang="en-US" dirty="0" smtClean="0"/>
              <a:t>&lt;</a:t>
            </a:r>
            <a:r>
              <a:rPr lang="en-US" dirty="0"/>
              <a:t>div id="app"&gt;{{ message }}&lt;/div</a:t>
            </a:r>
            <a:r>
              <a:rPr lang="en-US" dirty="0" smtClean="0"/>
              <a:t>&gt;</a:t>
            </a:r>
          </a:p>
          <a:p>
            <a:pPr marL="0" indent="0">
              <a:buNone/>
            </a:pPr>
            <a:endParaRPr lang="en-US" dirty="0" smtClean="0"/>
          </a:p>
          <a:p>
            <a:pPr marL="0" indent="0">
              <a:buNone/>
            </a:pPr>
            <a:r>
              <a:rPr lang="en-US" dirty="0" smtClean="0"/>
              <a:t>// Add this Vue syntax below the body </a:t>
            </a:r>
          </a:p>
          <a:p>
            <a:pPr marL="0" indent="0">
              <a:buNone/>
            </a:pPr>
            <a:r>
              <a:rPr lang="en-US" dirty="0" smtClean="0"/>
              <a:t>&lt;</a:t>
            </a:r>
            <a:r>
              <a:rPr lang="en-US" dirty="0"/>
              <a:t>script&gt;</a:t>
            </a:r>
          </a:p>
          <a:p>
            <a:pPr marL="0" indent="0">
              <a:buNone/>
            </a:pPr>
            <a:r>
              <a:rPr lang="en-US" dirty="0" smtClean="0"/>
              <a:t>   </a:t>
            </a:r>
            <a:r>
              <a:rPr lang="en-US" dirty="0" err="1"/>
              <a:t>const</a:t>
            </a:r>
            <a:r>
              <a:rPr lang="en-US" dirty="0"/>
              <a:t> { </a:t>
            </a:r>
            <a:r>
              <a:rPr lang="en-US" dirty="0" err="1"/>
              <a:t>createApp</a:t>
            </a:r>
            <a:r>
              <a:rPr lang="en-US" dirty="0"/>
              <a:t> } = Vue</a:t>
            </a:r>
          </a:p>
          <a:p>
            <a:pPr marL="0" indent="0">
              <a:buNone/>
            </a:pPr>
            <a:r>
              <a:rPr lang="en-US" dirty="0" smtClean="0"/>
              <a:t>   </a:t>
            </a:r>
            <a:r>
              <a:rPr lang="en-US" dirty="0" err="1"/>
              <a:t>createApp</a:t>
            </a:r>
            <a:r>
              <a:rPr lang="en-US" dirty="0"/>
              <a:t>({</a:t>
            </a:r>
          </a:p>
          <a:p>
            <a:pPr marL="0" indent="0">
              <a:buNone/>
            </a:pPr>
            <a:r>
              <a:rPr lang="en-US" dirty="0"/>
              <a:t>    data() {</a:t>
            </a:r>
          </a:p>
          <a:p>
            <a:pPr marL="0" indent="0">
              <a:buNone/>
            </a:pPr>
            <a:r>
              <a:rPr lang="en-US" dirty="0"/>
              <a:t>      return {</a:t>
            </a:r>
          </a:p>
          <a:p>
            <a:pPr marL="0" indent="0">
              <a:buNone/>
            </a:pPr>
            <a:r>
              <a:rPr lang="en-US" dirty="0"/>
              <a:t>            message: 'Hello Vue!'</a:t>
            </a:r>
          </a:p>
          <a:p>
            <a:pPr marL="0" indent="0">
              <a:buNone/>
            </a:pPr>
            <a:r>
              <a:rPr lang="en-US" dirty="0"/>
              <a:t>      }</a:t>
            </a:r>
          </a:p>
          <a:p>
            <a:pPr marL="0" indent="0">
              <a:buNone/>
            </a:pPr>
            <a:r>
              <a:rPr lang="en-US" dirty="0"/>
              <a:t>    }</a:t>
            </a:r>
          </a:p>
          <a:p>
            <a:pPr marL="0" indent="0">
              <a:buNone/>
            </a:pPr>
            <a:r>
              <a:rPr lang="en-US" dirty="0"/>
              <a:t>  }).mount('#app</a:t>
            </a:r>
            <a:r>
              <a:rPr lang="en-US" dirty="0" smtClean="0"/>
              <a:t>')</a:t>
            </a:r>
          </a:p>
          <a:p>
            <a:pPr marL="0" indent="0">
              <a:buNone/>
            </a:pPr>
            <a:r>
              <a:rPr lang="en-US" dirty="0" smtClean="0"/>
              <a:t>&lt;/script&gt;</a:t>
            </a:r>
          </a:p>
          <a:p>
            <a:endParaRPr lang="en-US" dirty="0"/>
          </a:p>
        </p:txBody>
      </p:sp>
      <p:sp>
        <p:nvSpPr>
          <p:cNvPr id="3" name="Title 2"/>
          <p:cNvSpPr>
            <a:spLocks noGrp="1"/>
          </p:cNvSpPr>
          <p:nvPr>
            <p:ph type="title"/>
          </p:nvPr>
        </p:nvSpPr>
        <p:spPr/>
        <p:txBody>
          <a:bodyPr>
            <a:normAutofit/>
          </a:bodyPr>
          <a:lstStyle/>
          <a:p>
            <a:r>
              <a:rPr lang="en-US" dirty="0"/>
              <a:t>Adding Vue to </a:t>
            </a:r>
            <a:r>
              <a:rPr lang="en-US" dirty="0" smtClean="0"/>
              <a:t>HTML Project</a:t>
            </a:r>
            <a:endParaRPr lang="en-US" dirty="0"/>
          </a:p>
        </p:txBody>
      </p:sp>
    </p:spTree>
    <p:extLst>
      <p:ext uri="{BB962C8B-B14F-4D97-AF65-F5344CB8AC3E}">
        <p14:creationId xmlns:p14="http://schemas.microsoft.com/office/powerpoint/2010/main" val="32782762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203</TotalTime>
  <Words>727</Words>
  <Application>Microsoft Office PowerPoint</Application>
  <PresentationFormat>On-screen Show (4:3)</PresentationFormat>
  <Paragraphs>172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Waveform</vt:lpstr>
      <vt:lpstr>VUE JS</vt:lpstr>
      <vt:lpstr>What is Vue JS</vt:lpstr>
      <vt:lpstr>Advantages of Vue Js Framework </vt:lpstr>
      <vt:lpstr>…continue</vt:lpstr>
      <vt:lpstr>…continue</vt:lpstr>
      <vt:lpstr>…continue</vt:lpstr>
      <vt:lpstr>Disadvantages</vt:lpstr>
      <vt:lpstr>CREATE WEB PAGE</vt:lpstr>
      <vt:lpstr>Adding Vue to HTML Project</vt:lpstr>
      <vt:lpstr>Creating Vue Project from Scratch</vt:lpstr>
      <vt:lpstr>…continue</vt:lpstr>
      <vt:lpstr>…continue</vt:lpstr>
      <vt:lpstr>…continue</vt:lpstr>
      <vt:lpstr>Creating Vue Project Using CLI</vt:lpstr>
      <vt:lpstr>Directory Structure</vt:lpstr>
      <vt:lpstr>Vue Router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VUE JS</dc:title>
  <dc:creator>Isaac Nyarko</dc:creator>
  <cp:lastModifiedBy>Isaac Nyarko</cp:lastModifiedBy>
  <cp:revision>35</cp:revision>
  <dcterms:created xsi:type="dcterms:W3CDTF">2006-08-16T00:00:00Z</dcterms:created>
  <dcterms:modified xsi:type="dcterms:W3CDTF">2023-04-19T23:42:14Z</dcterms:modified>
</cp:coreProperties>
</file>