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80251-6AA8-4390-8934-05F27096C0FC}" v="572" dt="2022-01-17T10:38:4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1/17/2022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7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0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9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3377643" cy="2722164"/>
          </a:xfrm>
        </p:spPr>
        <p:txBody>
          <a:bodyPr>
            <a:normAutofit/>
          </a:bodyPr>
          <a:lstStyle/>
          <a:p>
            <a:r>
              <a:rPr lang="ru-RU" sz="6000">
                <a:cs typeface="Calibri Light"/>
              </a:rPr>
              <a:t>Asteroids</a:t>
            </a:r>
            <a:endParaRPr lang="ru-RU" sz="6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cs typeface="Calibri"/>
              </a:rPr>
              <a:t>Выполнила Савушкина Алёна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834D355-DA48-467B-96D3-1B5B5B21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393" y="1497220"/>
            <a:ext cx="4127230" cy="412723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19035-1050-4D58-A66B-F3712E50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AC059-91FF-420C-87C4-9F525FBB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Изучить работу </a:t>
            </a:r>
            <a:r>
              <a:rPr lang="ru-RU" dirty="0" err="1"/>
              <a:t>pygame</a:t>
            </a:r>
            <a:endParaRPr lang="ru-RU" dirty="0"/>
          </a:p>
          <a:p>
            <a:r>
              <a:rPr lang="ru-RU" dirty="0"/>
              <a:t>Использовать анимации </a:t>
            </a:r>
            <a:r>
              <a:rPr lang="ru-RU" dirty="0" err="1"/>
              <a:t>pygame</a:t>
            </a:r>
            <a:endParaRPr lang="ru-RU" dirty="0"/>
          </a:p>
          <a:p>
            <a:r>
              <a:rPr lang="ru-RU" dirty="0"/>
              <a:t>Реализовать физику</a:t>
            </a:r>
          </a:p>
          <a:p>
            <a:r>
              <a:rPr lang="ru-RU" dirty="0"/>
              <a:t>Найти нужные изображения и музыку</a:t>
            </a:r>
          </a:p>
          <a:p>
            <a:endParaRPr lang="ru-RU" dirty="0"/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36B82F33-028A-44DC-A430-1DE07D28A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91" r="3" b="3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E9C80-BB62-4252-B92A-3F2A3B37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Начальное окно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F3ED02E-7948-454D-8DD5-9026F67F4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800" y="1497220"/>
            <a:ext cx="6114415" cy="4127230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DB100928-A25B-419B-ADEF-5EE0C78CE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5DD65-8B8D-4327-B225-59303A34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D30AC-13D1-4C65-9EC7-606D11F2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Поиск идеи и изображений</a:t>
            </a:r>
          </a:p>
          <a:p>
            <a:r>
              <a:rPr lang="ru-RU"/>
              <a:t>Создание игрового поля</a:t>
            </a:r>
          </a:p>
          <a:p>
            <a:r>
              <a:rPr lang="ru-RU"/>
              <a:t>Создание классов игрока, астероидов, пуль</a:t>
            </a:r>
          </a:p>
          <a:p>
            <a:r>
              <a:rPr lang="ru-RU"/>
              <a:t>Реализация </a:t>
            </a:r>
            <a:r>
              <a:rPr lang="ru-RU" err="1"/>
              <a:t>анимаций</a:t>
            </a:r>
            <a:r>
              <a:rPr lang="ru-RU"/>
              <a:t> движения фона и пуль</a:t>
            </a:r>
          </a:p>
          <a:p>
            <a:r>
              <a:rPr lang="ru-RU"/>
              <a:t>Добавление физики столкновений</a:t>
            </a:r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D27DB-B480-426B-89BC-4FDA0A2E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251" y="1792876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Игровой процесс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F536111-B48F-4F7A-B31D-E57064B54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16" y="1294873"/>
            <a:ext cx="6518652" cy="4123046"/>
          </a:xfrm>
          <a:prstGeom prst="rect">
            <a:avLst/>
          </a:prstGeom>
        </p:spPr>
      </p:pic>
      <p:sp>
        <p:nvSpPr>
          <p:cNvPr id="14" name="Cross 18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6252D-8777-4406-ACB2-005B6092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F423B-CA2C-421B-B987-0286B523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Отсутствие настроек в главном меню</a:t>
            </a:r>
          </a:p>
          <a:p>
            <a:r>
              <a:rPr lang="ru-RU" dirty="0"/>
              <a:t>Периодическое зависание астероидов</a:t>
            </a:r>
          </a:p>
          <a:p>
            <a:r>
              <a:rPr lang="ru-RU" dirty="0"/>
              <a:t>Отсутствие таблицы лидеров</a:t>
            </a:r>
          </a:p>
          <a:p>
            <a:r>
              <a:rPr lang="ru-RU" dirty="0"/>
              <a:t>Одинаковая анимация взрыва астероидов и корабля</a:t>
            </a:r>
          </a:p>
        </p:txBody>
      </p:sp>
    </p:spTree>
    <p:extLst>
      <p:ext uri="{BB962C8B-B14F-4D97-AF65-F5344CB8AC3E}">
        <p14:creationId xmlns:p14="http://schemas.microsoft.com/office/powerpoint/2010/main" val="347772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84353-66FE-42E6-B4D8-2B8C9D7F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1204721"/>
            <a:ext cx="6925552" cy="1446550"/>
          </a:xfrm>
        </p:spPr>
        <p:txBody>
          <a:bodyPr>
            <a:normAutofit/>
          </a:bodyPr>
          <a:lstStyle/>
          <a:p>
            <a:r>
              <a:rPr lang="ru-RU" dirty="0"/>
              <a:t>Последующее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D5384-0F41-4762-9D04-29FABA82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900516"/>
            <a:ext cx="6925552" cy="2979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Добавление базы данных для сохранения прогресса игрока</a:t>
            </a:r>
          </a:p>
          <a:p>
            <a:r>
              <a:rPr lang="ru-RU" dirty="0"/>
              <a:t>Создание магазина скинов</a:t>
            </a:r>
          </a:p>
          <a:p>
            <a:r>
              <a:rPr lang="ru-RU" dirty="0"/>
              <a:t>Парный режим игры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9042A-1003-48CF-883E-FDB1CC5F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404190" cy="27053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Финальное</a:t>
            </a:r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окно</a:t>
            </a:r>
            <a:endParaRPr lang="en-US" sz="80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E1CE1AF-5FD2-4931-927E-C16C97B1F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077" y="2204417"/>
            <a:ext cx="4393257" cy="2712835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825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Avenir Next</vt:lpstr>
      <vt:lpstr>Calibri</vt:lpstr>
      <vt:lpstr>Calibri Light</vt:lpstr>
      <vt:lpstr>Seaford Display</vt:lpstr>
      <vt:lpstr>System Font Regular</vt:lpstr>
      <vt:lpstr>Tenorite</vt:lpstr>
      <vt:lpstr>MadridVTI</vt:lpstr>
      <vt:lpstr>Asteroids</vt:lpstr>
      <vt:lpstr>Цели проекта</vt:lpstr>
      <vt:lpstr>Начальное окно</vt:lpstr>
      <vt:lpstr>Ход работы</vt:lpstr>
      <vt:lpstr>Игровой процесс</vt:lpstr>
      <vt:lpstr>Проблемы игры</vt:lpstr>
      <vt:lpstr>Последующее развитие</vt:lpstr>
      <vt:lpstr>Финальное окно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Ученик</cp:lastModifiedBy>
  <cp:revision>86</cp:revision>
  <dcterms:created xsi:type="dcterms:W3CDTF">2022-01-17T10:06:07Z</dcterms:created>
  <dcterms:modified xsi:type="dcterms:W3CDTF">2022-01-17T10:39:42Z</dcterms:modified>
</cp:coreProperties>
</file>