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628D-C455-163B-4C2F-B80954B5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F921B-ABA0-553F-387A-FD29C2B50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8A75-53DB-DE6C-4447-CFDE7A42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105E-CDDA-A339-A475-FD075FC7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7794-BA04-C6F3-62DE-FF281721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D56D-C928-51DD-E5F2-107CF366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3C1F6-AF8A-89A4-1CEB-B13FBBDE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CDC0-0CB0-2841-F52B-F0EB672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6488-B920-2129-FD8B-6CC1E46B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181A-C848-09CF-1785-5640EE9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944E0-A04F-CFC9-08B0-DA720F275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D701D-AEEC-6813-62A8-ECEE05A5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86AA-14D1-8D92-CC4D-1998DB0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B8B2-1308-0C44-D6CE-0B5B480D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DB7B-B1DE-FDA9-F524-D85CB421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572C-C091-F175-2FD8-D5B7981C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00D3-02E5-9C67-D740-2CDA4B2E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BF62-5C57-D693-358B-7403EE7B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9413-AC01-5786-CB69-7B8F3A1F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9B92-0B8E-B432-8788-D03CDEAB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B0C-4AAA-FF58-B01D-D18529F1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FE9C5-DA33-04C3-E419-ECD4A4DE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4170-3419-7AD2-AD22-0302DB68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A6D5-8FAA-3143-35F9-9403DB9A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9387-F342-5F06-1438-5DA3EDA8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05C1-16C7-160E-975B-760F5B80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6614-0F97-A8F3-A273-A76FCA531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24EB9-C5DE-B68D-D829-05E18DF9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316BC-0F4F-8CDE-F9E2-7D029032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835EB-B227-E8BE-0D5C-206C9152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A7C2-D95B-AC15-3AEE-48195F8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8579-F80D-49F4-1923-B4CC1F74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30D2-4AB2-3C4E-59B6-59C13F94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35189-AFB5-CBFA-5DAA-DE5F0939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BB3DC-3B4F-F2F3-1053-6BE352D81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CA976-4460-B642-1E25-821853842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3F36C-0B19-71B9-1589-2E7161FA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A513D-9E17-CB62-7DA8-A11B0D61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2A926-7F4A-766A-F15A-16A04EE8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03A8-1D3A-525C-BC1D-A1F8DBFA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B94D5-5DF4-B951-8F09-EE9D627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12EF-DC33-584A-7FBA-712C5DD5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23700-262B-F794-A6B3-45C71152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98EB1-E168-03BB-4C5B-C1641E48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2279A-B267-80CD-46A6-1AB869FB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A8F01-5C0D-E4C9-D885-E843B3D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9B87-4719-4C0A-6CDB-FCABB7D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9757-B5BE-7F9E-53C3-055309092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64D46-57DA-AAE2-03F2-5AC2787E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406F4-D27E-CA84-2F2A-77507FFA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FE5C-75A6-866A-539A-318FA9F8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7E32-CAAA-591B-BB48-5A052480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3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A7F3-0964-1740-4D96-19949B0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1D047-D88C-C8A0-E1AF-C9A9259EC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DE78-8622-A2F1-A5C1-BC4CBBF3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D7057-3C97-1C07-84FB-45822382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9FAA0-E830-ABBE-BC92-D4A71F90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BE4A-EC14-6224-CF3D-343FFF5D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74089-1464-464A-4E42-8D08DC8F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AC2EA-C228-D49D-65FB-4CD0018B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4433-A88E-1213-A998-4B0920D54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FC7E-9C04-9C09-BFC6-7312F39C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306F-7CAA-714A-B7BA-6A2CE9733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CC95-238B-784F-BD6D-6444F156E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04" y="766719"/>
            <a:ext cx="2150348" cy="911887"/>
          </a:xfrm>
        </p:spPr>
        <p:txBody>
          <a:bodyPr>
            <a:normAutofit/>
          </a:bodyPr>
          <a:lstStyle/>
          <a:p>
            <a:r>
              <a:rPr lang="en-US" sz="2400" dirty="0"/>
              <a:t>City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354781-85B3-6A81-43E2-C8DA7BEEE2B3}"/>
              </a:ext>
            </a:extLst>
          </p:cNvPr>
          <p:cNvSpPr/>
          <p:nvPr/>
        </p:nvSpPr>
        <p:spPr>
          <a:xfrm>
            <a:off x="258567" y="8362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Image/link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D2FE75-CCF7-1E3D-B9B4-2C5CB8BD5347}"/>
              </a:ext>
            </a:extLst>
          </p:cNvPr>
          <p:cNvSpPr/>
          <p:nvPr/>
        </p:nvSpPr>
        <p:spPr>
          <a:xfrm>
            <a:off x="2586691" y="6918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Image/link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AECBF7-F907-B02F-CAAB-BAD146720207}"/>
              </a:ext>
            </a:extLst>
          </p:cNvPr>
          <p:cNvSpPr/>
          <p:nvPr/>
        </p:nvSpPr>
        <p:spPr>
          <a:xfrm>
            <a:off x="5040107" y="8362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Image/link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41A229-5153-5B4E-1A2E-233DE32FAED0}"/>
              </a:ext>
            </a:extLst>
          </p:cNvPr>
          <p:cNvSpPr/>
          <p:nvPr/>
        </p:nvSpPr>
        <p:spPr>
          <a:xfrm>
            <a:off x="9807354" y="8362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Image/link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240AAE-EC39-9CE4-2F8E-665EE97B8DEE}"/>
              </a:ext>
            </a:extLst>
          </p:cNvPr>
          <p:cNvSpPr/>
          <p:nvPr/>
        </p:nvSpPr>
        <p:spPr>
          <a:xfrm>
            <a:off x="7493524" y="7640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Image/link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BDF3E-6AE8-8970-DEA4-ACCF34871513}"/>
              </a:ext>
            </a:extLst>
          </p:cNvPr>
          <p:cNvSpPr txBox="1"/>
          <p:nvPr/>
        </p:nvSpPr>
        <p:spPr>
          <a:xfrm>
            <a:off x="3059977" y="1162729"/>
            <a:ext cx="117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City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C1474-A653-9553-8589-A6EAFF9870D5}"/>
              </a:ext>
            </a:extLst>
          </p:cNvPr>
          <p:cNvSpPr txBox="1"/>
          <p:nvPr/>
        </p:nvSpPr>
        <p:spPr>
          <a:xfrm>
            <a:off x="5624069" y="1162729"/>
            <a:ext cx="117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City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B833F-34C5-491C-7366-D3CD451D7647}"/>
              </a:ext>
            </a:extLst>
          </p:cNvPr>
          <p:cNvSpPr txBox="1"/>
          <p:nvPr/>
        </p:nvSpPr>
        <p:spPr>
          <a:xfrm>
            <a:off x="10158633" y="1162729"/>
            <a:ext cx="117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City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E0452-3CFC-89E2-8B96-E89C80A43FE8}"/>
              </a:ext>
            </a:extLst>
          </p:cNvPr>
          <p:cNvSpPr txBox="1"/>
          <p:nvPr/>
        </p:nvSpPr>
        <p:spPr>
          <a:xfrm>
            <a:off x="7950649" y="1162729"/>
            <a:ext cx="117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City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2EDA45-1275-4D9F-10EF-070160A138A6}"/>
              </a:ext>
            </a:extLst>
          </p:cNvPr>
          <p:cNvSpPr/>
          <p:nvPr/>
        </p:nvSpPr>
        <p:spPr>
          <a:xfrm>
            <a:off x="9294497" y="2187179"/>
            <a:ext cx="2389909" cy="2863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City, state</a:t>
            </a:r>
          </a:p>
          <a:p>
            <a:pPr algn="ctr"/>
            <a:r>
              <a:rPr lang="en-US" dirty="0"/>
              <a:t>Temperature: </a:t>
            </a:r>
          </a:p>
          <a:p>
            <a:pPr algn="ctr"/>
            <a:r>
              <a:rPr lang="en-US" dirty="0"/>
              <a:t>Hi/Lo</a:t>
            </a:r>
          </a:p>
          <a:p>
            <a:pPr algn="ctr"/>
            <a:r>
              <a:rPr lang="en-US" dirty="0"/>
              <a:t>Humidity: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2E861D-FD14-B24B-9A47-46C11BF66E20}"/>
              </a:ext>
            </a:extLst>
          </p:cNvPr>
          <p:cNvSpPr/>
          <p:nvPr/>
        </p:nvSpPr>
        <p:spPr>
          <a:xfrm>
            <a:off x="258567" y="2187179"/>
            <a:ext cx="5661786" cy="3190733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962B3-FADA-DD0B-BA3B-7D545D50DB9F}"/>
              </a:ext>
            </a:extLst>
          </p:cNvPr>
          <p:cNvSpPr txBox="1"/>
          <p:nvPr/>
        </p:nvSpPr>
        <p:spPr>
          <a:xfrm>
            <a:off x="258567" y="2187179"/>
            <a:ext cx="492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of location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84159-EFF4-D95E-9432-111A851D85A3}"/>
              </a:ext>
            </a:extLst>
          </p:cNvPr>
          <p:cNvSpPr txBox="1"/>
          <p:nvPr/>
        </p:nvSpPr>
        <p:spPr>
          <a:xfrm rot="16200000">
            <a:off x="-3641258" y="2646792"/>
            <a:ext cx="756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Backround</a:t>
            </a:r>
            <a:r>
              <a:rPr lang="en-US" sz="1600" dirty="0"/>
              <a:t> will change depending on time Light </a:t>
            </a:r>
            <a:r>
              <a:rPr lang="en-US" sz="1600" dirty="0" err="1"/>
              <a:t>Light</a:t>
            </a:r>
            <a:r>
              <a:rPr lang="en-US" sz="1600" dirty="0"/>
              <a:t> blue/ Orange/Dark blue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1570F5-5529-1D0F-B601-858F24038AC1}"/>
              </a:ext>
            </a:extLst>
          </p:cNvPr>
          <p:cNvSpPr/>
          <p:nvPr/>
        </p:nvSpPr>
        <p:spPr>
          <a:xfrm>
            <a:off x="6180677" y="2187179"/>
            <a:ext cx="3029143" cy="1374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of city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FDD7C9-887D-8B94-977F-52FC7CAAD64D}"/>
              </a:ext>
            </a:extLst>
          </p:cNvPr>
          <p:cNvSpPr/>
          <p:nvPr/>
        </p:nvSpPr>
        <p:spPr>
          <a:xfrm>
            <a:off x="6180677" y="3676284"/>
            <a:ext cx="3029143" cy="1374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Images of city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2C14D3-AE0F-5C07-190A-60768CECB043}"/>
              </a:ext>
            </a:extLst>
          </p:cNvPr>
          <p:cNvSpPr/>
          <p:nvPr/>
        </p:nvSpPr>
        <p:spPr>
          <a:xfrm>
            <a:off x="6180677" y="5165389"/>
            <a:ext cx="3029143" cy="1374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Images of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5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City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</dc:title>
  <dc:creator>Garcia,Irvin G</dc:creator>
  <cp:lastModifiedBy>Garcia,Irvin G</cp:lastModifiedBy>
  <cp:revision>2</cp:revision>
  <dcterms:created xsi:type="dcterms:W3CDTF">2023-06-13T19:41:50Z</dcterms:created>
  <dcterms:modified xsi:type="dcterms:W3CDTF">2023-06-14T03:47:46Z</dcterms:modified>
</cp:coreProperties>
</file>