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37" r:id="rId3"/>
    <p:sldId id="336" r:id="rId4"/>
    <p:sldId id="348" r:id="rId5"/>
    <p:sldId id="339" r:id="rId6"/>
    <p:sldId id="341" r:id="rId7"/>
    <p:sldId id="343" r:id="rId8"/>
    <p:sldId id="344" r:id="rId9"/>
    <p:sldId id="345" r:id="rId10"/>
    <p:sldId id="35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1C4DB-9876-4B0E-A314-C51382AB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A6AACD-8A48-45DA-99EC-2F7FEA0A7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3D790-B6F2-4064-BF8C-B616AA14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2AF47-5E4C-4E4F-BB5B-B6185F76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D35FF-B492-4388-9847-B5C33AD8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4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5CB20-9959-406C-A064-66A5C4A6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9E7D77-67B0-48F3-B29F-C03E22B61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5CC9-5B15-4073-A0B2-278A3EDC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1076F-FF1E-40EF-9CDD-8582FB3D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2142-6063-4919-BC26-AADFB7A9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6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DB7E89-3EF1-41C2-B5DB-D4632B729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578C5-08A2-4152-B29D-F886B1B31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AFA37-69AD-476D-80F9-813B1C44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9E5E0-9392-40D8-A242-673B066E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6F89-1876-4302-8A0E-FF5CC865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7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0897C-49FB-44E3-9A59-7FD6F9CF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C3334-668D-47FC-B96F-55B655EA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0F9AF-D916-4A63-94E0-0533AA4E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C6D0E-078B-45A7-86B8-19531A19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29795-EC81-451D-9F03-2BBD6770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E4FF1-2B0F-4F38-BA3F-8F406E3D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A208D-5A59-4F5C-9A01-19C0FB982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C856C-50F8-48C3-AD66-4367510B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20E24-0206-4518-9D6D-F2D4E931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5C49-5034-43A5-BD89-78B860D4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E99CA-8C59-4665-8776-0085C37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26A3E-9CC3-4F85-8B14-94E64CEBB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A4D9A-D0B0-4747-BA38-BE2FD6754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BFBBF-0A18-4A4F-B051-DDD0F934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A8565-E204-4B3B-B244-D499F52F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6CEBF-6D44-4948-8A29-BDC03AED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4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A746-4300-49E4-B444-A1AC80C8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6B193-650D-4327-A4D7-D991FD10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DF66-3DCC-4A15-ABEE-8FDE169E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7A006D-D5B7-4A5F-8E2C-EF1E667C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FBC37F-60D8-4012-8ADC-534FF9F33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76A3E-97BF-4594-B8F3-8DF0BBE9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DB74B-0D62-4765-AC4B-32DF06DC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06AB9B-6B4A-48F2-BD87-E7CBBB39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304C-BCA6-4677-B433-890921EA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99CFC-EF35-4FF7-8F85-9B59F311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6F5205-FEAB-45C3-872E-EEDBF991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D01B2-812B-4AB9-81E5-5BC437AB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A208C-C278-4645-A78B-B2D49493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CC0365-D629-4C0B-A798-9DD11C85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2CBB2-ECE7-454F-8F50-43380B7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7071-6BE7-4D38-97A0-14C34F01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BAEFA-83F6-457D-B652-65C569B4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B9357-29CF-48D2-8D8B-6F732DAC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C7CFE-EAEA-4D28-B5DE-5C928907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CB264-1431-446A-8FF5-CB96B650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94C11-EF56-47A0-9B2A-7EEF7A5F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00CDA-108E-40A7-8FB8-499F0BCE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B3BC5-D6C4-41E1-8677-942313741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145446-32C0-4BB7-ACC5-B1A105DDF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50DB3-D22B-45E3-9DB5-0584F405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25A75F-78E6-4BFA-87E8-2B09AC83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13974-5817-4A4E-B973-49A2C956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3F424-456A-4216-801C-DCCD60AE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7539C-57AB-444A-B07C-E09971C5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4549F-F372-4234-AA59-9D043B370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B887-64EF-49FA-B00E-01677389097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425D1-49F1-4C46-AAA2-DA2E98FEA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08E96-2F35-4C04-8354-C22BE6F73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4463-4D37-42A1-97D2-C820B2BD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2.jpg"/><Relationship Id="rId4" Type="http://schemas.openxmlformats.org/officeDocument/2006/relationships/image" Target="../media/image3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0CBBAB-80C0-4718-B0C0-6D34DFEBF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38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3F00A-29ED-4815-99D7-FE9FF3C8A43B}"/>
              </a:ext>
            </a:extLst>
          </p:cNvPr>
          <p:cNvSpPr txBox="1"/>
          <p:nvPr/>
        </p:nvSpPr>
        <p:spPr>
          <a:xfrm>
            <a:off x="757735" y="642901"/>
            <a:ext cx="6108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>
                <a:solidFill>
                  <a:schemeClr val="accent6">
                    <a:lumMod val="60000"/>
                    <a:lumOff val="40000"/>
                  </a:schemeClr>
                </a:solidFill>
                <a:latin typeface="210 네버랜드 B" panose="02020603020101020101" pitchFamily="18" charset="-127"/>
                <a:ea typeface="210 네버랜드 B" panose="02020603020101020101" pitchFamily="18" charset="-127"/>
              </a:rPr>
              <a:t>C</a:t>
            </a:r>
            <a:r>
              <a:rPr lang="en-US" altLang="ko-KR" sz="4800">
                <a:solidFill>
                  <a:schemeClr val="bg1"/>
                </a:solidFill>
                <a:latin typeface="210 네버랜드 B" panose="02020603020101020101" pitchFamily="18" charset="-127"/>
                <a:ea typeface="210 네버랜드 B" panose="02020603020101020101" pitchFamily="18" charset="-127"/>
              </a:rPr>
              <a:t>ONTACT</a:t>
            </a:r>
            <a:endParaRPr lang="ko-KR" altLang="en-US" sz="4800">
              <a:solidFill>
                <a:schemeClr val="bg1"/>
              </a:solidFill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sp>
        <p:nvSpPr>
          <p:cNvPr id="7" name="TextBox 46">
            <a:extLst>
              <a:ext uri="{FF2B5EF4-FFF2-40B4-BE49-F238E27FC236}">
                <a16:creationId xmlns:a16="http://schemas.microsoft.com/office/drawing/2014/main" id="{CF01FE03-39EA-45D3-9269-F8979572F0E1}"/>
              </a:ext>
            </a:extLst>
          </p:cNvPr>
          <p:cNvSpPr txBox="1"/>
          <p:nvPr/>
        </p:nvSpPr>
        <p:spPr>
          <a:xfrm rot="16200000">
            <a:off x="11380568" y="6046567"/>
            <a:ext cx="122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Android </a:t>
            </a:r>
            <a:endParaRPr lang="ko-KR" altLang="en-US" sz="2000">
              <a:solidFill>
                <a:schemeClr val="bg1"/>
              </a:solidFill>
              <a:latin typeface="Segoe UI Black" panose="020B0A02040204020203" pitchFamily="34" charset="0"/>
              <a:ea typeface="Noto Sans KR Black" panose="020B0A00000000000000" pitchFamily="34" charset="-127"/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A74770DF-5454-416E-B7DA-D9D09494A9E4}"/>
              </a:ext>
            </a:extLst>
          </p:cNvPr>
          <p:cNvSpPr txBox="1"/>
          <p:nvPr/>
        </p:nvSpPr>
        <p:spPr>
          <a:xfrm>
            <a:off x="3288485" y="1660199"/>
            <a:ext cx="1981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Kim Do WOO</a:t>
            </a:r>
          </a:p>
        </p:txBody>
      </p:sp>
    </p:spTree>
    <p:extLst>
      <p:ext uri="{BB962C8B-B14F-4D97-AF65-F5344CB8AC3E}">
        <p14:creationId xmlns:p14="http://schemas.microsoft.com/office/powerpoint/2010/main" val="134946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59E07A2-034C-4EEC-B489-B1A1E6D41BA0}"/>
              </a:ext>
            </a:extLst>
          </p:cNvPr>
          <p:cNvSpPr txBox="1"/>
          <p:nvPr/>
        </p:nvSpPr>
        <p:spPr>
          <a:xfrm>
            <a:off x="8667550" y="1157681"/>
            <a:ext cx="3141578" cy="4650360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9F841-7723-4BFE-98A4-C55DDC5BC553}"/>
              </a:ext>
            </a:extLst>
          </p:cNvPr>
          <p:cNvSpPr txBox="1"/>
          <p:nvPr/>
        </p:nvSpPr>
        <p:spPr>
          <a:xfrm>
            <a:off x="190150" y="494949"/>
            <a:ext cx="11811699" cy="6165909"/>
          </a:xfrm>
          <a:prstGeom prst="rect">
            <a:avLst/>
          </a:prstGeom>
          <a:noFill/>
          <a:ln w="76200" cmpd="thickThin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8BD3-9517-4E19-97A9-8055568353B3}"/>
              </a:ext>
            </a:extLst>
          </p:cNvPr>
          <p:cNvSpPr txBox="1"/>
          <p:nvPr/>
        </p:nvSpPr>
        <p:spPr>
          <a:xfrm>
            <a:off x="1065403" y="264117"/>
            <a:ext cx="144240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주요기능</a:t>
            </a:r>
            <a:endParaRPr lang="en-US" altLang="ko-KR" sz="24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392916-738C-49B9-BE59-D614869857F7}"/>
              </a:ext>
            </a:extLst>
          </p:cNvPr>
          <p:cNvSpPr txBox="1"/>
          <p:nvPr/>
        </p:nvSpPr>
        <p:spPr>
          <a:xfrm>
            <a:off x="507805" y="1157681"/>
            <a:ext cx="7982596" cy="4650360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FDF52-555B-40B2-AC60-70808D459886}"/>
              </a:ext>
            </a:extLst>
          </p:cNvPr>
          <p:cNvSpPr txBox="1"/>
          <p:nvPr/>
        </p:nvSpPr>
        <p:spPr>
          <a:xfrm>
            <a:off x="899915" y="1012951"/>
            <a:ext cx="2162068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즐겨찾기 및 정보 수정</a:t>
            </a:r>
            <a:endParaRPr lang="en-US" altLang="ko-KR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260B61-2AB0-4413-A937-3CE623EFDBF4}"/>
              </a:ext>
            </a:extLst>
          </p:cNvPr>
          <p:cNvSpPr txBox="1"/>
          <p:nvPr/>
        </p:nvSpPr>
        <p:spPr>
          <a:xfrm>
            <a:off x="9030595" y="1009211"/>
            <a:ext cx="1252728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메뉴바 기능</a:t>
            </a:r>
            <a:endParaRPr lang="en-US" altLang="ko-KR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E26DEE-22BC-47F6-8818-935FE80B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80" y="1733714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706883-6D7B-47F3-80C0-A5254F75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1733714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C8E17-8064-444B-9D5A-EB853CA56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57" y="1733714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6CC4D1-3FD9-42BA-A30D-3C6E86B8A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081" y="1733714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766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392916-738C-49B9-BE59-D614869857F7}"/>
              </a:ext>
            </a:extLst>
          </p:cNvPr>
          <p:cNvSpPr txBox="1"/>
          <p:nvPr/>
        </p:nvSpPr>
        <p:spPr>
          <a:xfrm>
            <a:off x="731241" y="1157681"/>
            <a:ext cx="3949816" cy="5083728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9F841-7723-4BFE-98A4-C55DDC5BC553}"/>
              </a:ext>
            </a:extLst>
          </p:cNvPr>
          <p:cNvSpPr txBox="1"/>
          <p:nvPr/>
        </p:nvSpPr>
        <p:spPr>
          <a:xfrm>
            <a:off x="184558" y="494950"/>
            <a:ext cx="11811699" cy="6165909"/>
          </a:xfrm>
          <a:prstGeom prst="rect">
            <a:avLst/>
          </a:prstGeom>
          <a:noFill/>
          <a:ln w="76200" cmpd="thickThin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8BD3-9517-4E19-97A9-8055568353B3}"/>
              </a:ext>
            </a:extLst>
          </p:cNvPr>
          <p:cNvSpPr txBox="1"/>
          <p:nvPr/>
        </p:nvSpPr>
        <p:spPr>
          <a:xfrm>
            <a:off x="1065402" y="264117"/>
            <a:ext cx="193785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목차 및 소개</a:t>
            </a:r>
            <a:endParaRPr lang="en-US" altLang="ko-KR" sz="24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FDF52-555B-40B2-AC60-70808D459886}"/>
              </a:ext>
            </a:extLst>
          </p:cNvPr>
          <p:cNvSpPr txBox="1"/>
          <p:nvPr/>
        </p:nvSpPr>
        <p:spPr>
          <a:xfrm>
            <a:off x="1476595" y="988404"/>
            <a:ext cx="58709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목차</a:t>
            </a:r>
            <a:endParaRPr lang="en-US" altLang="ko-KR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9CBF5-407D-47CE-B20B-8B1525030EE2}"/>
              </a:ext>
            </a:extLst>
          </p:cNvPr>
          <p:cNvSpPr txBox="1"/>
          <p:nvPr/>
        </p:nvSpPr>
        <p:spPr>
          <a:xfrm>
            <a:off x="5066950" y="1157681"/>
            <a:ext cx="5849922" cy="5083728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ABD7C-DECE-4D92-96D7-DF2ED32F7167}"/>
              </a:ext>
            </a:extLst>
          </p:cNvPr>
          <p:cNvSpPr txBox="1"/>
          <p:nvPr/>
        </p:nvSpPr>
        <p:spPr>
          <a:xfrm>
            <a:off x="5973094" y="988404"/>
            <a:ext cx="58709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소개</a:t>
            </a:r>
            <a:endParaRPr lang="en-US" altLang="ko-KR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A33970-C7E5-474B-998A-40039C2A6FD6}"/>
              </a:ext>
            </a:extLst>
          </p:cNvPr>
          <p:cNvSpPr txBox="1"/>
          <p:nvPr/>
        </p:nvSpPr>
        <p:spPr>
          <a:xfrm>
            <a:off x="5347771" y="1445136"/>
            <a:ext cx="307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u="sng">
                <a:latin typeface="스웨거 TTF" panose="020B0600000101010101" pitchFamily="50" charset="-127"/>
                <a:ea typeface="스웨거 TTF" panose="020B0600000101010101" pitchFamily="50" charset="-127"/>
              </a:rPr>
              <a:t>사진이 포함된 연락처</a:t>
            </a:r>
            <a:endParaRPr lang="ko-KR" altLang="en-US" sz="3600" u="sng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F8CC05D-9FF4-45F8-9DEF-C15E536983E2}"/>
              </a:ext>
            </a:extLst>
          </p:cNvPr>
          <p:cNvGrpSpPr/>
          <p:nvPr/>
        </p:nvGrpSpPr>
        <p:grpSpPr>
          <a:xfrm>
            <a:off x="1205181" y="1948838"/>
            <a:ext cx="2898396" cy="461665"/>
            <a:chOff x="1275128" y="1948838"/>
            <a:chExt cx="2898396" cy="46166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ACE234B-8828-4F54-AE62-55CBBB9D337D}"/>
                </a:ext>
              </a:extLst>
            </p:cNvPr>
            <p:cNvSpPr/>
            <p:nvPr/>
          </p:nvSpPr>
          <p:spPr>
            <a:xfrm>
              <a:off x="1388391" y="2091467"/>
              <a:ext cx="176408" cy="176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7D35A0-925F-4CEE-86E4-E4125B32B5F9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8" y="2410503"/>
              <a:ext cx="289839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FD59B4-849D-47DE-A1B7-C4F04DA03E4D}"/>
                </a:ext>
              </a:extLst>
            </p:cNvPr>
            <p:cNvSpPr txBox="1"/>
            <p:nvPr/>
          </p:nvSpPr>
          <p:spPr>
            <a:xfrm>
              <a:off x="1598382" y="1948838"/>
              <a:ext cx="2575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산출물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CEA416-8E94-4265-86A3-4185DD7A85F5}"/>
              </a:ext>
            </a:extLst>
          </p:cNvPr>
          <p:cNvGrpSpPr/>
          <p:nvPr/>
        </p:nvGrpSpPr>
        <p:grpSpPr>
          <a:xfrm>
            <a:off x="1205181" y="3006666"/>
            <a:ext cx="2898396" cy="461665"/>
            <a:chOff x="1275128" y="1948838"/>
            <a:chExt cx="2898396" cy="46166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181519C-01B3-4A27-988F-DA0D686A78EC}"/>
                </a:ext>
              </a:extLst>
            </p:cNvPr>
            <p:cNvSpPr/>
            <p:nvPr/>
          </p:nvSpPr>
          <p:spPr>
            <a:xfrm>
              <a:off x="1388391" y="2091467"/>
              <a:ext cx="176408" cy="176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100CDFD-4877-446A-A176-30503B1C918F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8" y="2410503"/>
              <a:ext cx="289839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BCC6CA-1A1D-4029-AED0-709C4771B78A}"/>
                </a:ext>
              </a:extLst>
            </p:cNvPr>
            <p:cNvSpPr txBox="1"/>
            <p:nvPr/>
          </p:nvSpPr>
          <p:spPr>
            <a:xfrm>
              <a:off x="1598382" y="1948838"/>
              <a:ext cx="2575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atin typeface="스웨거 TTF" panose="020B0600000101010101" pitchFamily="50" charset="-127"/>
                  <a:ea typeface="스웨거 TTF" panose="020B0600000101010101" pitchFamily="50" charset="-127"/>
                </a:rPr>
                <a:t>개발환경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B7941E-76A8-4FFD-8511-1BC52DC685D8}"/>
              </a:ext>
            </a:extLst>
          </p:cNvPr>
          <p:cNvGrpSpPr/>
          <p:nvPr/>
        </p:nvGrpSpPr>
        <p:grpSpPr>
          <a:xfrm>
            <a:off x="1205181" y="5122323"/>
            <a:ext cx="2898396" cy="461665"/>
            <a:chOff x="1275128" y="1948838"/>
            <a:chExt cx="2898396" cy="46166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68D93C9-1B3E-474C-B835-03B687390FA1}"/>
                </a:ext>
              </a:extLst>
            </p:cNvPr>
            <p:cNvSpPr/>
            <p:nvPr/>
          </p:nvSpPr>
          <p:spPr>
            <a:xfrm>
              <a:off x="1388391" y="2091467"/>
              <a:ext cx="176408" cy="176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46FD945-8EBB-4D5D-99D3-0F5A641C3B5B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8" y="2410503"/>
              <a:ext cx="289839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88EE30-C8E3-4CA7-ACD6-1F0167146D46}"/>
                </a:ext>
              </a:extLst>
            </p:cNvPr>
            <p:cNvSpPr txBox="1"/>
            <p:nvPr/>
          </p:nvSpPr>
          <p:spPr>
            <a:xfrm>
              <a:off x="1598382" y="1948838"/>
              <a:ext cx="2575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주요기능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1FC0DCC-681B-4CDD-8855-B3049281ABA5}"/>
              </a:ext>
            </a:extLst>
          </p:cNvPr>
          <p:cNvGrpSpPr/>
          <p:nvPr/>
        </p:nvGrpSpPr>
        <p:grpSpPr>
          <a:xfrm>
            <a:off x="1205181" y="4064494"/>
            <a:ext cx="2898396" cy="461665"/>
            <a:chOff x="1275128" y="1948838"/>
            <a:chExt cx="2898396" cy="46166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01DAA1E-DCE5-4745-A9A8-7E261AC5511D}"/>
                </a:ext>
              </a:extLst>
            </p:cNvPr>
            <p:cNvSpPr/>
            <p:nvPr/>
          </p:nvSpPr>
          <p:spPr>
            <a:xfrm>
              <a:off x="1388391" y="2091467"/>
              <a:ext cx="176408" cy="176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B01B34D-D4A5-4C82-A537-4B19E5B70CF6}"/>
                </a:ext>
              </a:extLst>
            </p:cNvPr>
            <p:cNvCxnSpPr>
              <a:cxnSpLocks/>
            </p:cNvCxnSpPr>
            <p:nvPr/>
          </p:nvCxnSpPr>
          <p:spPr>
            <a:xfrm>
              <a:off x="1275128" y="2410503"/>
              <a:ext cx="289839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7D1F47-F105-4F48-B4D0-1746EB77D42F}"/>
                </a:ext>
              </a:extLst>
            </p:cNvPr>
            <p:cNvSpPr txBox="1"/>
            <p:nvPr/>
          </p:nvSpPr>
          <p:spPr>
            <a:xfrm>
              <a:off x="1598382" y="1948838"/>
              <a:ext cx="2575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스웨거 TTF" panose="020B0600000101010101" pitchFamily="50" charset="-127"/>
                  <a:ea typeface="스웨거 TTF" panose="020B0600000101010101" pitchFamily="50" charset="-127"/>
                </a:rPr>
                <a:t>DB</a:t>
              </a:r>
              <a:endParaRPr lang="ko-KR" altLang="en-US" sz="240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AEF2D19-B26D-46D1-AEF3-5219D567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080" y="2221003"/>
            <a:ext cx="1809662" cy="3799849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768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9F841-7723-4BFE-98A4-C55DDC5BC553}"/>
              </a:ext>
            </a:extLst>
          </p:cNvPr>
          <p:cNvSpPr txBox="1"/>
          <p:nvPr/>
        </p:nvSpPr>
        <p:spPr>
          <a:xfrm>
            <a:off x="118788" y="508897"/>
            <a:ext cx="11877469" cy="6238713"/>
          </a:xfrm>
          <a:prstGeom prst="rect">
            <a:avLst/>
          </a:prstGeom>
          <a:noFill/>
          <a:ln w="76200" cmpd="thickThin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EF96DA-2194-4EBE-BCAD-D54997D8D789}"/>
              </a:ext>
            </a:extLst>
          </p:cNvPr>
          <p:cNvSpPr txBox="1"/>
          <p:nvPr/>
        </p:nvSpPr>
        <p:spPr>
          <a:xfrm>
            <a:off x="577927" y="3562710"/>
            <a:ext cx="2187947" cy="2108814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7F949-E876-46A1-812D-824D639DA733}"/>
              </a:ext>
            </a:extLst>
          </p:cNvPr>
          <p:cNvSpPr txBox="1"/>
          <p:nvPr/>
        </p:nvSpPr>
        <p:spPr>
          <a:xfrm>
            <a:off x="3068985" y="1193145"/>
            <a:ext cx="2211205" cy="2098569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5F40B4-8DC1-401E-9E9C-6D9E03763E8C}"/>
              </a:ext>
            </a:extLst>
          </p:cNvPr>
          <p:cNvSpPr txBox="1"/>
          <p:nvPr/>
        </p:nvSpPr>
        <p:spPr>
          <a:xfrm>
            <a:off x="3066580" y="3553861"/>
            <a:ext cx="2211205" cy="2117664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640359-1FB4-48B7-AF10-24A21D079B6D}"/>
              </a:ext>
            </a:extLst>
          </p:cNvPr>
          <p:cNvSpPr txBox="1"/>
          <p:nvPr/>
        </p:nvSpPr>
        <p:spPr>
          <a:xfrm>
            <a:off x="5581535" y="1193168"/>
            <a:ext cx="1800000" cy="4493911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16798C-A06B-4050-8608-BF63D5BE95E3}"/>
              </a:ext>
            </a:extLst>
          </p:cNvPr>
          <p:cNvSpPr txBox="1"/>
          <p:nvPr/>
        </p:nvSpPr>
        <p:spPr>
          <a:xfrm>
            <a:off x="7685607" y="1193145"/>
            <a:ext cx="1800000" cy="4513229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BBED1-CE0C-461A-8B0C-C1DEF8F6A681}"/>
              </a:ext>
            </a:extLst>
          </p:cNvPr>
          <p:cNvSpPr txBox="1"/>
          <p:nvPr/>
        </p:nvSpPr>
        <p:spPr>
          <a:xfrm>
            <a:off x="9789679" y="1182245"/>
            <a:ext cx="1800000" cy="4489279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8BD3-9517-4E19-97A9-8055568353B3}"/>
              </a:ext>
            </a:extLst>
          </p:cNvPr>
          <p:cNvSpPr txBox="1"/>
          <p:nvPr/>
        </p:nvSpPr>
        <p:spPr>
          <a:xfrm>
            <a:off x="1065403" y="264117"/>
            <a:ext cx="1115736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산출물</a:t>
            </a:r>
            <a:endParaRPr lang="en-US" altLang="ko-KR" sz="24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A369E-1B2D-4C49-8F24-C65143A3F484}"/>
              </a:ext>
            </a:extLst>
          </p:cNvPr>
          <p:cNvSpPr txBox="1"/>
          <p:nvPr/>
        </p:nvSpPr>
        <p:spPr>
          <a:xfrm>
            <a:off x="554669" y="1182900"/>
            <a:ext cx="2211205" cy="2108814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70D93-0A3A-4DE2-991C-05BD17B77362}"/>
              </a:ext>
            </a:extLst>
          </p:cNvPr>
          <p:cNvSpPr txBox="1"/>
          <p:nvPr/>
        </p:nvSpPr>
        <p:spPr>
          <a:xfrm>
            <a:off x="1145450" y="1022491"/>
            <a:ext cx="1038608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Activity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987A8-6995-418A-B29F-81998730F771}"/>
              </a:ext>
            </a:extLst>
          </p:cNvPr>
          <p:cNvSpPr txBox="1"/>
          <p:nvPr/>
        </p:nvSpPr>
        <p:spPr>
          <a:xfrm>
            <a:off x="2257855" y="1243823"/>
            <a:ext cx="54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</a:t>
            </a:r>
            <a:r>
              <a:rPr lang="ko-KR" altLang="en-US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12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164FB-AE56-4930-ADA6-AA27C2BE6B1E}"/>
              </a:ext>
            </a:extLst>
          </p:cNvPr>
          <p:cNvSpPr txBox="1"/>
          <p:nvPr/>
        </p:nvSpPr>
        <p:spPr>
          <a:xfrm>
            <a:off x="9854223" y="3661036"/>
            <a:ext cx="18097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NetworkTask 2</a:t>
            </a:r>
            <a:r>
              <a:rPr lang="ko-KR" altLang="en-US" sz="10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r>
              <a:rPr lang="en-US" altLang="ko-KR" sz="10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105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AF7E8-FDBF-463A-871A-D1F26D15ABD3}"/>
              </a:ext>
            </a:extLst>
          </p:cNvPr>
          <p:cNvSpPr txBox="1"/>
          <p:nvPr/>
        </p:nvSpPr>
        <p:spPr>
          <a:xfrm>
            <a:off x="9854223" y="3893940"/>
            <a:ext cx="18097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Share 1</a:t>
            </a:r>
            <a:r>
              <a:rPr lang="ko-KR" altLang="en-US" sz="10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r>
              <a:rPr lang="en-US" altLang="ko-KR" sz="10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105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A0F218-83C3-4ABF-B013-8CB0F633D344}"/>
              </a:ext>
            </a:extLst>
          </p:cNvPr>
          <p:cNvSpPr txBox="1"/>
          <p:nvPr/>
        </p:nvSpPr>
        <p:spPr>
          <a:xfrm>
            <a:off x="9856336" y="4134898"/>
            <a:ext cx="9905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Menu 2</a:t>
            </a:r>
            <a:r>
              <a:rPr lang="ko-KR" altLang="en-US" sz="10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r>
              <a:rPr lang="en-US" altLang="ko-KR" sz="10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105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1D608-A761-4200-8DC4-EE1F02CFBFD0}"/>
              </a:ext>
            </a:extLst>
          </p:cNvPr>
          <p:cNvSpPr txBox="1"/>
          <p:nvPr/>
        </p:nvSpPr>
        <p:spPr>
          <a:xfrm>
            <a:off x="10115000" y="5918369"/>
            <a:ext cx="154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총합</a:t>
            </a:r>
            <a:r>
              <a:rPr lang="en-US" altLang="ko-KR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51</a:t>
            </a:r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r>
              <a:rPr lang="en-US" altLang="ko-KR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24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027B37-D9C6-4249-B7B0-FC196139508D}"/>
              </a:ext>
            </a:extLst>
          </p:cNvPr>
          <p:cNvSpPr txBox="1"/>
          <p:nvPr/>
        </p:nvSpPr>
        <p:spPr>
          <a:xfrm>
            <a:off x="1119802" y="3384583"/>
            <a:ext cx="111573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Adapter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816CA1-0D90-4818-8F85-A0E98A4F5951}"/>
              </a:ext>
            </a:extLst>
          </p:cNvPr>
          <p:cNvSpPr txBox="1"/>
          <p:nvPr/>
        </p:nvSpPr>
        <p:spPr>
          <a:xfrm>
            <a:off x="2117540" y="3713645"/>
            <a:ext cx="54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</a:t>
            </a:r>
            <a:r>
              <a:rPr lang="ko-KR" altLang="en-US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12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C18358-8B44-44EB-8B53-58F7BA102C73}"/>
              </a:ext>
            </a:extLst>
          </p:cNvPr>
          <p:cNvSpPr txBox="1"/>
          <p:nvPr/>
        </p:nvSpPr>
        <p:spPr>
          <a:xfrm>
            <a:off x="6727417" y="1378422"/>
            <a:ext cx="54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17</a:t>
            </a:r>
            <a:r>
              <a:rPr lang="ko-KR" altLang="en-US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endParaRPr lang="en-US" altLang="ko-KR" sz="12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0FDF96-C624-45F4-ABF5-69A28E07B5D4}"/>
              </a:ext>
            </a:extLst>
          </p:cNvPr>
          <p:cNvSpPr txBox="1"/>
          <p:nvPr/>
        </p:nvSpPr>
        <p:spPr>
          <a:xfrm>
            <a:off x="3487397" y="3384584"/>
            <a:ext cx="12404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Fragment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C8FD6-4912-4B0D-81DB-0A514B092CA6}"/>
              </a:ext>
            </a:extLst>
          </p:cNvPr>
          <p:cNvSpPr txBox="1"/>
          <p:nvPr/>
        </p:nvSpPr>
        <p:spPr>
          <a:xfrm>
            <a:off x="3787545" y="1020349"/>
            <a:ext cx="7536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Bean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6EA96-523D-4D3C-95F4-6A4B22F850AE}"/>
              </a:ext>
            </a:extLst>
          </p:cNvPr>
          <p:cNvSpPr txBox="1"/>
          <p:nvPr/>
        </p:nvSpPr>
        <p:spPr>
          <a:xfrm>
            <a:off x="4691259" y="3658541"/>
            <a:ext cx="54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</a:t>
            </a:r>
            <a:r>
              <a:rPr lang="ko-KR" altLang="en-US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12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0449A-A218-49A9-8ED4-E359A3CF16E9}"/>
              </a:ext>
            </a:extLst>
          </p:cNvPr>
          <p:cNvSpPr txBox="1"/>
          <p:nvPr/>
        </p:nvSpPr>
        <p:spPr>
          <a:xfrm>
            <a:off x="5900419" y="1023891"/>
            <a:ext cx="9543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Layout</a:t>
            </a:r>
            <a:endParaRPr lang="ko-KR" altLang="en-US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60C127-2E68-4186-BE92-511784D45D1D}"/>
              </a:ext>
            </a:extLst>
          </p:cNvPr>
          <p:cNvSpPr txBox="1"/>
          <p:nvPr/>
        </p:nvSpPr>
        <p:spPr>
          <a:xfrm>
            <a:off x="8723921" y="1323652"/>
            <a:ext cx="54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10</a:t>
            </a:r>
            <a:r>
              <a:rPr lang="ko-KR" altLang="en-US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endParaRPr lang="en-US" altLang="ko-KR" sz="12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A4C129-A472-42F1-A474-0181A6378407}"/>
              </a:ext>
            </a:extLst>
          </p:cNvPr>
          <p:cNvSpPr txBox="1"/>
          <p:nvPr/>
        </p:nvSpPr>
        <p:spPr>
          <a:xfrm>
            <a:off x="8164146" y="1036575"/>
            <a:ext cx="6501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JSP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B6B3DD-58C9-423C-A35E-AE20ECE4B4CD}"/>
              </a:ext>
            </a:extLst>
          </p:cNvPr>
          <p:cNvSpPr txBox="1"/>
          <p:nvPr/>
        </p:nvSpPr>
        <p:spPr>
          <a:xfrm>
            <a:off x="10338274" y="1004661"/>
            <a:ext cx="631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4332F4-AF1F-4D07-A854-BF8352F219FA}"/>
              </a:ext>
            </a:extLst>
          </p:cNvPr>
          <p:cNvSpPr txBox="1"/>
          <p:nvPr/>
        </p:nvSpPr>
        <p:spPr>
          <a:xfrm>
            <a:off x="4738005" y="1269923"/>
            <a:ext cx="54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</a:t>
            </a:r>
            <a:r>
              <a:rPr lang="ko-KR" altLang="en-US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</a:t>
            </a:r>
            <a:r>
              <a:rPr lang="en-US" altLang="ko-KR" sz="12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12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1BE30D-4138-4CAB-A13B-BD3A45426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05" y="2617556"/>
            <a:ext cx="1362546" cy="18194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11CFFC-02F2-40B3-A46B-F90781245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63" y="1631411"/>
            <a:ext cx="1739515" cy="11964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1CAC4A6-A374-47C8-AF58-10DA0CCFD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4" y="4358801"/>
            <a:ext cx="1519717" cy="89137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B4392E0-DE15-4C47-A029-26629FE4E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97" y="1733331"/>
            <a:ext cx="1615020" cy="106471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42DE335-9384-433C-9BFA-13D64A303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03" y="4095414"/>
            <a:ext cx="1582709" cy="112505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2E9EF5A5-4647-44F2-B280-924F36856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04" y="2139808"/>
            <a:ext cx="1308281" cy="48964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3B371EA-746A-40DE-83F6-E1BF83BFDF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04" y="1568939"/>
            <a:ext cx="1308281" cy="45248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D2EA3C4-025E-469C-B78A-33AE550246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27" y="2277587"/>
            <a:ext cx="1224881" cy="211122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2B835A8-91A2-42A4-BF95-5EA6DD6C9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04" y="2723374"/>
            <a:ext cx="1308281" cy="5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9F841-7723-4BFE-98A4-C55DDC5BC553}"/>
              </a:ext>
            </a:extLst>
          </p:cNvPr>
          <p:cNvSpPr txBox="1"/>
          <p:nvPr/>
        </p:nvSpPr>
        <p:spPr>
          <a:xfrm>
            <a:off x="118788" y="508897"/>
            <a:ext cx="11877469" cy="6238713"/>
          </a:xfrm>
          <a:prstGeom prst="rect">
            <a:avLst/>
          </a:prstGeom>
          <a:noFill/>
          <a:ln w="76200" cmpd="thickThin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C3507A-3C03-410E-AC85-27A45F4DF55A}"/>
              </a:ext>
            </a:extLst>
          </p:cNvPr>
          <p:cNvSpPr txBox="1"/>
          <p:nvPr/>
        </p:nvSpPr>
        <p:spPr>
          <a:xfrm>
            <a:off x="590509" y="3502699"/>
            <a:ext cx="4465561" cy="1485129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F2D245-8F38-4FC1-94FC-61AF5C83C729}"/>
              </a:ext>
            </a:extLst>
          </p:cNvPr>
          <p:cNvSpPr txBox="1"/>
          <p:nvPr/>
        </p:nvSpPr>
        <p:spPr>
          <a:xfrm>
            <a:off x="5771027" y="1704005"/>
            <a:ext cx="1683783" cy="1509355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289704-F5CC-48C2-98D4-F55BBBBE6FC5}"/>
              </a:ext>
            </a:extLst>
          </p:cNvPr>
          <p:cNvSpPr txBox="1"/>
          <p:nvPr/>
        </p:nvSpPr>
        <p:spPr>
          <a:xfrm>
            <a:off x="7576780" y="1698161"/>
            <a:ext cx="2870649" cy="1509354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8B2AE8-1EF5-4340-ADC9-CE5084A5862E}"/>
              </a:ext>
            </a:extLst>
          </p:cNvPr>
          <p:cNvSpPr txBox="1"/>
          <p:nvPr/>
        </p:nvSpPr>
        <p:spPr>
          <a:xfrm>
            <a:off x="3186372" y="1716649"/>
            <a:ext cx="2526494" cy="1490866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902545-3E16-419A-842D-C89A688F7A34}"/>
              </a:ext>
            </a:extLst>
          </p:cNvPr>
          <p:cNvSpPr txBox="1"/>
          <p:nvPr/>
        </p:nvSpPr>
        <p:spPr>
          <a:xfrm>
            <a:off x="590509" y="1723010"/>
            <a:ext cx="2403689" cy="1490866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F48213-584B-4DE1-B10A-61D466D9EDD3}"/>
              </a:ext>
            </a:extLst>
          </p:cNvPr>
          <p:cNvSpPr txBox="1"/>
          <p:nvPr/>
        </p:nvSpPr>
        <p:spPr>
          <a:xfrm>
            <a:off x="774652" y="1581540"/>
            <a:ext cx="2081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rgbClr val="212529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Programming Language</a:t>
            </a:r>
            <a:endParaRPr lang="ko-KR" altLang="en-US" sz="12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8BBD09-24C0-4416-A2BE-5E91579827DB}"/>
              </a:ext>
            </a:extLst>
          </p:cNvPr>
          <p:cNvSpPr txBox="1"/>
          <p:nvPr/>
        </p:nvSpPr>
        <p:spPr>
          <a:xfrm>
            <a:off x="3825340" y="1597354"/>
            <a:ext cx="5977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8BD3-9517-4E19-97A9-8055568353B3}"/>
              </a:ext>
            </a:extLst>
          </p:cNvPr>
          <p:cNvSpPr txBox="1"/>
          <p:nvPr/>
        </p:nvSpPr>
        <p:spPr>
          <a:xfrm>
            <a:off x="1065403" y="264117"/>
            <a:ext cx="1388086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개발환경</a:t>
            </a:r>
            <a:endParaRPr lang="en-US" altLang="ko-KR" sz="24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47" name="Picture 2" descr="Java]Java String 사용시 주의점 · Ryulth">
            <a:extLst>
              <a:ext uri="{FF2B5EF4-FFF2-40B4-BE49-F238E27FC236}">
                <a16:creationId xmlns:a16="http://schemas.microsoft.com/office/drawing/2014/main" id="{6B80A913-9D7D-4AF7-99C8-D4A00E4D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0" y="2202609"/>
            <a:ext cx="730718" cy="40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ATABASE] MySQL이란 + 명령어">
            <a:extLst>
              <a:ext uri="{FF2B5EF4-FFF2-40B4-BE49-F238E27FC236}">
                <a16:creationId xmlns:a16="http://schemas.microsoft.com/office/drawing/2014/main" id="{80C8C60D-8D04-4197-B8A1-F373FC902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31" y="2035599"/>
            <a:ext cx="727101" cy="3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JSP😇">
            <a:extLst>
              <a:ext uri="{FF2B5EF4-FFF2-40B4-BE49-F238E27FC236}">
                <a16:creationId xmlns:a16="http://schemas.microsoft.com/office/drawing/2014/main" id="{91649A24-EFB2-45A4-8F1A-00114EA93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4" y="2226573"/>
            <a:ext cx="462942" cy="4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1009B23-73FE-4380-A987-0EAECF7CF98F}"/>
              </a:ext>
            </a:extLst>
          </p:cNvPr>
          <p:cNvSpPr txBox="1"/>
          <p:nvPr/>
        </p:nvSpPr>
        <p:spPr>
          <a:xfrm>
            <a:off x="3334562" y="2412516"/>
            <a:ext cx="1166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0" i="0" dirty="0">
                <a:solidFill>
                  <a:srgbClr val="4C4D4E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MySQL</a:t>
            </a:r>
            <a:r>
              <a:rPr lang="en-US" altLang="ko-KR" sz="1200" b="0" i="0" dirty="0">
                <a:solidFill>
                  <a:srgbClr val="4C4D4E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8.0.23</a:t>
            </a:r>
          </a:p>
        </p:txBody>
      </p:sp>
      <p:pic>
        <p:nvPicPr>
          <p:cNvPr id="66" name="Picture 2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BD9DD644-5B52-4CF9-960C-007EE240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52" y="2048448"/>
            <a:ext cx="569430" cy="5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23144E4-E75C-4977-9FE4-CFE4B116527D}"/>
              </a:ext>
            </a:extLst>
          </p:cNvPr>
          <p:cNvSpPr txBox="1"/>
          <p:nvPr/>
        </p:nvSpPr>
        <p:spPr>
          <a:xfrm>
            <a:off x="6200298" y="2568082"/>
            <a:ext cx="1218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4C4D4E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Tomcat</a:t>
            </a:r>
            <a:r>
              <a:rPr lang="en-US" altLang="ko-KR" sz="900" b="0" i="0" dirty="0">
                <a:solidFill>
                  <a:srgbClr val="4C4D4E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8.5ver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0EBAF4-D3A5-439D-84EF-B187A7B5F8BA}"/>
              </a:ext>
            </a:extLst>
          </p:cNvPr>
          <p:cNvSpPr txBox="1"/>
          <p:nvPr/>
        </p:nvSpPr>
        <p:spPr>
          <a:xfrm>
            <a:off x="1051975" y="2595472"/>
            <a:ext cx="7675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0" i="0" dirty="0">
                <a:solidFill>
                  <a:srgbClr val="4C4D4E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JAVA 11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A98D8EDA-02EE-46BE-A191-05046504DD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94" y="2065661"/>
            <a:ext cx="1734073" cy="68421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FEDAB08B-8C68-4485-AACB-E7A631366F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66" y="4055113"/>
            <a:ext cx="696546" cy="497533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C7F1EA9-F99A-451D-A35F-3265A25CB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89" y="4000547"/>
            <a:ext cx="979867" cy="258753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3FEDAA17-A0E4-4169-9BFE-4E1A45CA17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8" y="4374703"/>
            <a:ext cx="1013888" cy="258753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5ADC958-4010-418A-8B9C-B315B23084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2" y="3998896"/>
            <a:ext cx="1232022" cy="589228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FF4BC9A5-A70C-4E52-A372-944D7407B35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83" y="2214184"/>
            <a:ext cx="796280" cy="3981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E6D37B-F874-4350-B96C-09D65188F9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481" y="2085111"/>
            <a:ext cx="760459" cy="71129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19587B4-3E1E-419E-927C-517957BFEBEF}"/>
              </a:ext>
            </a:extLst>
          </p:cNvPr>
          <p:cNvSpPr txBox="1"/>
          <p:nvPr/>
        </p:nvSpPr>
        <p:spPr>
          <a:xfrm>
            <a:off x="7745580" y="1597353"/>
            <a:ext cx="5977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B9AAF5-6369-43D9-A8B1-93B65112C921}"/>
              </a:ext>
            </a:extLst>
          </p:cNvPr>
          <p:cNvSpPr txBox="1"/>
          <p:nvPr/>
        </p:nvSpPr>
        <p:spPr>
          <a:xfrm>
            <a:off x="6251960" y="1599287"/>
            <a:ext cx="8600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SERVER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481642-6843-40BB-B84A-C3AE2E454A1D}"/>
              </a:ext>
            </a:extLst>
          </p:cNvPr>
          <p:cNvSpPr txBox="1"/>
          <p:nvPr/>
        </p:nvSpPr>
        <p:spPr>
          <a:xfrm>
            <a:off x="917684" y="3401967"/>
            <a:ext cx="15813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i="0">
                <a:solidFill>
                  <a:srgbClr val="212529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아이콘</a:t>
            </a:r>
            <a:r>
              <a:rPr lang="en-US" altLang="ko-KR" sz="1200" b="1" i="0">
                <a:solidFill>
                  <a:srgbClr val="212529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sz="1200" b="1" i="0">
                <a:solidFill>
                  <a:srgbClr val="212529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이미지</a:t>
            </a:r>
            <a:r>
              <a:rPr lang="en-US" altLang="ko-KR" sz="1200" b="1" i="0">
                <a:solidFill>
                  <a:srgbClr val="212529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sz="1200" b="1" i="0">
                <a:solidFill>
                  <a:srgbClr val="212529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포맷 </a:t>
            </a:r>
            <a:endParaRPr lang="ko-KR" altLang="en-US" sz="12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49EB83-E435-4749-BF86-341EF21AFA39}"/>
              </a:ext>
            </a:extLst>
          </p:cNvPr>
          <p:cNvSpPr txBox="1"/>
          <p:nvPr/>
        </p:nvSpPr>
        <p:spPr>
          <a:xfrm>
            <a:off x="5237399" y="3478473"/>
            <a:ext cx="1683783" cy="1509355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53A1EDE-3538-4486-A366-986CB2992DB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3" y="4027947"/>
            <a:ext cx="763999" cy="42065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7A0CF30-566E-4E2A-AF6E-D46CB1A73114}"/>
              </a:ext>
            </a:extLst>
          </p:cNvPr>
          <p:cNvSpPr txBox="1"/>
          <p:nvPr/>
        </p:nvSpPr>
        <p:spPr>
          <a:xfrm>
            <a:off x="5640677" y="3337934"/>
            <a:ext cx="8078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0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7942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9F841-7723-4BFE-98A4-C55DDC5BC553}"/>
              </a:ext>
            </a:extLst>
          </p:cNvPr>
          <p:cNvSpPr txBox="1"/>
          <p:nvPr/>
        </p:nvSpPr>
        <p:spPr>
          <a:xfrm>
            <a:off x="184558" y="494950"/>
            <a:ext cx="11811699" cy="6165909"/>
          </a:xfrm>
          <a:prstGeom prst="rect">
            <a:avLst/>
          </a:prstGeom>
          <a:noFill/>
          <a:ln w="76200" cmpd="thickThin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8BD3-9517-4E19-97A9-8055568353B3}"/>
              </a:ext>
            </a:extLst>
          </p:cNvPr>
          <p:cNvSpPr txBox="1"/>
          <p:nvPr/>
        </p:nvSpPr>
        <p:spPr>
          <a:xfrm>
            <a:off x="1065402" y="264117"/>
            <a:ext cx="75434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392916-738C-49B9-BE59-D614869857F7}"/>
              </a:ext>
            </a:extLst>
          </p:cNvPr>
          <p:cNvSpPr txBox="1"/>
          <p:nvPr/>
        </p:nvSpPr>
        <p:spPr>
          <a:xfrm>
            <a:off x="2801923" y="1157681"/>
            <a:ext cx="6425967" cy="5083728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FDF52-555B-40B2-AC60-70808D459886}"/>
              </a:ext>
            </a:extLst>
          </p:cNvPr>
          <p:cNvSpPr txBox="1"/>
          <p:nvPr/>
        </p:nvSpPr>
        <p:spPr>
          <a:xfrm>
            <a:off x="3801881" y="988404"/>
            <a:ext cx="58709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1C33E9-6A38-4F9C-B749-7A52CA57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78" y="1835799"/>
            <a:ext cx="3402858" cy="37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7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9F841-7723-4BFE-98A4-C55DDC5BC553}"/>
              </a:ext>
            </a:extLst>
          </p:cNvPr>
          <p:cNvSpPr txBox="1"/>
          <p:nvPr/>
        </p:nvSpPr>
        <p:spPr>
          <a:xfrm>
            <a:off x="184558" y="494950"/>
            <a:ext cx="11811699" cy="6165909"/>
          </a:xfrm>
          <a:prstGeom prst="rect">
            <a:avLst/>
          </a:prstGeom>
          <a:noFill/>
          <a:ln w="76200" cmpd="thickThin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6FBA3-03D2-411B-9BEB-33A2906ACE8B}"/>
              </a:ext>
            </a:extLst>
          </p:cNvPr>
          <p:cNvSpPr txBox="1"/>
          <p:nvPr/>
        </p:nvSpPr>
        <p:spPr>
          <a:xfrm>
            <a:off x="655742" y="1097241"/>
            <a:ext cx="3155768" cy="4804144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8873B-A005-447F-887D-F544B7456B46}"/>
              </a:ext>
            </a:extLst>
          </p:cNvPr>
          <p:cNvSpPr txBox="1"/>
          <p:nvPr/>
        </p:nvSpPr>
        <p:spPr>
          <a:xfrm>
            <a:off x="959906" y="956615"/>
            <a:ext cx="810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인트로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89454-62CB-4E68-A590-15673D93FE59}"/>
              </a:ext>
            </a:extLst>
          </p:cNvPr>
          <p:cNvSpPr txBox="1"/>
          <p:nvPr/>
        </p:nvSpPr>
        <p:spPr>
          <a:xfrm>
            <a:off x="4115673" y="1108066"/>
            <a:ext cx="7653832" cy="4793319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7260D-0E2A-4B7D-B8D0-684C5FB43D71}"/>
              </a:ext>
            </a:extLst>
          </p:cNvPr>
          <p:cNvSpPr txBox="1"/>
          <p:nvPr/>
        </p:nvSpPr>
        <p:spPr>
          <a:xfrm>
            <a:off x="4563077" y="956615"/>
            <a:ext cx="29031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ViewPager2 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를 활용한 설명</a:t>
            </a:r>
            <a:endParaRPr lang="en-US" altLang="ko-KR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9412C-FC6B-4438-B80B-3D9CC5D60C88}"/>
              </a:ext>
            </a:extLst>
          </p:cNvPr>
          <p:cNvSpPr txBox="1"/>
          <p:nvPr/>
        </p:nvSpPr>
        <p:spPr>
          <a:xfrm>
            <a:off x="1065403" y="264117"/>
            <a:ext cx="144240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주요기능</a:t>
            </a:r>
            <a:endParaRPr lang="en-US" altLang="ko-KR" sz="24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FAA2C0-0AAB-426B-AD8B-AA389F4E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75" y="1754927"/>
            <a:ext cx="1719000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6AF00E-BADE-4B6B-85B4-BAD37D45B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07" y="1754927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4315B6-9667-4734-882C-C034F3ADA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70" y="1754927"/>
            <a:ext cx="1712500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A41DBD-DB1C-464B-885D-29833ABE5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47" y="1754927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767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9F841-7723-4BFE-98A4-C55DDC5BC553}"/>
              </a:ext>
            </a:extLst>
          </p:cNvPr>
          <p:cNvSpPr txBox="1"/>
          <p:nvPr/>
        </p:nvSpPr>
        <p:spPr>
          <a:xfrm>
            <a:off x="184558" y="494950"/>
            <a:ext cx="11811699" cy="6165909"/>
          </a:xfrm>
          <a:prstGeom prst="rect">
            <a:avLst/>
          </a:prstGeom>
          <a:noFill/>
          <a:ln w="76200" cmpd="thickThin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8BD3-9517-4E19-97A9-8055568353B3}"/>
              </a:ext>
            </a:extLst>
          </p:cNvPr>
          <p:cNvSpPr txBox="1"/>
          <p:nvPr/>
        </p:nvSpPr>
        <p:spPr>
          <a:xfrm>
            <a:off x="1065403" y="264117"/>
            <a:ext cx="144240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주요기능</a:t>
            </a:r>
            <a:endParaRPr lang="en-US" altLang="ko-KR" sz="24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392916-738C-49B9-BE59-D614869857F7}"/>
              </a:ext>
            </a:extLst>
          </p:cNvPr>
          <p:cNvSpPr txBox="1"/>
          <p:nvPr/>
        </p:nvSpPr>
        <p:spPr>
          <a:xfrm>
            <a:off x="507804" y="1157681"/>
            <a:ext cx="5365427" cy="4650360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FDF52-555B-40B2-AC60-70808D459886}"/>
              </a:ext>
            </a:extLst>
          </p:cNvPr>
          <p:cNvSpPr txBox="1"/>
          <p:nvPr/>
        </p:nvSpPr>
        <p:spPr>
          <a:xfrm>
            <a:off x="708121" y="1009591"/>
            <a:ext cx="3654154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TabLayout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를</a:t>
            </a:r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활용한 로그인</a:t>
            </a:r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회원가입</a:t>
            </a:r>
            <a:endParaRPr lang="en-US" altLang="ko-KR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DDE2B-509A-482E-9E3D-ABAD2C02440F}"/>
              </a:ext>
            </a:extLst>
          </p:cNvPr>
          <p:cNvSpPr txBox="1"/>
          <p:nvPr/>
        </p:nvSpPr>
        <p:spPr>
          <a:xfrm>
            <a:off x="6153300" y="1157681"/>
            <a:ext cx="5530895" cy="4650360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C6CD3-0082-4E0C-8D14-8726868AB6A7}"/>
              </a:ext>
            </a:extLst>
          </p:cNvPr>
          <p:cNvSpPr txBox="1"/>
          <p:nvPr/>
        </p:nvSpPr>
        <p:spPr>
          <a:xfrm>
            <a:off x="6656122" y="1009591"/>
            <a:ext cx="3771394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mySQL-JSP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활용한 로그인</a:t>
            </a:r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/ 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회원가입</a:t>
            </a:r>
            <a:endParaRPr lang="en-US" altLang="ko-KR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2E8FDB-3048-492B-A43E-0033BAFDF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40" y="1777904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05B45D-4564-4018-9853-6409C017E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29" y="1777904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AF51A1-7701-4DE9-9EF8-AAEB5AE6C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00" y="1777904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F66535-C19B-4B11-B261-FBAADFDFB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27" y="1777904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817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9F841-7723-4BFE-98A4-C55DDC5BC553}"/>
              </a:ext>
            </a:extLst>
          </p:cNvPr>
          <p:cNvSpPr txBox="1"/>
          <p:nvPr/>
        </p:nvSpPr>
        <p:spPr>
          <a:xfrm>
            <a:off x="184558" y="494950"/>
            <a:ext cx="11811699" cy="6165909"/>
          </a:xfrm>
          <a:prstGeom prst="rect">
            <a:avLst/>
          </a:prstGeom>
          <a:noFill/>
          <a:ln w="76200" cmpd="thickThin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8BD3-9517-4E19-97A9-8055568353B3}"/>
              </a:ext>
            </a:extLst>
          </p:cNvPr>
          <p:cNvSpPr txBox="1"/>
          <p:nvPr/>
        </p:nvSpPr>
        <p:spPr>
          <a:xfrm>
            <a:off x="1065403" y="264117"/>
            <a:ext cx="144240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주요기능</a:t>
            </a:r>
            <a:endParaRPr lang="en-US" altLang="ko-KR" sz="24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392916-738C-49B9-BE59-D614869857F7}"/>
              </a:ext>
            </a:extLst>
          </p:cNvPr>
          <p:cNvSpPr txBox="1"/>
          <p:nvPr/>
        </p:nvSpPr>
        <p:spPr>
          <a:xfrm>
            <a:off x="507805" y="1157681"/>
            <a:ext cx="11088240" cy="4650360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FDF52-555B-40B2-AC60-70808D459886}"/>
              </a:ext>
            </a:extLst>
          </p:cNvPr>
          <p:cNvSpPr txBox="1"/>
          <p:nvPr/>
        </p:nvSpPr>
        <p:spPr>
          <a:xfrm>
            <a:off x="746957" y="1000823"/>
            <a:ext cx="1058657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TabLayout / RecyclerView / FloatingActionButton / glide 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라이브러리 </a:t>
            </a:r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 mySQL-JSP 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를 활용한 메인 뷰</a:t>
            </a:r>
            <a:endParaRPr lang="en-US" altLang="ko-KR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A3F63-EE1D-4AE4-863B-53224AC31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5" y="1773709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E3FCC8-6F4A-42D8-A83E-E7AFA435F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1" y="1773709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D6E874-C413-4231-AFB9-D8C9440E0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77" y="1773709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7923318-8BA9-406F-89A4-1934BF0E6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32" y="1845250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22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59E07A2-034C-4EEC-B489-B1A1E6D41BA0}"/>
              </a:ext>
            </a:extLst>
          </p:cNvPr>
          <p:cNvSpPr txBox="1"/>
          <p:nvPr/>
        </p:nvSpPr>
        <p:spPr>
          <a:xfrm>
            <a:off x="8667550" y="1157681"/>
            <a:ext cx="3141578" cy="4650360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9F841-7723-4BFE-98A4-C55DDC5BC553}"/>
              </a:ext>
            </a:extLst>
          </p:cNvPr>
          <p:cNvSpPr txBox="1"/>
          <p:nvPr/>
        </p:nvSpPr>
        <p:spPr>
          <a:xfrm>
            <a:off x="190150" y="494949"/>
            <a:ext cx="11811699" cy="6165909"/>
          </a:xfrm>
          <a:prstGeom prst="rect">
            <a:avLst/>
          </a:prstGeom>
          <a:noFill/>
          <a:ln w="76200" cmpd="thickThin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8BD3-9517-4E19-97A9-8055568353B3}"/>
              </a:ext>
            </a:extLst>
          </p:cNvPr>
          <p:cNvSpPr txBox="1"/>
          <p:nvPr/>
        </p:nvSpPr>
        <p:spPr>
          <a:xfrm>
            <a:off x="1065403" y="264117"/>
            <a:ext cx="144240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주요기능</a:t>
            </a:r>
            <a:endParaRPr lang="en-US" altLang="ko-KR" sz="24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392916-738C-49B9-BE59-D614869857F7}"/>
              </a:ext>
            </a:extLst>
          </p:cNvPr>
          <p:cNvSpPr txBox="1"/>
          <p:nvPr/>
        </p:nvSpPr>
        <p:spPr>
          <a:xfrm>
            <a:off x="507805" y="1157681"/>
            <a:ext cx="7982596" cy="4650360"/>
          </a:xfrm>
          <a:prstGeom prst="rect">
            <a:avLst/>
          </a:prstGeom>
          <a:noFill/>
          <a:ln w="25400" cmpd="dbl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FDF52-555B-40B2-AC60-70808D459886}"/>
              </a:ext>
            </a:extLst>
          </p:cNvPr>
          <p:cNvSpPr txBox="1"/>
          <p:nvPr/>
        </p:nvSpPr>
        <p:spPr>
          <a:xfrm>
            <a:off x="899914" y="1012951"/>
            <a:ext cx="506465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FileUpload / AlertDialog 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를 활용한 주소록 추가기능</a:t>
            </a:r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260B61-2AB0-4413-A937-3CE623EFDBF4}"/>
              </a:ext>
            </a:extLst>
          </p:cNvPr>
          <p:cNvSpPr txBox="1"/>
          <p:nvPr/>
        </p:nvSpPr>
        <p:spPr>
          <a:xfrm>
            <a:off x="9030594" y="1009211"/>
            <a:ext cx="204507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LongClick </a:t>
            </a:r>
            <a:r>
              <a:rPr lang="ko-KR" altLang="en-US" sz="1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삭제기능</a:t>
            </a:r>
            <a:endParaRPr lang="en-US" altLang="ko-KR" sz="160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4571D0-4535-4831-AA8B-189AF7D6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61" y="1840371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0DD05A-F8AE-4526-9203-89626217B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" y="1814248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7FDD1F-A523-47D3-BE0A-223628E1E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16" y="1869507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62693C-1205-449F-AB80-5FB8D3390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82" y="1869507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6B905D-3F32-406B-B80B-FA46A0763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39" y="1840371"/>
            <a:ext cx="1714484" cy="360000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28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118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210 네버랜드 B</vt:lpstr>
      <vt:lpstr>맑은 고딕</vt:lpstr>
      <vt:lpstr>스웨거 TTF</vt:lpstr>
      <vt:lpstr>에스코어 드림 9 Black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RayAri</dc:creator>
  <cp:lastModifiedBy>RayAri</cp:lastModifiedBy>
  <cp:revision>20</cp:revision>
  <dcterms:created xsi:type="dcterms:W3CDTF">2021-07-22T18:47:25Z</dcterms:created>
  <dcterms:modified xsi:type="dcterms:W3CDTF">2021-08-18T20:54:05Z</dcterms:modified>
</cp:coreProperties>
</file>