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256" r:id="rId9"/>
    <p:sldId id="257" r:id="rId10"/>
    <p:sldId id="288" r:id="rId11"/>
    <p:sldId id="303" r:id="rId12"/>
    <p:sldId id="304" r:id="rId13"/>
    <p:sldId id="289" r:id="rId14"/>
    <p:sldId id="290" r:id="rId15"/>
    <p:sldId id="291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8" r:id="rId26"/>
    <p:sldId id="293" r:id="rId27"/>
    <p:sldId id="305" r:id="rId28"/>
    <p:sldId id="294" r:id="rId29"/>
    <p:sldId id="316" r:id="rId30"/>
    <p:sldId id="295" r:id="rId31"/>
    <p:sldId id="31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AC00"/>
    <a:srgbClr val="1988D8"/>
    <a:srgbClr val="FFFFFF"/>
    <a:srgbClr val="07DBB9"/>
    <a:srgbClr val="FF908A"/>
    <a:srgbClr val="F8C339"/>
    <a:srgbClr val="FF9B71"/>
    <a:srgbClr val="91DE59"/>
    <a:srgbClr val="00C1E7"/>
    <a:srgbClr val="9B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4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5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9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7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5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8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FD6EE-D872-4BE2-BFCB-9F80D8FCC08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E5DB-9B46-4FF1-AF90-E3B6E9950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F90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6A948D-06BC-4159-9CE6-25F22E0DBBD5}"/>
              </a:ext>
            </a:extLst>
          </p:cNvPr>
          <p:cNvGrpSpPr/>
          <p:nvPr/>
        </p:nvGrpSpPr>
        <p:grpSpPr>
          <a:xfrm>
            <a:off x="4783123" y="197853"/>
            <a:ext cx="2625754" cy="584775"/>
            <a:chOff x="5050173" y="98463"/>
            <a:chExt cx="2625754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5050173" y="98463"/>
              <a:ext cx="1536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앱 소개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1200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1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F90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6A948D-06BC-4159-9CE6-25F22E0DBBD5}"/>
              </a:ext>
            </a:extLst>
          </p:cNvPr>
          <p:cNvGrpSpPr/>
          <p:nvPr/>
        </p:nvGrpSpPr>
        <p:grpSpPr>
          <a:xfrm>
            <a:off x="4783123" y="197853"/>
            <a:ext cx="2625754" cy="584775"/>
            <a:chOff x="5050173" y="98463"/>
            <a:chExt cx="2625754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5050173" y="98463"/>
              <a:ext cx="1536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앱 소개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1200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Introduction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AAC0E62-F3EB-4F0A-A6DF-0CB696C3D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50" y="2371472"/>
            <a:ext cx="3522091" cy="347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BA4286-1382-4C4A-BCF9-63584934F3E6}"/>
              </a:ext>
            </a:extLst>
          </p:cNvPr>
          <p:cNvSpPr txBox="1"/>
          <p:nvPr/>
        </p:nvSpPr>
        <p:spPr>
          <a:xfrm>
            <a:off x="7249635" y="2689776"/>
            <a:ext cx="3278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u="sng">
                <a:solidFill>
                  <a:srgbClr val="FF908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오늘의 날씨</a:t>
            </a:r>
            <a:r>
              <a:rPr lang="ko-KR" altLang="en-US" sz="5400">
                <a:latin typeface="스웨거 TTF" panose="020B0600000101010101" pitchFamily="50" charset="-127"/>
                <a:ea typeface="스웨거 TTF" panose="020B0600000101010101" pitchFamily="50" charset="-127"/>
              </a:rPr>
              <a:t>를 검색해 보신적이 있으신가요</a:t>
            </a:r>
            <a:r>
              <a:rPr lang="en-US" altLang="ko-KR" sz="540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540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66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F90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6A948D-06BC-4159-9CE6-25F22E0DBBD5}"/>
              </a:ext>
            </a:extLst>
          </p:cNvPr>
          <p:cNvGrpSpPr/>
          <p:nvPr/>
        </p:nvGrpSpPr>
        <p:grpSpPr>
          <a:xfrm>
            <a:off x="4783123" y="197853"/>
            <a:ext cx="2625754" cy="584775"/>
            <a:chOff x="5050173" y="98463"/>
            <a:chExt cx="2625754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5050173" y="98463"/>
              <a:ext cx="1536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앱 소개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1200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Introduction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AAEAAF-6438-408F-94C4-3EA94BAFAC3B}"/>
              </a:ext>
            </a:extLst>
          </p:cNvPr>
          <p:cNvSpPr txBox="1"/>
          <p:nvPr/>
        </p:nvSpPr>
        <p:spPr>
          <a:xfrm>
            <a:off x="2467226" y="2233876"/>
            <a:ext cx="38524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u="sng">
                <a:solidFill>
                  <a:srgbClr val="1988D8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기온별 옷차림</a:t>
            </a:r>
            <a:r>
              <a:rPr lang="en-US" altLang="ko-KR" sz="5400">
                <a:solidFill>
                  <a:srgbClr val="1988D8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400">
                <a:latin typeface="스웨거 TTF" panose="020B0600000101010101" pitchFamily="50" charset="-127"/>
                <a:ea typeface="스웨거 TTF" panose="020B0600000101010101" pitchFamily="50" charset="-127"/>
              </a:rPr>
              <a:t>또는</a:t>
            </a:r>
            <a:endParaRPr lang="en-US" altLang="ko-KR" sz="540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5400">
                <a:latin typeface="스웨거 TTF" panose="020B0600000101010101" pitchFamily="50" charset="-127"/>
                <a:ea typeface="스웨거 TTF" panose="020B0600000101010101" pitchFamily="50" charset="-127"/>
              </a:rPr>
              <a:t>오늘의 옷차림을</a:t>
            </a:r>
            <a:endParaRPr lang="en-US" altLang="ko-KR" sz="540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5400">
                <a:latin typeface="스웨거 TTF" panose="020B0600000101010101" pitchFamily="50" charset="-127"/>
                <a:ea typeface="스웨거 TTF" panose="020B0600000101010101" pitchFamily="50" charset="-127"/>
              </a:rPr>
              <a:t>검색해보신적이 </a:t>
            </a:r>
            <a:endParaRPr lang="en-US" altLang="ko-KR" sz="540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5400">
                <a:latin typeface="스웨거 TTF" panose="020B0600000101010101" pitchFamily="50" charset="-127"/>
                <a:ea typeface="스웨거 TTF" panose="020B0600000101010101" pitchFamily="50" charset="-127"/>
              </a:rPr>
              <a:t>있으신가요</a:t>
            </a:r>
            <a:r>
              <a:rPr lang="en-US" altLang="ko-KR" sz="540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E9FD30-E37B-464C-BE85-DCB2AF01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" t="1436" r="2764" b="1436"/>
          <a:stretch/>
        </p:blipFill>
        <p:spPr>
          <a:xfrm>
            <a:off x="7645941" y="2233876"/>
            <a:ext cx="2744433" cy="375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8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F90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6A948D-06BC-4159-9CE6-25F22E0DBBD5}"/>
              </a:ext>
            </a:extLst>
          </p:cNvPr>
          <p:cNvGrpSpPr/>
          <p:nvPr/>
        </p:nvGrpSpPr>
        <p:grpSpPr>
          <a:xfrm>
            <a:off x="4783123" y="197853"/>
            <a:ext cx="2625754" cy="584775"/>
            <a:chOff x="5050173" y="98463"/>
            <a:chExt cx="2625754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5050173" y="98463"/>
              <a:ext cx="1536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앱 소개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1200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Introduction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6D9637-E01F-48AE-A173-CB2F183A0BE0}"/>
              </a:ext>
            </a:extLst>
          </p:cNvPr>
          <p:cNvSpPr txBox="1"/>
          <p:nvPr/>
        </p:nvSpPr>
        <p:spPr>
          <a:xfrm>
            <a:off x="5686956" y="1826696"/>
            <a:ext cx="62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latin typeface="스웨거 TTF" panose="020B0600000101010101" pitchFamily="50" charset="-127"/>
                <a:ea typeface="스웨거 TTF" panose="020B0600000101010101" pitchFamily="50" charset="-127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411A2-863E-4173-9441-7E1B7E6D641D}"/>
              </a:ext>
            </a:extLst>
          </p:cNvPr>
          <p:cNvSpPr txBox="1"/>
          <p:nvPr/>
        </p:nvSpPr>
        <p:spPr>
          <a:xfrm>
            <a:off x="3642307" y="1877207"/>
            <a:ext cx="2094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u="sng">
                <a:solidFill>
                  <a:srgbClr val="FF908A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오늘의 날씨</a:t>
            </a:r>
            <a:endParaRPr lang="ko-KR" altLang="en-US" sz="4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808A6-0A42-46FA-8527-2D0FB35CB7CA}"/>
              </a:ext>
            </a:extLst>
          </p:cNvPr>
          <p:cNvSpPr txBox="1"/>
          <p:nvPr/>
        </p:nvSpPr>
        <p:spPr>
          <a:xfrm>
            <a:off x="6235104" y="1893686"/>
            <a:ext cx="23145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u="sng">
                <a:solidFill>
                  <a:srgbClr val="1988D8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기온별 옷차림</a:t>
            </a:r>
            <a:r>
              <a:rPr lang="en-US" altLang="ko-KR" sz="4400">
                <a:solidFill>
                  <a:srgbClr val="1988D8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ko-KR" altLang="en-US" sz="4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CFD95E-4B26-44CA-9D2F-0A9ACD12F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6256" r="3270" b="12775"/>
          <a:stretch/>
        </p:blipFill>
        <p:spPr>
          <a:xfrm>
            <a:off x="4914279" y="2992508"/>
            <a:ext cx="2171524" cy="35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5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F9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9D8E8-207B-4692-AAD4-39F9F0342CBD}"/>
              </a:ext>
            </a:extLst>
          </p:cNvPr>
          <p:cNvGrpSpPr/>
          <p:nvPr/>
        </p:nvGrpSpPr>
        <p:grpSpPr>
          <a:xfrm>
            <a:off x="4959789" y="197853"/>
            <a:ext cx="2272422" cy="584775"/>
            <a:chOff x="5184397" y="98463"/>
            <a:chExt cx="2272422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5184397" y="98463"/>
              <a:ext cx="1402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산출물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98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Output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0801905-A8DA-49EF-9C24-9FA6E833F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5" y="2047196"/>
            <a:ext cx="5100974" cy="2335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C79B81-A657-40BB-8FBE-6E9F8093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49" y="1979909"/>
            <a:ext cx="5100974" cy="23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6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8C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A24711-8FF6-48A2-A657-784AFCF674F2}"/>
              </a:ext>
            </a:extLst>
          </p:cNvPr>
          <p:cNvGrpSpPr/>
          <p:nvPr/>
        </p:nvGrpSpPr>
        <p:grpSpPr>
          <a:xfrm>
            <a:off x="5119180" y="197853"/>
            <a:ext cx="1953641" cy="584775"/>
            <a:chOff x="5503178" y="98463"/>
            <a:chExt cx="1953641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5503178" y="98463"/>
              <a:ext cx="1083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98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>
                  <a:solidFill>
                    <a:schemeClr val="bg2">
                      <a:lumMod val="50000"/>
                    </a:schemeClr>
                  </a:solidFill>
                  <a:effectLst/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ER diagram</a:t>
              </a:r>
              <a:endParaRPr lang="en-US" altLang="ko-KR" sz="1600">
                <a:solidFill>
                  <a:schemeClr val="bg2">
                    <a:lumMod val="50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6E787C5-3307-4FFC-926C-F54257B1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82" y="2751964"/>
            <a:ext cx="5100974" cy="23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2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8C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92D533-D1D5-43B3-953E-2B2995240DBE}"/>
              </a:ext>
            </a:extLst>
          </p:cNvPr>
          <p:cNvGrpSpPr/>
          <p:nvPr/>
        </p:nvGrpSpPr>
        <p:grpSpPr>
          <a:xfrm>
            <a:off x="4083993" y="197853"/>
            <a:ext cx="4024014" cy="584775"/>
            <a:chOff x="3828081" y="98463"/>
            <a:chExt cx="4024014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3828081" y="98463"/>
              <a:ext cx="2758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시스템 흐름도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1376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System Flow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C3B487C-DFDE-4F5D-9F7D-07C8921C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43" y="2832388"/>
            <a:ext cx="5100974" cy="23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09810C-C303-486F-BB6B-5A33CFEA5F31}"/>
              </a:ext>
            </a:extLst>
          </p:cNvPr>
          <p:cNvSpPr txBox="1"/>
          <p:nvPr/>
        </p:nvSpPr>
        <p:spPr>
          <a:xfrm>
            <a:off x="576466" y="1902980"/>
            <a:ext cx="400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인트로</a:t>
            </a:r>
          </a:p>
        </p:txBody>
      </p:sp>
    </p:spTree>
    <p:extLst>
      <p:ext uri="{BB962C8B-B14F-4D97-AF65-F5344CB8AC3E}">
        <p14:creationId xmlns:p14="http://schemas.microsoft.com/office/powerpoint/2010/main" val="3824986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09810C-C303-486F-BB6B-5A33CFEA5F31}"/>
              </a:ext>
            </a:extLst>
          </p:cNvPr>
          <p:cNvSpPr txBox="1"/>
          <p:nvPr/>
        </p:nvSpPr>
        <p:spPr>
          <a:xfrm>
            <a:off x="576466" y="1902980"/>
            <a:ext cx="519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ViewPager2 </a:t>
            </a:r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를 활용한 설명</a:t>
            </a:r>
          </a:p>
        </p:txBody>
      </p:sp>
    </p:spTree>
    <p:extLst>
      <p:ext uri="{BB962C8B-B14F-4D97-AF65-F5344CB8AC3E}">
        <p14:creationId xmlns:p14="http://schemas.microsoft.com/office/powerpoint/2010/main" val="125813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09810C-C303-486F-BB6B-5A33CFEA5F31}"/>
              </a:ext>
            </a:extLst>
          </p:cNvPr>
          <p:cNvSpPr txBox="1"/>
          <p:nvPr/>
        </p:nvSpPr>
        <p:spPr>
          <a:xfrm>
            <a:off x="576465" y="1902980"/>
            <a:ext cx="674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다양한 </a:t>
            </a:r>
            <a:r>
              <a:rPr lang="en-US" altLang="ko-KR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Layout, View</a:t>
            </a:r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를 활용한 메인</a:t>
            </a:r>
          </a:p>
        </p:txBody>
      </p:sp>
    </p:spTree>
    <p:extLst>
      <p:ext uri="{BB962C8B-B14F-4D97-AF65-F5344CB8AC3E}">
        <p14:creationId xmlns:p14="http://schemas.microsoft.com/office/powerpoint/2010/main" val="355712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09810C-C303-486F-BB6B-5A33CFEA5F31}"/>
              </a:ext>
            </a:extLst>
          </p:cNvPr>
          <p:cNvSpPr txBox="1"/>
          <p:nvPr/>
        </p:nvSpPr>
        <p:spPr>
          <a:xfrm>
            <a:off x="576466" y="1902980"/>
            <a:ext cx="616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날씨 </a:t>
            </a:r>
            <a:r>
              <a:rPr lang="en-US" altLang="ko-KR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API</a:t>
            </a:r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에 따른 배경색</a:t>
            </a:r>
            <a:r>
              <a:rPr lang="en-US" altLang="ko-KR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, </a:t>
            </a:r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날씨 이미지 변화</a:t>
            </a:r>
          </a:p>
        </p:txBody>
      </p:sp>
    </p:spTree>
    <p:extLst>
      <p:ext uri="{BB962C8B-B14F-4D97-AF65-F5344CB8AC3E}">
        <p14:creationId xmlns:p14="http://schemas.microsoft.com/office/powerpoint/2010/main" val="312999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F9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9D8E8-207B-4692-AAD4-39F9F0342CBD}"/>
              </a:ext>
            </a:extLst>
          </p:cNvPr>
          <p:cNvGrpSpPr/>
          <p:nvPr/>
        </p:nvGrpSpPr>
        <p:grpSpPr>
          <a:xfrm>
            <a:off x="4959789" y="197853"/>
            <a:ext cx="2272422" cy="584775"/>
            <a:chOff x="5184397" y="98463"/>
            <a:chExt cx="2272422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5184397" y="98463"/>
              <a:ext cx="1402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산출물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98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47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09810C-C303-486F-BB6B-5A33CFEA5F31}"/>
              </a:ext>
            </a:extLst>
          </p:cNvPr>
          <p:cNvSpPr txBox="1"/>
          <p:nvPr/>
        </p:nvSpPr>
        <p:spPr>
          <a:xfrm>
            <a:off x="576466" y="1902980"/>
            <a:ext cx="577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온도 및 날씨에 따른 옷차림 및 액세서리 </a:t>
            </a:r>
          </a:p>
        </p:txBody>
      </p:sp>
    </p:spTree>
    <p:extLst>
      <p:ext uri="{BB962C8B-B14F-4D97-AF65-F5344CB8AC3E}">
        <p14:creationId xmlns:p14="http://schemas.microsoft.com/office/powerpoint/2010/main" val="375224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09810C-C303-486F-BB6B-5A33CFEA5F31}"/>
              </a:ext>
            </a:extLst>
          </p:cNvPr>
          <p:cNvSpPr txBox="1"/>
          <p:nvPr/>
        </p:nvSpPr>
        <p:spPr>
          <a:xfrm>
            <a:off x="576466" y="1902980"/>
            <a:ext cx="400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채색</a:t>
            </a:r>
            <a:r>
              <a:rPr lang="en-US" altLang="ko-KR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, </a:t>
            </a:r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무채색 테마 설정</a:t>
            </a:r>
          </a:p>
        </p:txBody>
      </p:sp>
    </p:spTree>
    <p:extLst>
      <p:ext uri="{BB962C8B-B14F-4D97-AF65-F5344CB8AC3E}">
        <p14:creationId xmlns:p14="http://schemas.microsoft.com/office/powerpoint/2010/main" val="118703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09810C-C303-486F-BB6B-5A33CFEA5F31}"/>
              </a:ext>
            </a:extLst>
          </p:cNvPr>
          <p:cNvSpPr txBox="1"/>
          <p:nvPr/>
        </p:nvSpPr>
        <p:spPr>
          <a:xfrm>
            <a:off x="576466" y="1902980"/>
            <a:ext cx="400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언어설정</a:t>
            </a:r>
          </a:p>
        </p:txBody>
      </p:sp>
    </p:spTree>
    <p:extLst>
      <p:ext uri="{BB962C8B-B14F-4D97-AF65-F5344CB8AC3E}">
        <p14:creationId xmlns:p14="http://schemas.microsoft.com/office/powerpoint/2010/main" val="3217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09810C-C303-486F-BB6B-5A33CFEA5F31}"/>
              </a:ext>
            </a:extLst>
          </p:cNvPr>
          <p:cNvSpPr txBox="1"/>
          <p:nvPr/>
        </p:nvSpPr>
        <p:spPr>
          <a:xfrm>
            <a:off x="576466" y="1902980"/>
            <a:ext cx="64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SQLite</a:t>
            </a:r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를 활용한 개인맞춤형 기온별 옷차림</a:t>
            </a:r>
          </a:p>
        </p:txBody>
      </p:sp>
    </p:spTree>
    <p:extLst>
      <p:ext uri="{BB962C8B-B14F-4D97-AF65-F5344CB8AC3E}">
        <p14:creationId xmlns:p14="http://schemas.microsoft.com/office/powerpoint/2010/main" val="189723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09810C-C303-486F-BB6B-5A33CFEA5F31}"/>
              </a:ext>
            </a:extLst>
          </p:cNvPr>
          <p:cNvSpPr txBox="1"/>
          <p:nvPr/>
        </p:nvSpPr>
        <p:spPr>
          <a:xfrm>
            <a:off x="576466" y="1902980"/>
            <a:ext cx="400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복사해서 알아서 쓰세요</a:t>
            </a:r>
            <a:r>
              <a:rPr lang="en-US" altLang="ko-KR" sz="24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.</a:t>
            </a:r>
            <a:endParaRPr lang="ko-KR" altLang="en-US" sz="2400"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732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D39CEE7-0C38-4528-98AD-5FC9D09B547A}"/>
              </a:ext>
            </a:extLst>
          </p:cNvPr>
          <p:cNvSpPr txBox="1"/>
          <p:nvPr/>
        </p:nvSpPr>
        <p:spPr>
          <a:xfrm>
            <a:off x="5433152" y="2765765"/>
            <a:ext cx="706672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GO!</a:t>
            </a:r>
            <a:endParaRPr lang="ko-KR" altLang="en-US" sz="19900"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CE959-1C7A-492D-924D-075047CCCD0F}"/>
              </a:ext>
            </a:extLst>
          </p:cNvPr>
          <p:cNvSpPr txBox="1"/>
          <p:nvPr/>
        </p:nvSpPr>
        <p:spPr>
          <a:xfrm>
            <a:off x="879999" y="4202232"/>
            <a:ext cx="5002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구현영상</a:t>
            </a:r>
          </a:p>
        </p:txBody>
      </p:sp>
    </p:spTree>
    <p:extLst>
      <p:ext uri="{BB962C8B-B14F-4D97-AF65-F5344CB8AC3E}">
        <p14:creationId xmlns:p14="http://schemas.microsoft.com/office/powerpoint/2010/main" val="68051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07D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07FD60-FCEA-431C-B040-88723E9EA6C9}"/>
              </a:ext>
            </a:extLst>
          </p:cNvPr>
          <p:cNvGrpSpPr/>
          <p:nvPr/>
        </p:nvGrpSpPr>
        <p:grpSpPr>
          <a:xfrm>
            <a:off x="4386080" y="197853"/>
            <a:ext cx="3419840" cy="584775"/>
            <a:chOff x="4036979" y="98463"/>
            <a:chExt cx="3419840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4036979" y="98463"/>
              <a:ext cx="2549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일정 및 역할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98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Schedule</a:t>
              </a:r>
            </a:p>
          </p:txBody>
        </p:sp>
      </p:grp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23F56D8-3058-40AC-B85C-D8FFAFDA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3858"/>
              </p:ext>
            </p:extLst>
          </p:nvPr>
        </p:nvGraphicFramePr>
        <p:xfrm>
          <a:off x="499846" y="2323467"/>
          <a:ext cx="11192307" cy="4343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901">
                  <a:extLst>
                    <a:ext uri="{9D8B030D-6E8A-4147-A177-3AD203B41FA5}">
                      <a16:colId xmlns:a16="http://schemas.microsoft.com/office/drawing/2014/main" val="1596583051"/>
                    </a:ext>
                  </a:extLst>
                </a:gridCol>
                <a:gridCol w="1598901">
                  <a:extLst>
                    <a:ext uri="{9D8B030D-6E8A-4147-A177-3AD203B41FA5}">
                      <a16:colId xmlns:a16="http://schemas.microsoft.com/office/drawing/2014/main" val="1007415912"/>
                    </a:ext>
                  </a:extLst>
                </a:gridCol>
                <a:gridCol w="1598901">
                  <a:extLst>
                    <a:ext uri="{9D8B030D-6E8A-4147-A177-3AD203B41FA5}">
                      <a16:colId xmlns:a16="http://schemas.microsoft.com/office/drawing/2014/main" val="2316076992"/>
                    </a:ext>
                  </a:extLst>
                </a:gridCol>
                <a:gridCol w="1598901">
                  <a:extLst>
                    <a:ext uri="{9D8B030D-6E8A-4147-A177-3AD203B41FA5}">
                      <a16:colId xmlns:a16="http://schemas.microsoft.com/office/drawing/2014/main" val="3433100741"/>
                    </a:ext>
                  </a:extLst>
                </a:gridCol>
                <a:gridCol w="1598901">
                  <a:extLst>
                    <a:ext uri="{9D8B030D-6E8A-4147-A177-3AD203B41FA5}">
                      <a16:colId xmlns:a16="http://schemas.microsoft.com/office/drawing/2014/main" val="4269223268"/>
                    </a:ext>
                  </a:extLst>
                </a:gridCol>
                <a:gridCol w="1598901">
                  <a:extLst>
                    <a:ext uri="{9D8B030D-6E8A-4147-A177-3AD203B41FA5}">
                      <a16:colId xmlns:a16="http://schemas.microsoft.com/office/drawing/2014/main" val="2235880863"/>
                    </a:ext>
                  </a:extLst>
                </a:gridCol>
                <a:gridCol w="1598901">
                  <a:extLst>
                    <a:ext uri="{9D8B030D-6E8A-4147-A177-3AD203B41FA5}">
                      <a16:colId xmlns:a16="http://schemas.microsoft.com/office/drawing/2014/main" val="2938301863"/>
                    </a:ext>
                  </a:extLst>
                </a:gridCol>
              </a:tblGrid>
              <a:tr h="144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6/13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15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16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18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19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76802"/>
                  </a:ext>
                </a:extLst>
              </a:tr>
              <a:tr h="144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20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21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24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25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26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7102"/>
                  </a:ext>
                </a:extLst>
              </a:tr>
              <a:tr h="144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28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29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210 디딤고딕 030" panose="02020603020101020101" pitchFamily="18" charset="-127"/>
                          <a:ea typeface="210 디딤고딕 030" panose="02020603020101020101" pitchFamily="18" charset="-127"/>
                        </a:rPr>
                        <a:t>30</a:t>
                      </a:r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210 디딤고딕 030" panose="02020603020101020101" pitchFamily="18" charset="-127"/>
                        <a:ea typeface="210 디딤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019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238F20-1CB3-48EE-A71C-A6CE76EB3E04}"/>
              </a:ext>
            </a:extLst>
          </p:cNvPr>
          <p:cNvSpPr txBox="1"/>
          <p:nvPr/>
        </p:nvSpPr>
        <p:spPr>
          <a:xfrm>
            <a:off x="10592326" y="2745010"/>
            <a:ext cx="674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휴일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7D7DB-F066-411D-A827-3E1CDA929246}"/>
              </a:ext>
            </a:extLst>
          </p:cNvPr>
          <p:cNvSpPr txBox="1"/>
          <p:nvPr/>
        </p:nvSpPr>
        <p:spPr>
          <a:xfrm>
            <a:off x="925180" y="4202635"/>
            <a:ext cx="674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휴일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FD39D-2D1F-4A52-B86E-52D28D3E50D4}"/>
              </a:ext>
            </a:extLst>
          </p:cNvPr>
          <p:cNvSpPr/>
          <p:nvPr/>
        </p:nvSpPr>
        <p:spPr>
          <a:xfrm>
            <a:off x="5284123" y="2988432"/>
            <a:ext cx="4806024" cy="299971"/>
          </a:xfrm>
          <a:prstGeom prst="rect">
            <a:avLst/>
          </a:prstGeom>
          <a:solidFill>
            <a:srgbClr val="91DE5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R&amp;D 6/16~6/18 </a:t>
            </a:r>
            <a:endParaRPr lang="ko-KR" altLang="en-US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4D3E52-2881-44F4-9E84-ABE406948E54}"/>
              </a:ext>
            </a:extLst>
          </p:cNvPr>
          <p:cNvSpPr/>
          <p:nvPr/>
        </p:nvSpPr>
        <p:spPr>
          <a:xfrm>
            <a:off x="3722914" y="2627478"/>
            <a:ext cx="3142295" cy="299971"/>
          </a:xfrm>
          <a:prstGeom prst="rect">
            <a:avLst/>
          </a:prstGeom>
          <a:solidFill>
            <a:srgbClr val="FF9B71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설계 </a:t>
            </a:r>
            <a:r>
              <a:rPr lang="en-US" altLang="ko-KR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6/15~6/16</a:t>
            </a:r>
            <a:endParaRPr lang="ko-KR" altLang="en-US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C8A610-D7D9-4E85-B326-8D6D61754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82" y="5128941"/>
            <a:ext cx="667267" cy="66726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1DC98-DB0E-4AC0-98C8-0B077DA1C9A2}"/>
              </a:ext>
            </a:extLst>
          </p:cNvPr>
          <p:cNvSpPr/>
          <p:nvPr/>
        </p:nvSpPr>
        <p:spPr>
          <a:xfrm>
            <a:off x="2064837" y="5734528"/>
            <a:ext cx="1615620" cy="299971"/>
          </a:xfrm>
          <a:prstGeom prst="rect">
            <a:avLst/>
          </a:prstGeom>
          <a:solidFill>
            <a:srgbClr val="F8C33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발표 </a:t>
            </a:r>
            <a:r>
              <a:rPr lang="en-US" altLang="ko-KR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6/28</a:t>
            </a:r>
            <a:endParaRPr lang="ko-KR" altLang="en-US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4BC3CD-26B6-49B7-995E-EFC18B29AC20}"/>
              </a:ext>
            </a:extLst>
          </p:cNvPr>
          <p:cNvSpPr/>
          <p:nvPr/>
        </p:nvSpPr>
        <p:spPr>
          <a:xfrm>
            <a:off x="10090147" y="4345036"/>
            <a:ext cx="1602006" cy="299971"/>
          </a:xfrm>
          <a:prstGeom prst="rect">
            <a:avLst/>
          </a:prstGeom>
          <a:solidFill>
            <a:srgbClr val="07DB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en-US" altLang="ko-KR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			</a:t>
            </a:r>
            <a:r>
              <a:rPr lang="ko-KR" altLang="en-US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	         </a:t>
            </a:r>
            <a:r>
              <a:rPr lang="ko-KR" altLang="en-US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테스트 및 </a:t>
            </a:r>
            <a:r>
              <a:rPr lang="ko-KR" altLang="en-US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발표준비 </a:t>
            </a:r>
            <a:r>
              <a:rPr lang="en-US" altLang="ko-KR" dirty="0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				</a:t>
            </a:r>
            <a:endParaRPr lang="ko-KR" altLang="en-US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8D6923-C051-4E16-B3EC-3673C911105B}"/>
              </a:ext>
            </a:extLst>
          </p:cNvPr>
          <p:cNvSpPr/>
          <p:nvPr/>
        </p:nvSpPr>
        <p:spPr>
          <a:xfrm>
            <a:off x="499846" y="5723985"/>
            <a:ext cx="1602006" cy="299971"/>
          </a:xfrm>
          <a:prstGeom prst="rect">
            <a:avLst/>
          </a:prstGeom>
          <a:solidFill>
            <a:srgbClr val="07DB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6/26~6/27</a:t>
            </a:r>
            <a:endParaRPr lang="ko-KR" altLang="en-US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379642-CA17-44A7-8A45-06F84F741A00}"/>
              </a:ext>
            </a:extLst>
          </p:cNvPr>
          <p:cNvSpPr/>
          <p:nvPr/>
        </p:nvSpPr>
        <p:spPr>
          <a:xfrm>
            <a:off x="6865209" y="3395419"/>
            <a:ext cx="3250248" cy="294661"/>
          </a:xfrm>
          <a:prstGeom prst="rect">
            <a:avLst/>
          </a:prstGeom>
          <a:solidFill>
            <a:srgbClr val="1988D8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뷰 기본작업 </a:t>
            </a:r>
            <a:r>
              <a:rPr lang="en-US" altLang="ko-KR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6/17 ~ 6/18</a:t>
            </a:r>
            <a:endParaRPr lang="ko-KR" altLang="en-US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36F5F3-6B72-4B92-A271-92FCA8103362}"/>
              </a:ext>
            </a:extLst>
          </p:cNvPr>
          <p:cNvSpPr/>
          <p:nvPr/>
        </p:nvSpPr>
        <p:spPr>
          <a:xfrm>
            <a:off x="2101852" y="4360682"/>
            <a:ext cx="7988295" cy="299971"/>
          </a:xfrm>
          <a:prstGeom prst="rect">
            <a:avLst/>
          </a:prstGeom>
          <a:solidFill>
            <a:srgbClr val="FF908A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개발작업 </a:t>
            </a:r>
            <a:r>
              <a:rPr lang="en-US" altLang="ko-KR">
                <a:solidFill>
                  <a:schemeClr val="tx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6/21 ~ 6/25</a:t>
            </a:r>
            <a:endParaRPr lang="ko-KR" altLang="en-US" dirty="0">
              <a:solidFill>
                <a:schemeClr val="tx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969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07D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07FD60-FCEA-431C-B040-88723E9EA6C9}"/>
              </a:ext>
            </a:extLst>
          </p:cNvPr>
          <p:cNvGrpSpPr/>
          <p:nvPr/>
        </p:nvGrpSpPr>
        <p:grpSpPr>
          <a:xfrm>
            <a:off x="4386080" y="197853"/>
            <a:ext cx="3419840" cy="584775"/>
            <a:chOff x="4036979" y="98463"/>
            <a:chExt cx="3419840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4036979" y="98463"/>
              <a:ext cx="2549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일정 및 역할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98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Schedule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23BA0F-EB16-4350-8A06-88B669779E71}"/>
              </a:ext>
            </a:extLst>
          </p:cNvPr>
          <p:cNvSpPr txBox="1"/>
          <p:nvPr/>
        </p:nvSpPr>
        <p:spPr>
          <a:xfrm>
            <a:off x="1786760" y="2133180"/>
            <a:ext cx="1481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210 네버랜드 R" panose="02020603020101020101" pitchFamily="18" charset="-127"/>
                <a:ea typeface="210 네버랜드 R" panose="02020603020101020101" pitchFamily="18" charset="-127"/>
              </a:rPr>
              <a:t>김도우</a:t>
            </a:r>
            <a:endParaRPr lang="ko-KR" altLang="en-US" sz="2800" dirty="0">
              <a:latin typeface="210 네버랜드 R" panose="02020603020101020101" pitchFamily="18" charset="-127"/>
              <a:ea typeface="210 네버랜드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1B2A2-B288-4DCD-BD24-DE38702BDF59}"/>
              </a:ext>
            </a:extLst>
          </p:cNvPr>
          <p:cNvSpPr txBox="1"/>
          <p:nvPr/>
        </p:nvSpPr>
        <p:spPr>
          <a:xfrm>
            <a:off x="1786760" y="4281137"/>
            <a:ext cx="1481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네버랜드 R" panose="02020603020101020101" pitchFamily="18" charset="-127"/>
                <a:ea typeface="210 네버랜드 R" panose="02020603020101020101" pitchFamily="18" charset="-127"/>
              </a:rPr>
              <a:t>양서린</a:t>
            </a:r>
            <a:endParaRPr lang="ko-KR" altLang="en-US" sz="2800" dirty="0">
              <a:latin typeface="210 네버랜드 R" panose="02020603020101020101" pitchFamily="18" charset="-127"/>
              <a:ea typeface="210 네버랜드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13812-C1E2-41E5-9B63-A74D057D4939}"/>
              </a:ext>
            </a:extLst>
          </p:cNvPr>
          <p:cNvSpPr txBox="1"/>
          <p:nvPr/>
        </p:nvSpPr>
        <p:spPr>
          <a:xfrm>
            <a:off x="6433339" y="4281137"/>
            <a:ext cx="1481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네버랜드 R" panose="02020603020101020101" pitchFamily="18" charset="-127"/>
                <a:ea typeface="210 네버랜드 R" panose="02020603020101020101" pitchFamily="18" charset="-127"/>
              </a:rPr>
              <a:t>박성준</a:t>
            </a:r>
            <a:endParaRPr lang="ko-KR" altLang="en-US" sz="2800" dirty="0">
              <a:latin typeface="210 네버랜드 R" panose="02020603020101020101" pitchFamily="18" charset="-127"/>
              <a:ea typeface="210 네버랜드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0FE5E-2AE6-448D-8E62-010BEAF07C4E}"/>
              </a:ext>
            </a:extLst>
          </p:cNvPr>
          <p:cNvSpPr txBox="1"/>
          <p:nvPr/>
        </p:nvSpPr>
        <p:spPr>
          <a:xfrm>
            <a:off x="6433339" y="2133180"/>
            <a:ext cx="1481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네버랜드 R" panose="02020603020101020101" pitchFamily="18" charset="-127"/>
                <a:ea typeface="210 네버랜드 R" panose="02020603020101020101" pitchFamily="18" charset="-127"/>
              </a:rPr>
              <a:t>이찬호</a:t>
            </a:r>
            <a:endParaRPr lang="ko-KR" altLang="en-US" sz="2800" dirty="0">
              <a:latin typeface="210 네버랜드 R" panose="02020603020101020101" pitchFamily="18" charset="-127"/>
              <a:ea typeface="210 네버랜드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0B5C4-2A55-4F4E-8F9C-4B4FF9429EC5}"/>
              </a:ext>
            </a:extLst>
          </p:cNvPr>
          <p:cNvSpPr txBox="1"/>
          <p:nvPr/>
        </p:nvSpPr>
        <p:spPr>
          <a:xfrm>
            <a:off x="1786760" y="2609506"/>
            <a:ext cx="386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대부분의 </a:t>
            </a:r>
            <a:r>
              <a:rPr lang="en-US" altLang="ko-KR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View </a:t>
            </a:r>
            <a:r>
              <a:rPr lang="ko-KR" altLang="en-US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작업 </a:t>
            </a:r>
            <a:r>
              <a:rPr lang="en-US" altLang="ko-KR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</a:t>
            </a:r>
            <a:r>
              <a:rPr lang="ko-KR" altLang="en-US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기온별 옷차림</a:t>
            </a:r>
            <a:r>
              <a:rPr lang="en-US" altLang="ko-KR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</a:t>
            </a:r>
            <a:r>
              <a:rPr lang="ko-KR" altLang="en-US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옷설정 </a:t>
            </a:r>
            <a:r>
              <a:rPr lang="en-US" altLang="ko-KR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</a:t>
            </a:r>
            <a:r>
              <a:rPr lang="ko-KR" altLang="en-US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테마설정</a:t>
            </a:r>
            <a:r>
              <a:rPr lang="en-US" altLang="ko-KR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/ </a:t>
            </a:r>
            <a:r>
              <a:rPr lang="ko-KR" altLang="en-US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언어설정</a:t>
            </a:r>
            <a:r>
              <a:rPr lang="en-US" altLang="ko-KR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/ PPT</a:t>
            </a:r>
          </a:p>
          <a:p>
            <a:pPr algn="l"/>
            <a:r>
              <a:rPr lang="en-US" altLang="ko-KR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</a:t>
            </a:r>
            <a:r>
              <a:rPr lang="ko-KR" altLang="en-US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날씨별 액세서리 등</a:t>
            </a:r>
            <a:r>
              <a:rPr lang="en-US" altLang="ko-KR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 </a:t>
            </a:r>
            <a:endParaRPr lang="en-US" altLang="ko-KR" dirty="0">
              <a:solidFill>
                <a:srgbClr val="4C4D4E"/>
              </a:solidFill>
              <a:latin typeface="Segoe UI Semibold" panose="020B0702040204020203" pitchFamily="34" charset="0"/>
              <a:ea typeface="D2Coding" panose="020B0609020101020101" pitchFamily="49" charset="-127"/>
              <a:cs typeface="Segoe UI Semibold" panose="020B0702040204020203" pitchFamily="34" charset="0"/>
            </a:endParaRPr>
          </a:p>
          <a:p>
            <a:endParaRPr lang="en-US" altLang="ko-KR" dirty="0">
              <a:solidFill>
                <a:srgbClr val="4C4D4E"/>
              </a:solidFill>
              <a:latin typeface="Segoe UI Semibold" panose="020B0702040204020203" pitchFamily="34" charset="0"/>
              <a:ea typeface="D2Coding" panose="020B0609020101020101" pitchFamily="49" charset="-127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E1615-93DA-4927-8F99-3BBDE7E47B67}"/>
              </a:ext>
            </a:extLst>
          </p:cNvPr>
          <p:cNvSpPr txBox="1"/>
          <p:nvPr/>
        </p:nvSpPr>
        <p:spPr>
          <a:xfrm>
            <a:off x="6433339" y="2609506"/>
            <a:ext cx="396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게시물 리스트 </a:t>
            </a:r>
            <a:r>
              <a:rPr lang="ko-KR" altLang="en-US" dirty="0" err="1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스크롤링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</a:t>
            </a:r>
            <a:r>
              <a:rPr lang="ko-KR" altLang="en-US" dirty="0" err="1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메인페이지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</a:t>
            </a:r>
            <a:r>
              <a:rPr lang="ko-KR" altLang="en-US" dirty="0" err="1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마이페이지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회원정보수정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DB / 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테스트</a:t>
            </a:r>
            <a:endParaRPr lang="en-US" altLang="ko-KR" dirty="0">
              <a:solidFill>
                <a:srgbClr val="4C4D4E"/>
              </a:solidFill>
              <a:latin typeface="Segoe UI Semibold" panose="020B0702040204020203" pitchFamily="34" charset="0"/>
              <a:ea typeface="D2Coding" panose="020B0609020101020101" pitchFamily="49" charset="-127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648A5-F709-4F18-8A94-CB74311221B5}"/>
              </a:ext>
            </a:extLst>
          </p:cNvPr>
          <p:cNvSpPr txBox="1"/>
          <p:nvPr/>
        </p:nvSpPr>
        <p:spPr>
          <a:xfrm>
            <a:off x="1786760" y="4818786"/>
            <a:ext cx="396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게시물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CRUD/ 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댓글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CRUD/ 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관리자 회원관리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/  </a:t>
            </a:r>
            <a:r>
              <a:rPr lang="ko-KR" altLang="en-US" dirty="0" err="1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페이징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파일업로드</a:t>
            </a:r>
            <a:endParaRPr lang="en-US" altLang="ko-KR" dirty="0">
              <a:solidFill>
                <a:srgbClr val="4C4D4E"/>
              </a:solidFill>
              <a:latin typeface="Segoe UI Semibold" panose="020B0702040204020203" pitchFamily="34" charset="0"/>
              <a:ea typeface="D2Coding" panose="020B0609020101020101" pitchFamily="49" charset="-127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46F-39B9-4CB1-9E49-64980B53D3D7}"/>
              </a:ext>
            </a:extLst>
          </p:cNvPr>
          <p:cNvSpPr txBox="1"/>
          <p:nvPr/>
        </p:nvSpPr>
        <p:spPr>
          <a:xfrm>
            <a:off x="6433339" y="4818786"/>
            <a:ext cx="396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파일 업로드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데이터 수집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게시물 업로드 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/ </a:t>
            </a:r>
            <a:r>
              <a:rPr lang="ko-KR" altLang="en-US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게시물 수정하기</a:t>
            </a:r>
            <a:r>
              <a:rPr lang="en-US" altLang="ko-KR" dirty="0">
                <a:solidFill>
                  <a:srgbClr val="4C4D4E"/>
                </a:solidFill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1503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00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8E19B9-029B-4FA1-9EC8-A79DB29A194E}"/>
              </a:ext>
            </a:extLst>
          </p:cNvPr>
          <p:cNvGrpSpPr/>
          <p:nvPr/>
        </p:nvGrpSpPr>
        <p:grpSpPr>
          <a:xfrm>
            <a:off x="3454941" y="214631"/>
            <a:ext cx="5282119" cy="584775"/>
            <a:chOff x="2412460" y="115241"/>
            <a:chExt cx="5282119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12460" y="115241"/>
              <a:ext cx="4174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환경 및 참고사항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121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Development</a:t>
              </a:r>
            </a:p>
          </p:txBody>
        </p:sp>
      </p:grpSp>
      <p:pic>
        <p:nvPicPr>
          <p:cNvPr id="13" name="Picture 2" descr="Java]Java String 사용시 주의점 · Ryulth">
            <a:extLst>
              <a:ext uri="{FF2B5EF4-FFF2-40B4-BE49-F238E27FC236}">
                <a16:creationId xmlns:a16="http://schemas.microsoft.com/office/drawing/2014/main" id="{8E0082AC-6687-4060-9757-C8023ECA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2385867"/>
            <a:ext cx="1392129" cy="7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ATABASE] MySQL이란 + 명령어">
            <a:extLst>
              <a:ext uri="{FF2B5EF4-FFF2-40B4-BE49-F238E27FC236}">
                <a16:creationId xmlns:a16="http://schemas.microsoft.com/office/drawing/2014/main" id="{753B7941-B423-44B1-8B3B-C7D38931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09" y="2347081"/>
            <a:ext cx="1385237" cy="71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6077183-0D21-428B-A72F-46B218A5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47" y="4540126"/>
            <a:ext cx="2039834" cy="52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B9BD59-D2AB-4C44-82A3-1F8DA5CCA565}"/>
              </a:ext>
            </a:extLst>
          </p:cNvPr>
          <p:cNvSpPr txBox="1"/>
          <p:nvPr/>
        </p:nvSpPr>
        <p:spPr>
          <a:xfrm>
            <a:off x="1595461" y="1910191"/>
            <a:ext cx="484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210 네버랜드 B" panose="02020603020101020101" pitchFamily="18" charset="-127"/>
                <a:ea typeface="210 네버랜드 B" panose="02020603020101020101" pitchFamily="18" charset="-127"/>
              </a:rPr>
              <a:t>Programming Language</a:t>
            </a:r>
            <a:endParaRPr lang="ko-KR" altLang="en-US" dirty="0"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FB932-E471-45DB-AB52-8065F659C800}"/>
              </a:ext>
            </a:extLst>
          </p:cNvPr>
          <p:cNvSpPr txBox="1"/>
          <p:nvPr/>
        </p:nvSpPr>
        <p:spPr>
          <a:xfrm>
            <a:off x="1737743" y="3862607"/>
            <a:ext cx="113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818940-1861-4BEA-80F1-6752CBDB2EBC}"/>
              </a:ext>
            </a:extLst>
          </p:cNvPr>
          <p:cNvSpPr txBox="1"/>
          <p:nvPr/>
        </p:nvSpPr>
        <p:spPr>
          <a:xfrm>
            <a:off x="6085277" y="1910191"/>
            <a:ext cx="113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3BA6F-C7EC-49B8-891A-FE9FA31359F3}"/>
              </a:ext>
            </a:extLst>
          </p:cNvPr>
          <p:cNvSpPr txBox="1"/>
          <p:nvPr/>
        </p:nvSpPr>
        <p:spPr>
          <a:xfrm>
            <a:off x="5973347" y="4099402"/>
            <a:ext cx="189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협업툴</a:t>
            </a:r>
            <a:endParaRPr lang="en-US" altLang="ko-KR" dirty="0"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pic>
        <p:nvPicPr>
          <p:cNvPr id="26" name="Picture 2" descr="Miro - Productivity Tools Review">
            <a:extLst>
              <a:ext uri="{FF2B5EF4-FFF2-40B4-BE49-F238E27FC236}">
                <a16:creationId xmlns:a16="http://schemas.microsoft.com/office/drawing/2014/main" id="{5C39104F-FDA1-4DF9-8FC4-FF3A8A2B9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7" b="35246"/>
          <a:stretch/>
        </p:blipFill>
        <p:spPr bwMode="auto">
          <a:xfrm>
            <a:off x="8175117" y="4412373"/>
            <a:ext cx="2322029" cy="72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JSP😇">
            <a:extLst>
              <a:ext uri="{FF2B5EF4-FFF2-40B4-BE49-F238E27FC236}">
                <a16:creationId xmlns:a16="http://schemas.microsoft.com/office/drawing/2014/main" id="{F08BED42-50C1-4B12-9A89-6FBBF861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47" y="2398929"/>
            <a:ext cx="881974" cy="88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483F60-98C4-4A2C-814F-6DBCFE4D50D4}"/>
              </a:ext>
            </a:extLst>
          </p:cNvPr>
          <p:cNvSpPr txBox="1"/>
          <p:nvPr/>
        </p:nvSpPr>
        <p:spPr>
          <a:xfrm>
            <a:off x="8457466" y="1912798"/>
            <a:ext cx="138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네버랜드 B" panose="02020603020101020101" pitchFamily="18" charset="-127"/>
                <a:ea typeface="210 네버랜드 B" panose="02020603020101020101" pitchFamily="18" charset="-127"/>
              </a:rPr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F4A278-F1F7-4AC3-81DF-89CF56BF0A8D}"/>
              </a:ext>
            </a:extLst>
          </p:cNvPr>
          <p:cNvSpPr txBox="1"/>
          <p:nvPr/>
        </p:nvSpPr>
        <p:spPr>
          <a:xfrm>
            <a:off x="6342209" y="3114834"/>
            <a:ext cx="150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i="0" dirty="0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MySQL 8.0.23</a:t>
            </a:r>
          </a:p>
        </p:txBody>
      </p:sp>
      <p:pic>
        <p:nvPicPr>
          <p:cNvPr id="34" name="Picture 2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12088D9D-2CA4-4B43-91E5-AC5AB946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877" y="2322371"/>
            <a:ext cx="1084851" cy="1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9359EE1-512B-44B9-A4E5-2F49F798D1C3}"/>
              </a:ext>
            </a:extLst>
          </p:cNvPr>
          <p:cNvSpPr txBox="1"/>
          <p:nvPr/>
        </p:nvSpPr>
        <p:spPr>
          <a:xfrm>
            <a:off x="8993877" y="3324165"/>
            <a:ext cx="146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4C4D4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Tomcat</a:t>
            </a:r>
            <a:r>
              <a:rPr lang="en-US" altLang="ko-KR" sz="1200" b="0" i="0" dirty="0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8.5ver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474351-C6D4-468F-9EFE-1523287E9095}"/>
              </a:ext>
            </a:extLst>
          </p:cNvPr>
          <p:cNvSpPr txBox="1"/>
          <p:nvPr/>
        </p:nvSpPr>
        <p:spPr>
          <a:xfrm>
            <a:off x="1890011" y="3226064"/>
            <a:ext cx="96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i="0" dirty="0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JAVA 11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338A92E-91F1-4EC0-8F52-442F78CC7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495" y="5288861"/>
            <a:ext cx="1784951" cy="87302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2B718BC0-0D5B-4987-BF4E-CAFDA86A11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09" y="4688843"/>
            <a:ext cx="3370336" cy="13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3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00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8E19B9-029B-4FA1-9EC8-A79DB29A194E}"/>
              </a:ext>
            </a:extLst>
          </p:cNvPr>
          <p:cNvGrpSpPr/>
          <p:nvPr/>
        </p:nvGrpSpPr>
        <p:grpSpPr>
          <a:xfrm>
            <a:off x="3454941" y="214631"/>
            <a:ext cx="5282119" cy="584775"/>
            <a:chOff x="2412460" y="115241"/>
            <a:chExt cx="5282119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12460" y="115241"/>
              <a:ext cx="4174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환경 및 참고사항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121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Development</a:t>
              </a: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89435C0D-F87F-4757-8155-CC2CA0D7B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52" y="6281196"/>
            <a:ext cx="3200649" cy="7408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4BC31BF-DDBE-4826-B5AE-D5550B58C906}"/>
              </a:ext>
            </a:extLst>
          </p:cNvPr>
          <p:cNvSpPr txBox="1"/>
          <p:nvPr/>
        </p:nvSpPr>
        <p:spPr>
          <a:xfrm>
            <a:off x="2815413" y="5960914"/>
            <a:ext cx="72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210 네버랜드 B" panose="02020603020101020101" pitchFamily="18" charset="-127"/>
                <a:ea typeface="210 네버랜드 B" panose="02020603020101020101" pitchFamily="18" charset="-127"/>
              </a:rPr>
              <a:t>폰트 </a:t>
            </a:r>
            <a:endParaRPr lang="ko-KR" altLang="en-US" dirty="0"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47ED47-19A3-4514-9DF3-8979836F4AEE}"/>
              </a:ext>
            </a:extLst>
          </p:cNvPr>
          <p:cNvSpPr txBox="1"/>
          <p:nvPr/>
        </p:nvSpPr>
        <p:spPr>
          <a:xfrm>
            <a:off x="2795136" y="7154532"/>
            <a:ext cx="224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i="0" dirty="0" err="1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Googl</a:t>
            </a:r>
            <a:r>
              <a:rPr lang="en-US" altLang="ko-KR" sz="1200" b="0" i="0" dirty="0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Fonts Noto Sans KR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62A5-B7F0-4A84-8406-76EC5F3B5A1F}"/>
              </a:ext>
            </a:extLst>
          </p:cNvPr>
          <p:cNvSpPr txBox="1"/>
          <p:nvPr/>
        </p:nvSpPr>
        <p:spPr>
          <a:xfrm>
            <a:off x="6173020" y="4051308"/>
            <a:ext cx="105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12529"/>
                </a:solidFill>
                <a:latin typeface="210 네버랜드 B" panose="02020603020101020101" pitchFamily="18" charset="-127"/>
                <a:ea typeface="210 네버랜드 B" panose="02020603020101020101" pitchFamily="18" charset="-127"/>
              </a:rPr>
              <a:t>로그인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210 네버랜드 B" panose="02020603020101020101" pitchFamily="18" charset="-127"/>
                <a:ea typeface="210 네버랜드 B" panose="02020603020101020101" pitchFamily="18" charset="-127"/>
              </a:rPr>
              <a:t> </a:t>
            </a:r>
            <a:endParaRPr lang="ko-KR" altLang="en-US" dirty="0"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2C648E9-7E61-4DF2-905C-593AB12E0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86" y="4509599"/>
            <a:ext cx="2132573" cy="57832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BF1BED2-21E8-4121-9EFD-17411019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82" y="4473498"/>
            <a:ext cx="2944125" cy="61442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815ACA9-DDE6-4375-B5C7-1566F2FE6E30}"/>
              </a:ext>
            </a:extLst>
          </p:cNvPr>
          <p:cNvSpPr txBox="1"/>
          <p:nvPr/>
        </p:nvSpPr>
        <p:spPr>
          <a:xfrm>
            <a:off x="3395945" y="4003832"/>
            <a:ext cx="85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210 네버랜드 B" panose="02020603020101020101" pitchFamily="18" charset="-127"/>
                <a:ea typeface="210 네버랜드 B" panose="02020603020101020101" pitchFamily="18" charset="-127"/>
              </a:rPr>
              <a:t>주소 </a:t>
            </a:r>
            <a:endParaRPr lang="ko-KR" altLang="en-US" dirty="0"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030D17-E44D-45F4-8960-E889FE9F7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22" y="4513515"/>
            <a:ext cx="1269927" cy="58493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BC034D-AE55-4771-A51C-5109DCC5A399}"/>
              </a:ext>
            </a:extLst>
          </p:cNvPr>
          <p:cNvSpPr txBox="1"/>
          <p:nvPr/>
        </p:nvSpPr>
        <p:spPr>
          <a:xfrm>
            <a:off x="2626801" y="5196821"/>
            <a:ext cx="255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다음 카카오 우편번호서비</a:t>
            </a:r>
            <a:r>
              <a:rPr lang="ko-KR" altLang="en-US" sz="1200" dirty="0">
                <a:solidFill>
                  <a:srgbClr val="4C4D4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 </a:t>
            </a:r>
            <a:r>
              <a:rPr lang="en-US" altLang="ko-KR" sz="1200" dirty="0">
                <a:solidFill>
                  <a:srgbClr val="4C4D4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endParaRPr lang="en-US" altLang="ko-KR" sz="1200" b="0" i="0" dirty="0">
              <a:solidFill>
                <a:srgbClr val="4C4D4E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61D971-DF9A-4087-8E87-F6A87336D8CD}"/>
              </a:ext>
            </a:extLst>
          </p:cNvPr>
          <p:cNvSpPr txBox="1"/>
          <p:nvPr/>
        </p:nvSpPr>
        <p:spPr>
          <a:xfrm>
            <a:off x="8878612" y="5231714"/>
            <a:ext cx="162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카카오 </a:t>
            </a:r>
            <a:r>
              <a:rPr lang="ko-KR" altLang="en-US" sz="1200" dirty="0">
                <a:solidFill>
                  <a:srgbClr val="4C4D4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 </a:t>
            </a:r>
            <a:r>
              <a:rPr lang="en-US" altLang="ko-KR" sz="1200" dirty="0">
                <a:solidFill>
                  <a:srgbClr val="4C4D4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endParaRPr lang="en-US" altLang="ko-KR" sz="1200" b="0" i="0" dirty="0">
              <a:solidFill>
                <a:srgbClr val="4C4D4E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383507-15CE-445E-ACF6-5F870F552AA2}"/>
              </a:ext>
            </a:extLst>
          </p:cNvPr>
          <p:cNvSpPr txBox="1"/>
          <p:nvPr/>
        </p:nvSpPr>
        <p:spPr>
          <a:xfrm>
            <a:off x="6198393" y="5231714"/>
            <a:ext cx="162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네이버 </a:t>
            </a:r>
            <a:r>
              <a:rPr lang="ko-KR" altLang="en-US" sz="1200" dirty="0">
                <a:solidFill>
                  <a:srgbClr val="4C4D4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 </a:t>
            </a:r>
            <a:r>
              <a:rPr lang="en-US" altLang="ko-KR" sz="1200" dirty="0">
                <a:solidFill>
                  <a:srgbClr val="4C4D4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endParaRPr lang="en-US" altLang="ko-KR" sz="1200" b="0" i="0" dirty="0">
              <a:solidFill>
                <a:srgbClr val="4C4D4E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C47C65-271F-47E5-978C-E8C77E046EBF}"/>
              </a:ext>
            </a:extLst>
          </p:cNvPr>
          <p:cNvSpPr txBox="1"/>
          <p:nvPr/>
        </p:nvSpPr>
        <p:spPr>
          <a:xfrm>
            <a:off x="6141449" y="5960914"/>
            <a:ext cx="10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>
                <a:solidFill>
                  <a:srgbClr val="212529"/>
                </a:solidFill>
                <a:effectLst/>
                <a:latin typeface="210 네버랜드 B" panose="02020603020101020101" pitchFamily="18" charset="-127"/>
                <a:ea typeface="210 네버랜드 B" panose="02020603020101020101" pitchFamily="18" charset="-127"/>
              </a:rPr>
              <a:t>이미지 </a:t>
            </a:r>
            <a:endParaRPr lang="ko-KR" altLang="en-US" dirty="0"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E36D7ED-604F-47E2-9473-797C7914E5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6"/>
          <a:stretch/>
        </p:blipFill>
        <p:spPr>
          <a:xfrm>
            <a:off x="5967922" y="6461878"/>
            <a:ext cx="1352364" cy="74060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88E8EB7-5E94-406E-B1A8-A9FA5BF212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1"/>
          <a:stretch/>
        </p:blipFill>
        <p:spPr>
          <a:xfrm>
            <a:off x="7464727" y="6458335"/>
            <a:ext cx="2546751" cy="9063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5F7912A-EA45-4B03-9D1A-266C579E8A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6" y="6427112"/>
            <a:ext cx="1841517" cy="87759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6D89FA4-80F1-4240-A12A-959B7F05AD1B}"/>
              </a:ext>
            </a:extLst>
          </p:cNvPr>
          <p:cNvSpPr txBox="1"/>
          <p:nvPr/>
        </p:nvSpPr>
        <p:spPr>
          <a:xfrm>
            <a:off x="6103823" y="7275268"/>
            <a:ext cx="94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i="0" dirty="0" err="1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픽사베이</a:t>
            </a:r>
            <a:endParaRPr lang="en-US" altLang="ko-KR" sz="1200" b="0" i="0" dirty="0">
              <a:solidFill>
                <a:srgbClr val="4C4D4E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DC8EB8-33B6-467C-B4A0-AF17D9B35559}"/>
              </a:ext>
            </a:extLst>
          </p:cNvPr>
          <p:cNvSpPr txBox="1"/>
          <p:nvPr/>
        </p:nvSpPr>
        <p:spPr>
          <a:xfrm>
            <a:off x="8185542" y="7293031"/>
            <a:ext cx="94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i="0" dirty="0" err="1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Unsplash</a:t>
            </a:r>
            <a:endParaRPr lang="en-US" altLang="ko-KR" sz="1200" b="0" i="0" dirty="0">
              <a:solidFill>
                <a:srgbClr val="4C4D4E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804F6B-FCDA-4144-A1DF-352A989BDF24}"/>
              </a:ext>
            </a:extLst>
          </p:cNvPr>
          <p:cNvSpPr txBox="1"/>
          <p:nvPr/>
        </p:nvSpPr>
        <p:spPr>
          <a:xfrm>
            <a:off x="10431180" y="7293030"/>
            <a:ext cx="125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i="0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Google </a:t>
            </a:r>
            <a:r>
              <a:rPr lang="ko-KR" altLang="en-US" sz="1200" b="0" i="0" dirty="0">
                <a:solidFill>
                  <a:srgbClr val="4C4D4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이미지</a:t>
            </a:r>
            <a:endParaRPr lang="en-US" altLang="ko-KR" sz="1200" b="0" i="0" dirty="0">
              <a:solidFill>
                <a:srgbClr val="4C4D4E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D261FD-4358-4810-8DF8-C9132167846C}"/>
              </a:ext>
            </a:extLst>
          </p:cNvPr>
          <p:cNvSpPr txBox="1"/>
          <p:nvPr/>
        </p:nvSpPr>
        <p:spPr>
          <a:xfrm>
            <a:off x="727699" y="2347930"/>
            <a:ext cx="189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210 네버랜드 B" panose="02020603020101020101" pitchFamily="18" charset="-127"/>
                <a:ea typeface="210 네버랜드 B" panose="02020603020101020101" pitchFamily="18" charset="-127"/>
              </a:rPr>
              <a:t>Library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DC64FB-E34F-42F6-AD9F-7FC8782538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9" y="2893989"/>
            <a:ext cx="1455533" cy="8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8C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A24711-8FF6-48A2-A657-784AFCF674F2}"/>
              </a:ext>
            </a:extLst>
          </p:cNvPr>
          <p:cNvGrpSpPr/>
          <p:nvPr/>
        </p:nvGrpSpPr>
        <p:grpSpPr>
          <a:xfrm>
            <a:off x="5119180" y="197853"/>
            <a:ext cx="1953641" cy="584775"/>
            <a:chOff x="5503178" y="98463"/>
            <a:chExt cx="1953641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5503178" y="98463"/>
              <a:ext cx="1083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98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>
                  <a:solidFill>
                    <a:schemeClr val="bg2">
                      <a:lumMod val="50000"/>
                    </a:schemeClr>
                  </a:solidFill>
                  <a:effectLst/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ER diagram</a:t>
              </a:r>
              <a:endParaRPr lang="en-US" altLang="ko-KR" sz="1600">
                <a:solidFill>
                  <a:schemeClr val="bg2">
                    <a:lumMod val="50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73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198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4A4DB9-0926-4DD5-BDFC-EE973BA3524D}"/>
              </a:ext>
            </a:extLst>
          </p:cNvPr>
          <p:cNvGrpSpPr/>
          <p:nvPr/>
        </p:nvGrpSpPr>
        <p:grpSpPr>
          <a:xfrm>
            <a:off x="3832869" y="214631"/>
            <a:ext cx="4526262" cy="584775"/>
            <a:chOff x="2930557" y="115241"/>
            <a:chExt cx="4526262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930557" y="115241"/>
              <a:ext cx="3656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추후 업데이트 계획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98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66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현 39"/>
          <p:cNvSpPr/>
          <p:nvPr/>
        </p:nvSpPr>
        <p:spPr>
          <a:xfrm>
            <a:off x="4679335" y="2062385"/>
            <a:ext cx="2398479" cy="2398479"/>
          </a:xfrm>
          <a:prstGeom prst="chord">
            <a:avLst>
              <a:gd name="adj1" fmla="val 6945914"/>
              <a:gd name="adj2" fmla="val 14627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-2390" y="1884237"/>
            <a:ext cx="12194390" cy="4983580"/>
            <a:chOff x="-2390" y="1884237"/>
            <a:chExt cx="12194390" cy="4983580"/>
          </a:xfrm>
        </p:grpSpPr>
        <p:sp>
          <p:nvSpPr>
            <p:cNvPr id="5" name="타원 24"/>
            <p:cNvSpPr/>
            <p:nvPr/>
          </p:nvSpPr>
          <p:spPr>
            <a:xfrm>
              <a:off x="3213336" y="1884237"/>
              <a:ext cx="6611425" cy="4918166"/>
            </a:xfrm>
            <a:custGeom>
              <a:avLst/>
              <a:gdLst>
                <a:gd name="connsiteX0" fmla="*/ 0 w 2721429"/>
                <a:gd name="connsiteY0" fmla="*/ 1360715 h 2721429"/>
                <a:gd name="connsiteX1" fmla="*/ 1360715 w 2721429"/>
                <a:gd name="connsiteY1" fmla="*/ 0 h 2721429"/>
                <a:gd name="connsiteX2" fmla="*/ 2721430 w 2721429"/>
                <a:gd name="connsiteY2" fmla="*/ 1360715 h 2721429"/>
                <a:gd name="connsiteX3" fmla="*/ 1360715 w 2721429"/>
                <a:gd name="connsiteY3" fmla="*/ 2721430 h 2721429"/>
                <a:gd name="connsiteX4" fmla="*/ 0 w 2721429"/>
                <a:gd name="connsiteY4" fmla="*/ 1360715 h 2721429"/>
                <a:gd name="connsiteX0" fmla="*/ 100977 w 4215863"/>
                <a:gd name="connsiteY0" fmla="*/ 3436258 h 4796973"/>
                <a:gd name="connsiteX1" fmla="*/ 4045235 w 4215863"/>
                <a:gd name="connsiteY1" fmla="*/ 0 h 4796973"/>
                <a:gd name="connsiteX2" fmla="*/ 2822407 w 4215863"/>
                <a:gd name="connsiteY2" fmla="*/ 3436258 h 4796973"/>
                <a:gd name="connsiteX3" fmla="*/ 1461692 w 4215863"/>
                <a:gd name="connsiteY3" fmla="*/ 4796973 h 4796973"/>
                <a:gd name="connsiteX4" fmla="*/ 100977 w 4215863"/>
                <a:gd name="connsiteY4" fmla="*/ 3436258 h 4796973"/>
                <a:gd name="connsiteX0" fmla="*/ 100977 w 4850935"/>
                <a:gd name="connsiteY0" fmla="*/ 3657332 h 5018047"/>
                <a:gd name="connsiteX1" fmla="*/ 4045235 w 4850935"/>
                <a:gd name="connsiteY1" fmla="*/ 221074 h 5018047"/>
                <a:gd name="connsiteX2" fmla="*/ 2822407 w 4850935"/>
                <a:gd name="connsiteY2" fmla="*/ 3657332 h 5018047"/>
                <a:gd name="connsiteX3" fmla="*/ 1461692 w 4850935"/>
                <a:gd name="connsiteY3" fmla="*/ 5018047 h 5018047"/>
                <a:gd name="connsiteX4" fmla="*/ 100977 w 4850935"/>
                <a:gd name="connsiteY4" fmla="*/ 3657332 h 5018047"/>
                <a:gd name="connsiteX0" fmla="*/ 110144 w 4995922"/>
                <a:gd name="connsiteY0" fmla="*/ 3657332 h 5018047"/>
                <a:gd name="connsiteX1" fmla="*/ 4214059 w 4995922"/>
                <a:gd name="connsiteY1" fmla="*/ 221074 h 5018047"/>
                <a:gd name="connsiteX2" fmla="*/ 2831574 w 4995922"/>
                <a:gd name="connsiteY2" fmla="*/ 3657332 h 5018047"/>
                <a:gd name="connsiteX3" fmla="*/ 1470859 w 4995922"/>
                <a:gd name="connsiteY3" fmla="*/ 5018047 h 5018047"/>
                <a:gd name="connsiteX4" fmla="*/ 110144 w 4995922"/>
                <a:gd name="connsiteY4" fmla="*/ 3657332 h 5018047"/>
                <a:gd name="connsiteX0" fmla="*/ 546 w 4886324"/>
                <a:gd name="connsiteY0" fmla="*/ 3657332 h 5128824"/>
                <a:gd name="connsiteX1" fmla="*/ 4104461 w 4886324"/>
                <a:gd name="connsiteY1" fmla="*/ 221074 h 5128824"/>
                <a:gd name="connsiteX2" fmla="*/ 2721976 w 4886324"/>
                <a:gd name="connsiteY2" fmla="*/ 3657332 h 5128824"/>
                <a:gd name="connsiteX3" fmla="*/ 1361261 w 4886324"/>
                <a:gd name="connsiteY3" fmla="*/ 5018047 h 5128824"/>
                <a:gd name="connsiteX4" fmla="*/ 546 w 4886324"/>
                <a:gd name="connsiteY4" fmla="*/ 3657332 h 5128824"/>
                <a:gd name="connsiteX0" fmla="*/ 219 w 5163900"/>
                <a:gd name="connsiteY0" fmla="*/ 3479816 h 4926751"/>
                <a:gd name="connsiteX1" fmla="*/ 5047563 w 5163900"/>
                <a:gd name="connsiteY1" fmla="*/ 15 h 4926751"/>
                <a:gd name="connsiteX2" fmla="*/ 3665078 w 5163900"/>
                <a:gd name="connsiteY2" fmla="*/ 3436273 h 4926751"/>
                <a:gd name="connsiteX3" fmla="*/ 2304363 w 5163900"/>
                <a:gd name="connsiteY3" fmla="*/ 4796988 h 4926751"/>
                <a:gd name="connsiteX4" fmla="*/ 219 w 5163900"/>
                <a:gd name="connsiteY4" fmla="*/ 3479816 h 4926751"/>
                <a:gd name="connsiteX0" fmla="*/ 68394 w 5356722"/>
                <a:gd name="connsiteY0" fmla="*/ 3479816 h 4797062"/>
                <a:gd name="connsiteX1" fmla="*/ 5246367 w 5356722"/>
                <a:gd name="connsiteY1" fmla="*/ 15 h 4797062"/>
                <a:gd name="connsiteX2" fmla="*/ 3733253 w 5356722"/>
                <a:gd name="connsiteY2" fmla="*/ 3436273 h 4797062"/>
                <a:gd name="connsiteX3" fmla="*/ 2372538 w 5356722"/>
                <a:gd name="connsiteY3" fmla="*/ 4796988 h 4797062"/>
                <a:gd name="connsiteX4" fmla="*/ 68394 w 5356722"/>
                <a:gd name="connsiteY4" fmla="*/ 3479816 h 4797062"/>
                <a:gd name="connsiteX0" fmla="*/ 68394 w 5328214"/>
                <a:gd name="connsiteY0" fmla="*/ 3479833 h 4797079"/>
                <a:gd name="connsiteX1" fmla="*/ 5246367 w 5328214"/>
                <a:gd name="connsiteY1" fmla="*/ 32 h 4797079"/>
                <a:gd name="connsiteX2" fmla="*/ 3733253 w 5328214"/>
                <a:gd name="connsiteY2" fmla="*/ 3436290 h 4797079"/>
                <a:gd name="connsiteX3" fmla="*/ 2372538 w 5328214"/>
                <a:gd name="connsiteY3" fmla="*/ 4797005 h 4797079"/>
                <a:gd name="connsiteX4" fmla="*/ 68394 w 5328214"/>
                <a:gd name="connsiteY4" fmla="*/ 3479833 h 4797079"/>
                <a:gd name="connsiteX0" fmla="*/ 68394 w 5328214"/>
                <a:gd name="connsiteY0" fmla="*/ 3479833 h 4797079"/>
                <a:gd name="connsiteX1" fmla="*/ 5246367 w 5328214"/>
                <a:gd name="connsiteY1" fmla="*/ 32 h 4797079"/>
                <a:gd name="connsiteX2" fmla="*/ 3733253 w 5328214"/>
                <a:gd name="connsiteY2" fmla="*/ 3436290 h 4797079"/>
                <a:gd name="connsiteX3" fmla="*/ 2372538 w 5328214"/>
                <a:gd name="connsiteY3" fmla="*/ 4797005 h 4797079"/>
                <a:gd name="connsiteX4" fmla="*/ 68394 w 5328214"/>
                <a:gd name="connsiteY4" fmla="*/ 3479833 h 4797079"/>
                <a:gd name="connsiteX0" fmla="*/ 74971 w 5487084"/>
                <a:gd name="connsiteY0" fmla="*/ 3480260 h 4798366"/>
                <a:gd name="connsiteX1" fmla="*/ 5252944 w 5487084"/>
                <a:gd name="connsiteY1" fmla="*/ 459 h 4798366"/>
                <a:gd name="connsiteX2" fmla="*/ 5133201 w 5487084"/>
                <a:gd name="connsiteY2" fmla="*/ 3320603 h 4798366"/>
                <a:gd name="connsiteX3" fmla="*/ 2379115 w 5487084"/>
                <a:gd name="connsiteY3" fmla="*/ 4797432 h 4798366"/>
                <a:gd name="connsiteX4" fmla="*/ 74971 w 5487084"/>
                <a:gd name="connsiteY4" fmla="*/ 3480260 h 4798366"/>
                <a:gd name="connsiteX0" fmla="*/ 117898 w 5530011"/>
                <a:gd name="connsiteY0" fmla="*/ 3480260 h 4855548"/>
                <a:gd name="connsiteX1" fmla="*/ 5295871 w 5530011"/>
                <a:gd name="connsiteY1" fmla="*/ 459 h 4855548"/>
                <a:gd name="connsiteX2" fmla="*/ 5176128 w 5530011"/>
                <a:gd name="connsiteY2" fmla="*/ 3320603 h 4855548"/>
                <a:gd name="connsiteX3" fmla="*/ 2422042 w 5530011"/>
                <a:gd name="connsiteY3" fmla="*/ 4797432 h 4855548"/>
                <a:gd name="connsiteX4" fmla="*/ 117898 w 5530011"/>
                <a:gd name="connsiteY4" fmla="*/ 3480260 h 4855548"/>
                <a:gd name="connsiteX0" fmla="*/ 117898 w 5530011"/>
                <a:gd name="connsiteY0" fmla="*/ 3480167 h 4855455"/>
                <a:gd name="connsiteX1" fmla="*/ 5295871 w 5530011"/>
                <a:gd name="connsiteY1" fmla="*/ 366 h 4855455"/>
                <a:gd name="connsiteX2" fmla="*/ 5176128 w 5530011"/>
                <a:gd name="connsiteY2" fmla="*/ 3320510 h 4855455"/>
                <a:gd name="connsiteX3" fmla="*/ 2422042 w 5530011"/>
                <a:gd name="connsiteY3" fmla="*/ 4797339 h 4855455"/>
                <a:gd name="connsiteX4" fmla="*/ 117898 w 5530011"/>
                <a:gd name="connsiteY4" fmla="*/ 3480167 h 4855455"/>
                <a:gd name="connsiteX0" fmla="*/ 117898 w 5530011"/>
                <a:gd name="connsiteY0" fmla="*/ 3490351 h 4865639"/>
                <a:gd name="connsiteX1" fmla="*/ 5295871 w 5530011"/>
                <a:gd name="connsiteY1" fmla="*/ 10550 h 4865639"/>
                <a:gd name="connsiteX2" fmla="*/ 5176128 w 5530011"/>
                <a:gd name="connsiteY2" fmla="*/ 3330694 h 4865639"/>
                <a:gd name="connsiteX3" fmla="*/ 2422042 w 5530011"/>
                <a:gd name="connsiteY3" fmla="*/ 4807523 h 4865639"/>
                <a:gd name="connsiteX4" fmla="*/ 117898 w 5530011"/>
                <a:gd name="connsiteY4" fmla="*/ 3490351 h 4865639"/>
                <a:gd name="connsiteX0" fmla="*/ 111841 w 5523954"/>
                <a:gd name="connsiteY0" fmla="*/ 3490351 h 4835712"/>
                <a:gd name="connsiteX1" fmla="*/ 5289814 w 5523954"/>
                <a:gd name="connsiteY1" fmla="*/ 10550 h 4835712"/>
                <a:gd name="connsiteX2" fmla="*/ 5170071 w 5523954"/>
                <a:gd name="connsiteY2" fmla="*/ 3330694 h 4835712"/>
                <a:gd name="connsiteX3" fmla="*/ 2415985 w 5523954"/>
                <a:gd name="connsiteY3" fmla="*/ 4807523 h 4835712"/>
                <a:gd name="connsiteX4" fmla="*/ 111841 w 5523954"/>
                <a:gd name="connsiteY4" fmla="*/ 3490351 h 4835712"/>
                <a:gd name="connsiteX0" fmla="*/ 115377 w 5432415"/>
                <a:gd name="connsiteY0" fmla="*/ 2825644 h 4806884"/>
                <a:gd name="connsiteX1" fmla="*/ 5199433 w 5432415"/>
                <a:gd name="connsiteY1" fmla="*/ 3713 h 4806884"/>
                <a:gd name="connsiteX2" fmla="*/ 5079690 w 5432415"/>
                <a:gd name="connsiteY2" fmla="*/ 3323857 h 4806884"/>
                <a:gd name="connsiteX3" fmla="*/ 2325604 w 5432415"/>
                <a:gd name="connsiteY3" fmla="*/ 4800686 h 4806884"/>
                <a:gd name="connsiteX4" fmla="*/ 115377 w 5432415"/>
                <a:gd name="connsiteY4" fmla="*/ 2825644 h 480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415" h="4806884">
                  <a:moveTo>
                    <a:pt x="115377" y="2825644"/>
                  </a:moveTo>
                  <a:cubicBezTo>
                    <a:pt x="729310" y="1242106"/>
                    <a:pt x="4372048" y="-79323"/>
                    <a:pt x="5199433" y="3713"/>
                  </a:cubicBezTo>
                  <a:cubicBezTo>
                    <a:pt x="6026819" y="86749"/>
                    <a:pt x="2907516" y="1407845"/>
                    <a:pt x="5079690" y="3323857"/>
                  </a:cubicBezTo>
                  <a:cubicBezTo>
                    <a:pt x="6516604" y="4118902"/>
                    <a:pt x="3152990" y="4883722"/>
                    <a:pt x="2325604" y="4800686"/>
                  </a:cubicBezTo>
                  <a:cubicBezTo>
                    <a:pt x="1498219" y="4717651"/>
                    <a:pt x="-498556" y="4409182"/>
                    <a:pt x="115377" y="2825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58800" dist="558800" dir="15000000" sx="88000" sy="88000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243295" y="3744373"/>
              <a:ext cx="4717973" cy="2009153"/>
            </a:xfrm>
            <a:custGeom>
              <a:avLst/>
              <a:gdLst>
                <a:gd name="connsiteX0" fmla="*/ 1913194 w 4717973"/>
                <a:gd name="connsiteY0" fmla="*/ 0 h 2009153"/>
                <a:gd name="connsiteX1" fmla="*/ 2329853 w 4717973"/>
                <a:gd name="connsiteY1" fmla="*/ 127272 h 2009153"/>
                <a:gd name="connsiteX2" fmla="*/ 2355097 w 4717973"/>
                <a:gd name="connsiteY2" fmla="*/ 148100 h 2009153"/>
                <a:gd name="connsiteX3" fmla="*/ 2426822 w 4717973"/>
                <a:gd name="connsiteY3" fmla="*/ 109169 h 2009153"/>
                <a:gd name="connsiteX4" fmla="*/ 2716894 w 4717973"/>
                <a:gd name="connsiteY4" fmla="*/ 50606 h 2009153"/>
                <a:gd name="connsiteX5" fmla="*/ 3243843 w 4717973"/>
                <a:gd name="connsiteY5" fmla="*/ 268875 h 2009153"/>
                <a:gd name="connsiteX6" fmla="*/ 3248905 w 4717973"/>
                <a:gd name="connsiteY6" fmla="*/ 275010 h 2009153"/>
                <a:gd name="connsiteX7" fmla="*/ 3295028 w 4717973"/>
                <a:gd name="connsiteY7" fmla="*/ 277718 h 2009153"/>
                <a:gd name="connsiteX8" fmla="*/ 3388512 w 4717973"/>
                <a:gd name="connsiteY8" fmla="*/ 295183 h 2009153"/>
                <a:gd name="connsiteX9" fmla="*/ 3761253 w 4717973"/>
                <a:gd name="connsiteY9" fmla="*/ 520720 h 2009153"/>
                <a:gd name="connsiteX10" fmla="*/ 3780620 w 4717973"/>
                <a:gd name="connsiteY10" fmla="*/ 547101 h 2009153"/>
                <a:gd name="connsiteX11" fmla="*/ 3859701 w 4717973"/>
                <a:gd name="connsiteY11" fmla="*/ 526943 h 2009153"/>
                <a:gd name="connsiteX12" fmla="*/ 4155278 w 4717973"/>
                <a:gd name="connsiteY12" fmla="*/ 541282 h 2009153"/>
                <a:gd name="connsiteX13" fmla="*/ 4695053 w 4717973"/>
                <a:gd name="connsiteY13" fmla="*/ 1446458 h 2009153"/>
                <a:gd name="connsiteX14" fmla="*/ 3789877 w 4717973"/>
                <a:gd name="connsiteY14" fmla="*/ 1986233 h 2009153"/>
                <a:gd name="connsiteX15" fmla="*/ 3417137 w 4717973"/>
                <a:gd name="connsiteY15" fmla="*/ 1760697 h 2009153"/>
                <a:gd name="connsiteX16" fmla="*/ 3397770 w 4717973"/>
                <a:gd name="connsiteY16" fmla="*/ 1734315 h 2009153"/>
                <a:gd name="connsiteX17" fmla="*/ 3318690 w 4717973"/>
                <a:gd name="connsiteY17" fmla="*/ 1754473 h 2009153"/>
                <a:gd name="connsiteX18" fmla="*/ 3316449 w 4717973"/>
                <a:gd name="connsiteY18" fmla="*/ 1754593 h 2009153"/>
                <a:gd name="connsiteX19" fmla="*/ 3267761 w 4717973"/>
                <a:gd name="connsiteY19" fmla="*/ 1807385 h 2009153"/>
                <a:gd name="connsiteX20" fmla="*/ 2588122 w 4717973"/>
                <a:gd name="connsiteY20" fmla="*/ 1974419 h 2009153"/>
                <a:gd name="connsiteX21" fmla="*/ 2215382 w 4717973"/>
                <a:gd name="connsiteY21" fmla="*/ 1748882 h 2009153"/>
                <a:gd name="connsiteX22" fmla="*/ 2196015 w 4717973"/>
                <a:gd name="connsiteY22" fmla="*/ 1722501 h 2009153"/>
                <a:gd name="connsiteX23" fmla="*/ 2116934 w 4717973"/>
                <a:gd name="connsiteY23" fmla="*/ 1742659 h 2009153"/>
                <a:gd name="connsiteX24" fmla="*/ 1896169 w 4717973"/>
                <a:gd name="connsiteY24" fmla="*/ 1743269 h 2009153"/>
                <a:gd name="connsiteX25" fmla="*/ 1888247 w 4717973"/>
                <a:gd name="connsiteY25" fmla="*/ 1741686 h 2009153"/>
                <a:gd name="connsiteX26" fmla="*/ 1822171 w 4717973"/>
                <a:gd name="connsiteY26" fmla="*/ 1772525 h 2009153"/>
                <a:gd name="connsiteX27" fmla="*/ 1548918 w 4717973"/>
                <a:gd name="connsiteY27" fmla="*/ 1824215 h 2009153"/>
                <a:gd name="connsiteX28" fmla="*/ 1132260 w 4717973"/>
                <a:gd name="connsiteY28" fmla="*/ 1696944 h 2009153"/>
                <a:gd name="connsiteX29" fmla="*/ 1107016 w 4717973"/>
                <a:gd name="connsiteY29" fmla="*/ 1676116 h 2009153"/>
                <a:gd name="connsiteX30" fmla="*/ 1035291 w 4717973"/>
                <a:gd name="connsiteY30" fmla="*/ 1715046 h 2009153"/>
                <a:gd name="connsiteX31" fmla="*/ 745218 w 4717973"/>
                <a:gd name="connsiteY31" fmla="*/ 1773609 h 2009153"/>
                <a:gd name="connsiteX32" fmla="*/ 0 w 4717973"/>
                <a:gd name="connsiteY32" fmla="*/ 1028391 h 2009153"/>
                <a:gd name="connsiteX33" fmla="*/ 745218 w 4717973"/>
                <a:gd name="connsiteY33" fmla="*/ 283173 h 2009153"/>
                <a:gd name="connsiteX34" fmla="*/ 1161877 w 4717973"/>
                <a:gd name="connsiteY34" fmla="*/ 410445 h 2009153"/>
                <a:gd name="connsiteX35" fmla="*/ 1187121 w 4717973"/>
                <a:gd name="connsiteY35" fmla="*/ 431273 h 2009153"/>
                <a:gd name="connsiteX36" fmla="*/ 1258846 w 4717973"/>
                <a:gd name="connsiteY36" fmla="*/ 392342 h 2009153"/>
                <a:gd name="connsiteX37" fmla="*/ 1260989 w 4717973"/>
                <a:gd name="connsiteY37" fmla="*/ 391677 h 2009153"/>
                <a:gd name="connsiteX38" fmla="*/ 1295248 w 4717973"/>
                <a:gd name="connsiteY38" fmla="*/ 328560 h 2009153"/>
                <a:gd name="connsiteX39" fmla="*/ 1913194 w 4717973"/>
                <a:gd name="connsiteY39" fmla="*/ 0 h 200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717973" h="2009153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2922681" y="50606"/>
                    <a:pt x="3108985" y="134017"/>
                    <a:pt x="3243843" y="268875"/>
                  </a:cubicBezTo>
                  <a:lnTo>
                    <a:pt x="3248905" y="275010"/>
                  </a:lnTo>
                  <a:lnTo>
                    <a:pt x="3295028" y="277718"/>
                  </a:lnTo>
                  <a:cubicBezTo>
                    <a:pt x="3326129" y="281508"/>
                    <a:pt x="3357339" y="287300"/>
                    <a:pt x="3388512" y="295183"/>
                  </a:cubicBezTo>
                  <a:cubicBezTo>
                    <a:pt x="3538142" y="333021"/>
                    <a:pt x="3665644" y="413660"/>
                    <a:pt x="3761253" y="520720"/>
                  </a:cubicBezTo>
                  <a:lnTo>
                    <a:pt x="3780620" y="547101"/>
                  </a:lnTo>
                  <a:lnTo>
                    <a:pt x="3859701" y="526943"/>
                  </a:lnTo>
                  <a:cubicBezTo>
                    <a:pt x="3955381" y="512242"/>
                    <a:pt x="4055525" y="516057"/>
                    <a:pt x="4155278" y="541282"/>
                  </a:cubicBezTo>
                  <a:cubicBezTo>
                    <a:pt x="4554290" y="642185"/>
                    <a:pt x="4795956" y="1047445"/>
                    <a:pt x="4695053" y="1446458"/>
                  </a:cubicBezTo>
                  <a:cubicBezTo>
                    <a:pt x="4594150" y="1845470"/>
                    <a:pt x="4188890" y="2087136"/>
                    <a:pt x="3789877" y="1986233"/>
                  </a:cubicBezTo>
                  <a:cubicBezTo>
                    <a:pt x="3640248" y="1948394"/>
                    <a:pt x="3512745" y="1867755"/>
                    <a:pt x="3417137" y="1760697"/>
                  </a:cubicBezTo>
                  <a:lnTo>
                    <a:pt x="3397770" y="1734315"/>
                  </a:lnTo>
                  <a:lnTo>
                    <a:pt x="3318690" y="1754473"/>
                  </a:lnTo>
                  <a:lnTo>
                    <a:pt x="3316449" y="1754593"/>
                  </a:lnTo>
                  <a:lnTo>
                    <a:pt x="3267761" y="1807385"/>
                  </a:lnTo>
                  <a:cubicBezTo>
                    <a:pt x="3089329" y="1966732"/>
                    <a:pt x="2837505" y="2037483"/>
                    <a:pt x="2588122" y="1974419"/>
                  </a:cubicBezTo>
                  <a:cubicBezTo>
                    <a:pt x="2438492" y="1936580"/>
                    <a:pt x="2310990" y="1855941"/>
                    <a:pt x="2215382" y="1748882"/>
                  </a:cubicBezTo>
                  <a:lnTo>
                    <a:pt x="2196015" y="1722501"/>
                  </a:lnTo>
                  <a:lnTo>
                    <a:pt x="2116934" y="1742659"/>
                  </a:lnTo>
                  <a:cubicBezTo>
                    <a:pt x="2045174" y="1753684"/>
                    <a:pt x="1970903" y="1754295"/>
                    <a:pt x="1896169" y="1743269"/>
                  </a:cubicBezTo>
                  <a:lnTo>
                    <a:pt x="1888247" y="1741686"/>
                  </a:lnTo>
                  <a:lnTo>
                    <a:pt x="1822171" y="1772525"/>
                  </a:lnTo>
                  <a:cubicBezTo>
                    <a:pt x="1737562" y="1805888"/>
                    <a:pt x="164538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571355" y="3750395"/>
              <a:ext cx="3990810" cy="2102790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478804" y="4725515"/>
              <a:ext cx="4717973" cy="2009153"/>
            </a:xfrm>
            <a:custGeom>
              <a:avLst/>
              <a:gdLst>
                <a:gd name="connsiteX0" fmla="*/ 1913194 w 4717973"/>
                <a:gd name="connsiteY0" fmla="*/ 0 h 2009153"/>
                <a:gd name="connsiteX1" fmla="*/ 2329853 w 4717973"/>
                <a:gd name="connsiteY1" fmla="*/ 127272 h 2009153"/>
                <a:gd name="connsiteX2" fmla="*/ 2355097 w 4717973"/>
                <a:gd name="connsiteY2" fmla="*/ 148100 h 2009153"/>
                <a:gd name="connsiteX3" fmla="*/ 2426822 w 4717973"/>
                <a:gd name="connsiteY3" fmla="*/ 109169 h 2009153"/>
                <a:gd name="connsiteX4" fmla="*/ 2716894 w 4717973"/>
                <a:gd name="connsiteY4" fmla="*/ 50606 h 2009153"/>
                <a:gd name="connsiteX5" fmla="*/ 3243843 w 4717973"/>
                <a:gd name="connsiteY5" fmla="*/ 268875 h 2009153"/>
                <a:gd name="connsiteX6" fmla="*/ 3248905 w 4717973"/>
                <a:gd name="connsiteY6" fmla="*/ 275010 h 2009153"/>
                <a:gd name="connsiteX7" fmla="*/ 3295028 w 4717973"/>
                <a:gd name="connsiteY7" fmla="*/ 277718 h 2009153"/>
                <a:gd name="connsiteX8" fmla="*/ 3388512 w 4717973"/>
                <a:gd name="connsiteY8" fmla="*/ 295183 h 2009153"/>
                <a:gd name="connsiteX9" fmla="*/ 3761253 w 4717973"/>
                <a:gd name="connsiteY9" fmla="*/ 520720 h 2009153"/>
                <a:gd name="connsiteX10" fmla="*/ 3780620 w 4717973"/>
                <a:gd name="connsiteY10" fmla="*/ 547101 h 2009153"/>
                <a:gd name="connsiteX11" fmla="*/ 3859701 w 4717973"/>
                <a:gd name="connsiteY11" fmla="*/ 526943 h 2009153"/>
                <a:gd name="connsiteX12" fmla="*/ 4155278 w 4717973"/>
                <a:gd name="connsiteY12" fmla="*/ 541282 h 2009153"/>
                <a:gd name="connsiteX13" fmla="*/ 4695053 w 4717973"/>
                <a:gd name="connsiteY13" fmla="*/ 1446458 h 2009153"/>
                <a:gd name="connsiteX14" fmla="*/ 3789877 w 4717973"/>
                <a:gd name="connsiteY14" fmla="*/ 1986233 h 2009153"/>
                <a:gd name="connsiteX15" fmla="*/ 3417137 w 4717973"/>
                <a:gd name="connsiteY15" fmla="*/ 1760697 h 2009153"/>
                <a:gd name="connsiteX16" fmla="*/ 3397770 w 4717973"/>
                <a:gd name="connsiteY16" fmla="*/ 1734315 h 2009153"/>
                <a:gd name="connsiteX17" fmla="*/ 3318690 w 4717973"/>
                <a:gd name="connsiteY17" fmla="*/ 1754473 h 2009153"/>
                <a:gd name="connsiteX18" fmla="*/ 3316449 w 4717973"/>
                <a:gd name="connsiteY18" fmla="*/ 1754593 h 2009153"/>
                <a:gd name="connsiteX19" fmla="*/ 3267761 w 4717973"/>
                <a:gd name="connsiteY19" fmla="*/ 1807385 h 2009153"/>
                <a:gd name="connsiteX20" fmla="*/ 2588122 w 4717973"/>
                <a:gd name="connsiteY20" fmla="*/ 1974419 h 2009153"/>
                <a:gd name="connsiteX21" fmla="*/ 2215382 w 4717973"/>
                <a:gd name="connsiteY21" fmla="*/ 1748882 h 2009153"/>
                <a:gd name="connsiteX22" fmla="*/ 2196015 w 4717973"/>
                <a:gd name="connsiteY22" fmla="*/ 1722501 h 2009153"/>
                <a:gd name="connsiteX23" fmla="*/ 2116934 w 4717973"/>
                <a:gd name="connsiteY23" fmla="*/ 1742659 h 2009153"/>
                <a:gd name="connsiteX24" fmla="*/ 1896169 w 4717973"/>
                <a:gd name="connsiteY24" fmla="*/ 1743269 h 2009153"/>
                <a:gd name="connsiteX25" fmla="*/ 1888247 w 4717973"/>
                <a:gd name="connsiteY25" fmla="*/ 1741686 h 2009153"/>
                <a:gd name="connsiteX26" fmla="*/ 1822171 w 4717973"/>
                <a:gd name="connsiteY26" fmla="*/ 1772525 h 2009153"/>
                <a:gd name="connsiteX27" fmla="*/ 1548918 w 4717973"/>
                <a:gd name="connsiteY27" fmla="*/ 1824215 h 2009153"/>
                <a:gd name="connsiteX28" fmla="*/ 1132260 w 4717973"/>
                <a:gd name="connsiteY28" fmla="*/ 1696944 h 2009153"/>
                <a:gd name="connsiteX29" fmla="*/ 1107016 w 4717973"/>
                <a:gd name="connsiteY29" fmla="*/ 1676116 h 2009153"/>
                <a:gd name="connsiteX30" fmla="*/ 1035291 w 4717973"/>
                <a:gd name="connsiteY30" fmla="*/ 1715046 h 2009153"/>
                <a:gd name="connsiteX31" fmla="*/ 745218 w 4717973"/>
                <a:gd name="connsiteY31" fmla="*/ 1773609 h 2009153"/>
                <a:gd name="connsiteX32" fmla="*/ 0 w 4717973"/>
                <a:gd name="connsiteY32" fmla="*/ 1028391 h 2009153"/>
                <a:gd name="connsiteX33" fmla="*/ 745218 w 4717973"/>
                <a:gd name="connsiteY33" fmla="*/ 283173 h 2009153"/>
                <a:gd name="connsiteX34" fmla="*/ 1161877 w 4717973"/>
                <a:gd name="connsiteY34" fmla="*/ 410445 h 2009153"/>
                <a:gd name="connsiteX35" fmla="*/ 1187121 w 4717973"/>
                <a:gd name="connsiteY35" fmla="*/ 431273 h 2009153"/>
                <a:gd name="connsiteX36" fmla="*/ 1258846 w 4717973"/>
                <a:gd name="connsiteY36" fmla="*/ 392342 h 2009153"/>
                <a:gd name="connsiteX37" fmla="*/ 1260989 w 4717973"/>
                <a:gd name="connsiteY37" fmla="*/ 391677 h 2009153"/>
                <a:gd name="connsiteX38" fmla="*/ 1295248 w 4717973"/>
                <a:gd name="connsiteY38" fmla="*/ 328560 h 2009153"/>
                <a:gd name="connsiteX39" fmla="*/ 1913194 w 4717973"/>
                <a:gd name="connsiteY39" fmla="*/ 0 h 200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717973" h="2009153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2922681" y="50606"/>
                    <a:pt x="3108985" y="134017"/>
                    <a:pt x="3243843" y="268875"/>
                  </a:cubicBezTo>
                  <a:lnTo>
                    <a:pt x="3248905" y="275010"/>
                  </a:lnTo>
                  <a:lnTo>
                    <a:pt x="3295028" y="277718"/>
                  </a:lnTo>
                  <a:cubicBezTo>
                    <a:pt x="3326129" y="281508"/>
                    <a:pt x="3357339" y="287300"/>
                    <a:pt x="3388512" y="295183"/>
                  </a:cubicBezTo>
                  <a:cubicBezTo>
                    <a:pt x="3538142" y="333021"/>
                    <a:pt x="3665644" y="413660"/>
                    <a:pt x="3761253" y="520720"/>
                  </a:cubicBezTo>
                  <a:lnTo>
                    <a:pt x="3780620" y="547101"/>
                  </a:lnTo>
                  <a:lnTo>
                    <a:pt x="3859701" y="526943"/>
                  </a:lnTo>
                  <a:cubicBezTo>
                    <a:pt x="3955381" y="512242"/>
                    <a:pt x="4055525" y="516057"/>
                    <a:pt x="4155278" y="541282"/>
                  </a:cubicBezTo>
                  <a:cubicBezTo>
                    <a:pt x="4554290" y="642185"/>
                    <a:pt x="4795956" y="1047445"/>
                    <a:pt x="4695053" y="1446458"/>
                  </a:cubicBezTo>
                  <a:cubicBezTo>
                    <a:pt x="4594150" y="1845470"/>
                    <a:pt x="4188890" y="2087136"/>
                    <a:pt x="3789877" y="1986233"/>
                  </a:cubicBezTo>
                  <a:cubicBezTo>
                    <a:pt x="3640248" y="1948394"/>
                    <a:pt x="3512745" y="1867755"/>
                    <a:pt x="3417137" y="1760697"/>
                  </a:cubicBezTo>
                  <a:lnTo>
                    <a:pt x="3397770" y="1734315"/>
                  </a:lnTo>
                  <a:lnTo>
                    <a:pt x="3318690" y="1754473"/>
                  </a:lnTo>
                  <a:lnTo>
                    <a:pt x="3316449" y="1754593"/>
                  </a:lnTo>
                  <a:lnTo>
                    <a:pt x="3267761" y="1807385"/>
                  </a:lnTo>
                  <a:cubicBezTo>
                    <a:pt x="3089329" y="1966732"/>
                    <a:pt x="2837505" y="2037483"/>
                    <a:pt x="2588122" y="1974419"/>
                  </a:cubicBezTo>
                  <a:cubicBezTo>
                    <a:pt x="2438492" y="1936580"/>
                    <a:pt x="2310990" y="1855941"/>
                    <a:pt x="2215382" y="1748882"/>
                  </a:cubicBezTo>
                  <a:lnTo>
                    <a:pt x="2196015" y="1722501"/>
                  </a:lnTo>
                  <a:lnTo>
                    <a:pt x="2116934" y="1742659"/>
                  </a:lnTo>
                  <a:cubicBezTo>
                    <a:pt x="2045174" y="1753684"/>
                    <a:pt x="1970903" y="1754295"/>
                    <a:pt x="1896169" y="1743269"/>
                  </a:cubicBezTo>
                  <a:lnTo>
                    <a:pt x="1888247" y="1741686"/>
                  </a:lnTo>
                  <a:lnTo>
                    <a:pt x="1822171" y="1772525"/>
                  </a:lnTo>
                  <a:cubicBezTo>
                    <a:pt x="1737562" y="1805888"/>
                    <a:pt x="164538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206020">
              <a:off x="6604814" y="4706064"/>
              <a:ext cx="3462112" cy="1824215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29B60264-53C6-408B-A9CF-6D9860D37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993" y="1728469"/>
            <a:ext cx="155768" cy="15576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ADE7432-1DFE-4EFC-B9BD-6C90BCE43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71" y="1366778"/>
            <a:ext cx="250317" cy="25031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14C9BA-A7E7-42A2-85EE-7EFB5F3F7A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46" y="1519501"/>
            <a:ext cx="364736" cy="36473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096FAA1-8CA0-44CF-8D0E-8830F2B71E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66" y="771787"/>
            <a:ext cx="594991" cy="59499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321EC8B-30F3-4026-BC7A-351B8F3346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457" y="323534"/>
            <a:ext cx="896506" cy="89650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F01FE03-39EA-45D3-9269-F8979572F0E1}"/>
              </a:ext>
            </a:extLst>
          </p:cNvPr>
          <p:cNvSpPr txBox="1"/>
          <p:nvPr/>
        </p:nvSpPr>
        <p:spPr>
          <a:xfrm>
            <a:off x="1812164" y="851176"/>
            <a:ext cx="3289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감사합니다</a:t>
            </a:r>
            <a:r>
              <a:rPr lang="en-US" altLang="ko-KR" sz="600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 </a:t>
            </a:r>
            <a:endParaRPr lang="ko-KR" altLang="en-US" sz="6000">
              <a:solidFill>
                <a:schemeClr val="bg1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5CF028-EA0A-4FB2-8F0C-D8C1FB448459}"/>
              </a:ext>
            </a:extLst>
          </p:cNvPr>
          <p:cNvSpPr txBox="1"/>
          <p:nvPr/>
        </p:nvSpPr>
        <p:spPr>
          <a:xfrm>
            <a:off x="469294" y="2365790"/>
            <a:ext cx="4868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FFFFFF"/>
                </a:solidFill>
                <a:latin typeface="210 네버랜드 B" panose="02020603020101020101" pitchFamily="18" charset="-127"/>
                <a:ea typeface="210 네버랜드 B" panose="02020603020101020101" pitchFamily="18" charset="-127"/>
              </a:rPr>
              <a:t>Q  &amp;  A</a:t>
            </a:r>
            <a:endParaRPr lang="ko-KR" altLang="en-US" sz="7200">
              <a:solidFill>
                <a:srgbClr val="FFFFFF"/>
              </a:solidFill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82EAB2-CF46-438B-AA3F-5CA2E5C25A10}"/>
              </a:ext>
            </a:extLst>
          </p:cNvPr>
          <p:cNvSpPr txBox="1"/>
          <p:nvPr/>
        </p:nvSpPr>
        <p:spPr>
          <a:xfrm>
            <a:off x="410991" y="364735"/>
            <a:ext cx="328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경청해주셔서</a:t>
            </a:r>
          </a:p>
        </p:txBody>
      </p:sp>
    </p:spTree>
    <p:extLst>
      <p:ext uri="{BB962C8B-B14F-4D97-AF65-F5344CB8AC3E}">
        <p14:creationId xmlns:p14="http://schemas.microsoft.com/office/powerpoint/2010/main" val="41931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F8C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92D533-D1D5-43B3-953E-2B2995240DBE}"/>
              </a:ext>
            </a:extLst>
          </p:cNvPr>
          <p:cNvGrpSpPr/>
          <p:nvPr/>
        </p:nvGrpSpPr>
        <p:grpSpPr>
          <a:xfrm>
            <a:off x="4083993" y="197853"/>
            <a:ext cx="4024014" cy="584775"/>
            <a:chOff x="3828081" y="98463"/>
            <a:chExt cx="4024014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3828081" y="98463"/>
              <a:ext cx="2758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시스템 흐름도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1376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System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4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0A098-9889-414A-B07A-15D8550B9621}"/>
              </a:ext>
            </a:extLst>
          </p:cNvPr>
          <p:cNvGrpSpPr/>
          <p:nvPr/>
        </p:nvGrpSpPr>
        <p:grpSpPr>
          <a:xfrm>
            <a:off x="3709332" y="197853"/>
            <a:ext cx="4773336" cy="584775"/>
            <a:chOff x="2483141" y="98463"/>
            <a:chExt cx="477333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83141" y="98463"/>
              <a:ext cx="4103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주요기능 및 구현영상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78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73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07D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07FD60-FCEA-431C-B040-88723E9EA6C9}"/>
              </a:ext>
            </a:extLst>
          </p:cNvPr>
          <p:cNvGrpSpPr/>
          <p:nvPr/>
        </p:nvGrpSpPr>
        <p:grpSpPr>
          <a:xfrm>
            <a:off x="4386080" y="197853"/>
            <a:ext cx="3419840" cy="584775"/>
            <a:chOff x="4036979" y="98463"/>
            <a:chExt cx="3419840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4036979" y="98463"/>
              <a:ext cx="2549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일정 및 역할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98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Schedule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25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rgbClr val="00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8E19B9-029B-4FA1-9EC8-A79DB29A194E}"/>
              </a:ext>
            </a:extLst>
          </p:cNvPr>
          <p:cNvGrpSpPr/>
          <p:nvPr/>
        </p:nvGrpSpPr>
        <p:grpSpPr>
          <a:xfrm>
            <a:off x="3454941" y="214631"/>
            <a:ext cx="5282119" cy="584775"/>
            <a:chOff x="2412460" y="115241"/>
            <a:chExt cx="5282119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2412460" y="115241"/>
              <a:ext cx="4174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환경 및 참고사항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121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2">
                      <a:lumMod val="50000"/>
                    </a:schemeClr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31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현 39"/>
          <p:cNvSpPr/>
          <p:nvPr/>
        </p:nvSpPr>
        <p:spPr>
          <a:xfrm>
            <a:off x="4679335" y="2062385"/>
            <a:ext cx="2398479" cy="2398479"/>
          </a:xfrm>
          <a:prstGeom prst="chord">
            <a:avLst>
              <a:gd name="adj1" fmla="val 6945914"/>
              <a:gd name="adj2" fmla="val 14627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-2390" y="1884237"/>
            <a:ext cx="12194390" cy="4983580"/>
            <a:chOff x="-2390" y="1884237"/>
            <a:chExt cx="12194390" cy="4983580"/>
          </a:xfrm>
        </p:grpSpPr>
        <p:sp>
          <p:nvSpPr>
            <p:cNvPr id="5" name="타원 24"/>
            <p:cNvSpPr/>
            <p:nvPr/>
          </p:nvSpPr>
          <p:spPr>
            <a:xfrm>
              <a:off x="3213336" y="1884237"/>
              <a:ext cx="6611425" cy="4918166"/>
            </a:xfrm>
            <a:custGeom>
              <a:avLst/>
              <a:gdLst>
                <a:gd name="connsiteX0" fmla="*/ 0 w 2721429"/>
                <a:gd name="connsiteY0" fmla="*/ 1360715 h 2721429"/>
                <a:gd name="connsiteX1" fmla="*/ 1360715 w 2721429"/>
                <a:gd name="connsiteY1" fmla="*/ 0 h 2721429"/>
                <a:gd name="connsiteX2" fmla="*/ 2721430 w 2721429"/>
                <a:gd name="connsiteY2" fmla="*/ 1360715 h 2721429"/>
                <a:gd name="connsiteX3" fmla="*/ 1360715 w 2721429"/>
                <a:gd name="connsiteY3" fmla="*/ 2721430 h 2721429"/>
                <a:gd name="connsiteX4" fmla="*/ 0 w 2721429"/>
                <a:gd name="connsiteY4" fmla="*/ 1360715 h 2721429"/>
                <a:gd name="connsiteX0" fmla="*/ 100977 w 4215863"/>
                <a:gd name="connsiteY0" fmla="*/ 3436258 h 4796973"/>
                <a:gd name="connsiteX1" fmla="*/ 4045235 w 4215863"/>
                <a:gd name="connsiteY1" fmla="*/ 0 h 4796973"/>
                <a:gd name="connsiteX2" fmla="*/ 2822407 w 4215863"/>
                <a:gd name="connsiteY2" fmla="*/ 3436258 h 4796973"/>
                <a:gd name="connsiteX3" fmla="*/ 1461692 w 4215863"/>
                <a:gd name="connsiteY3" fmla="*/ 4796973 h 4796973"/>
                <a:gd name="connsiteX4" fmla="*/ 100977 w 4215863"/>
                <a:gd name="connsiteY4" fmla="*/ 3436258 h 4796973"/>
                <a:gd name="connsiteX0" fmla="*/ 100977 w 4850935"/>
                <a:gd name="connsiteY0" fmla="*/ 3657332 h 5018047"/>
                <a:gd name="connsiteX1" fmla="*/ 4045235 w 4850935"/>
                <a:gd name="connsiteY1" fmla="*/ 221074 h 5018047"/>
                <a:gd name="connsiteX2" fmla="*/ 2822407 w 4850935"/>
                <a:gd name="connsiteY2" fmla="*/ 3657332 h 5018047"/>
                <a:gd name="connsiteX3" fmla="*/ 1461692 w 4850935"/>
                <a:gd name="connsiteY3" fmla="*/ 5018047 h 5018047"/>
                <a:gd name="connsiteX4" fmla="*/ 100977 w 4850935"/>
                <a:gd name="connsiteY4" fmla="*/ 3657332 h 5018047"/>
                <a:gd name="connsiteX0" fmla="*/ 110144 w 4995922"/>
                <a:gd name="connsiteY0" fmla="*/ 3657332 h 5018047"/>
                <a:gd name="connsiteX1" fmla="*/ 4214059 w 4995922"/>
                <a:gd name="connsiteY1" fmla="*/ 221074 h 5018047"/>
                <a:gd name="connsiteX2" fmla="*/ 2831574 w 4995922"/>
                <a:gd name="connsiteY2" fmla="*/ 3657332 h 5018047"/>
                <a:gd name="connsiteX3" fmla="*/ 1470859 w 4995922"/>
                <a:gd name="connsiteY3" fmla="*/ 5018047 h 5018047"/>
                <a:gd name="connsiteX4" fmla="*/ 110144 w 4995922"/>
                <a:gd name="connsiteY4" fmla="*/ 3657332 h 5018047"/>
                <a:gd name="connsiteX0" fmla="*/ 546 w 4886324"/>
                <a:gd name="connsiteY0" fmla="*/ 3657332 h 5128824"/>
                <a:gd name="connsiteX1" fmla="*/ 4104461 w 4886324"/>
                <a:gd name="connsiteY1" fmla="*/ 221074 h 5128824"/>
                <a:gd name="connsiteX2" fmla="*/ 2721976 w 4886324"/>
                <a:gd name="connsiteY2" fmla="*/ 3657332 h 5128824"/>
                <a:gd name="connsiteX3" fmla="*/ 1361261 w 4886324"/>
                <a:gd name="connsiteY3" fmla="*/ 5018047 h 5128824"/>
                <a:gd name="connsiteX4" fmla="*/ 546 w 4886324"/>
                <a:gd name="connsiteY4" fmla="*/ 3657332 h 5128824"/>
                <a:gd name="connsiteX0" fmla="*/ 219 w 5163900"/>
                <a:gd name="connsiteY0" fmla="*/ 3479816 h 4926751"/>
                <a:gd name="connsiteX1" fmla="*/ 5047563 w 5163900"/>
                <a:gd name="connsiteY1" fmla="*/ 15 h 4926751"/>
                <a:gd name="connsiteX2" fmla="*/ 3665078 w 5163900"/>
                <a:gd name="connsiteY2" fmla="*/ 3436273 h 4926751"/>
                <a:gd name="connsiteX3" fmla="*/ 2304363 w 5163900"/>
                <a:gd name="connsiteY3" fmla="*/ 4796988 h 4926751"/>
                <a:gd name="connsiteX4" fmla="*/ 219 w 5163900"/>
                <a:gd name="connsiteY4" fmla="*/ 3479816 h 4926751"/>
                <a:gd name="connsiteX0" fmla="*/ 68394 w 5356722"/>
                <a:gd name="connsiteY0" fmla="*/ 3479816 h 4797062"/>
                <a:gd name="connsiteX1" fmla="*/ 5246367 w 5356722"/>
                <a:gd name="connsiteY1" fmla="*/ 15 h 4797062"/>
                <a:gd name="connsiteX2" fmla="*/ 3733253 w 5356722"/>
                <a:gd name="connsiteY2" fmla="*/ 3436273 h 4797062"/>
                <a:gd name="connsiteX3" fmla="*/ 2372538 w 5356722"/>
                <a:gd name="connsiteY3" fmla="*/ 4796988 h 4797062"/>
                <a:gd name="connsiteX4" fmla="*/ 68394 w 5356722"/>
                <a:gd name="connsiteY4" fmla="*/ 3479816 h 4797062"/>
                <a:gd name="connsiteX0" fmla="*/ 68394 w 5328214"/>
                <a:gd name="connsiteY0" fmla="*/ 3479833 h 4797079"/>
                <a:gd name="connsiteX1" fmla="*/ 5246367 w 5328214"/>
                <a:gd name="connsiteY1" fmla="*/ 32 h 4797079"/>
                <a:gd name="connsiteX2" fmla="*/ 3733253 w 5328214"/>
                <a:gd name="connsiteY2" fmla="*/ 3436290 h 4797079"/>
                <a:gd name="connsiteX3" fmla="*/ 2372538 w 5328214"/>
                <a:gd name="connsiteY3" fmla="*/ 4797005 h 4797079"/>
                <a:gd name="connsiteX4" fmla="*/ 68394 w 5328214"/>
                <a:gd name="connsiteY4" fmla="*/ 3479833 h 4797079"/>
                <a:gd name="connsiteX0" fmla="*/ 68394 w 5328214"/>
                <a:gd name="connsiteY0" fmla="*/ 3479833 h 4797079"/>
                <a:gd name="connsiteX1" fmla="*/ 5246367 w 5328214"/>
                <a:gd name="connsiteY1" fmla="*/ 32 h 4797079"/>
                <a:gd name="connsiteX2" fmla="*/ 3733253 w 5328214"/>
                <a:gd name="connsiteY2" fmla="*/ 3436290 h 4797079"/>
                <a:gd name="connsiteX3" fmla="*/ 2372538 w 5328214"/>
                <a:gd name="connsiteY3" fmla="*/ 4797005 h 4797079"/>
                <a:gd name="connsiteX4" fmla="*/ 68394 w 5328214"/>
                <a:gd name="connsiteY4" fmla="*/ 3479833 h 4797079"/>
                <a:gd name="connsiteX0" fmla="*/ 74971 w 5487084"/>
                <a:gd name="connsiteY0" fmla="*/ 3480260 h 4798366"/>
                <a:gd name="connsiteX1" fmla="*/ 5252944 w 5487084"/>
                <a:gd name="connsiteY1" fmla="*/ 459 h 4798366"/>
                <a:gd name="connsiteX2" fmla="*/ 5133201 w 5487084"/>
                <a:gd name="connsiteY2" fmla="*/ 3320603 h 4798366"/>
                <a:gd name="connsiteX3" fmla="*/ 2379115 w 5487084"/>
                <a:gd name="connsiteY3" fmla="*/ 4797432 h 4798366"/>
                <a:gd name="connsiteX4" fmla="*/ 74971 w 5487084"/>
                <a:gd name="connsiteY4" fmla="*/ 3480260 h 4798366"/>
                <a:gd name="connsiteX0" fmla="*/ 117898 w 5530011"/>
                <a:gd name="connsiteY0" fmla="*/ 3480260 h 4855548"/>
                <a:gd name="connsiteX1" fmla="*/ 5295871 w 5530011"/>
                <a:gd name="connsiteY1" fmla="*/ 459 h 4855548"/>
                <a:gd name="connsiteX2" fmla="*/ 5176128 w 5530011"/>
                <a:gd name="connsiteY2" fmla="*/ 3320603 h 4855548"/>
                <a:gd name="connsiteX3" fmla="*/ 2422042 w 5530011"/>
                <a:gd name="connsiteY3" fmla="*/ 4797432 h 4855548"/>
                <a:gd name="connsiteX4" fmla="*/ 117898 w 5530011"/>
                <a:gd name="connsiteY4" fmla="*/ 3480260 h 4855548"/>
                <a:gd name="connsiteX0" fmla="*/ 117898 w 5530011"/>
                <a:gd name="connsiteY0" fmla="*/ 3480167 h 4855455"/>
                <a:gd name="connsiteX1" fmla="*/ 5295871 w 5530011"/>
                <a:gd name="connsiteY1" fmla="*/ 366 h 4855455"/>
                <a:gd name="connsiteX2" fmla="*/ 5176128 w 5530011"/>
                <a:gd name="connsiteY2" fmla="*/ 3320510 h 4855455"/>
                <a:gd name="connsiteX3" fmla="*/ 2422042 w 5530011"/>
                <a:gd name="connsiteY3" fmla="*/ 4797339 h 4855455"/>
                <a:gd name="connsiteX4" fmla="*/ 117898 w 5530011"/>
                <a:gd name="connsiteY4" fmla="*/ 3480167 h 4855455"/>
                <a:gd name="connsiteX0" fmla="*/ 117898 w 5530011"/>
                <a:gd name="connsiteY0" fmla="*/ 3490351 h 4865639"/>
                <a:gd name="connsiteX1" fmla="*/ 5295871 w 5530011"/>
                <a:gd name="connsiteY1" fmla="*/ 10550 h 4865639"/>
                <a:gd name="connsiteX2" fmla="*/ 5176128 w 5530011"/>
                <a:gd name="connsiteY2" fmla="*/ 3330694 h 4865639"/>
                <a:gd name="connsiteX3" fmla="*/ 2422042 w 5530011"/>
                <a:gd name="connsiteY3" fmla="*/ 4807523 h 4865639"/>
                <a:gd name="connsiteX4" fmla="*/ 117898 w 5530011"/>
                <a:gd name="connsiteY4" fmla="*/ 3490351 h 4865639"/>
                <a:gd name="connsiteX0" fmla="*/ 111841 w 5523954"/>
                <a:gd name="connsiteY0" fmla="*/ 3490351 h 4835712"/>
                <a:gd name="connsiteX1" fmla="*/ 5289814 w 5523954"/>
                <a:gd name="connsiteY1" fmla="*/ 10550 h 4835712"/>
                <a:gd name="connsiteX2" fmla="*/ 5170071 w 5523954"/>
                <a:gd name="connsiteY2" fmla="*/ 3330694 h 4835712"/>
                <a:gd name="connsiteX3" fmla="*/ 2415985 w 5523954"/>
                <a:gd name="connsiteY3" fmla="*/ 4807523 h 4835712"/>
                <a:gd name="connsiteX4" fmla="*/ 111841 w 5523954"/>
                <a:gd name="connsiteY4" fmla="*/ 3490351 h 4835712"/>
                <a:gd name="connsiteX0" fmla="*/ 115377 w 5432415"/>
                <a:gd name="connsiteY0" fmla="*/ 2825644 h 4806884"/>
                <a:gd name="connsiteX1" fmla="*/ 5199433 w 5432415"/>
                <a:gd name="connsiteY1" fmla="*/ 3713 h 4806884"/>
                <a:gd name="connsiteX2" fmla="*/ 5079690 w 5432415"/>
                <a:gd name="connsiteY2" fmla="*/ 3323857 h 4806884"/>
                <a:gd name="connsiteX3" fmla="*/ 2325604 w 5432415"/>
                <a:gd name="connsiteY3" fmla="*/ 4800686 h 4806884"/>
                <a:gd name="connsiteX4" fmla="*/ 115377 w 5432415"/>
                <a:gd name="connsiteY4" fmla="*/ 2825644 h 480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415" h="4806884">
                  <a:moveTo>
                    <a:pt x="115377" y="2825644"/>
                  </a:moveTo>
                  <a:cubicBezTo>
                    <a:pt x="729310" y="1242106"/>
                    <a:pt x="4372048" y="-79323"/>
                    <a:pt x="5199433" y="3713"/>
                  </a:cubicBezTo>
                  <a:cubicBezTo>
                    <a:pt x="6026819" y="86749"/>
                    <a:pt x="2907516" y="1407845"/>
                    <a:pt x="5079690" y="3323857"/>
                  </a:cubicBezTo>
                  <a:cubicBezTo>
                    <a:pt x="6516604" y="4118902"/>
                    <a:pt x="3152990" y="4883722"/>
                    <a:pt x="2325604" y="4800686"/>
                  </a:cubicBezTo>
                  <a:cubicBezTo>
                    <a:pt x="1498219" y="4717651"/>
                    <a:pt x="-498556" y="4409182"/>
                    <a:pt x="115377" y="2825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58800" dist="558800" dir="15000000" sx="88000" sy="88000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243295" y="3744373"/>
              <a:ext cx="4717973" cy="2009153"/>
            </a:xfrm>
            <a:custGeom>
              <a:avLst/>
              <a:gdLst>
                <a:gd name="connsiteX0" fmla="*/ 1913194 w 4717973"/>
                <a:gd name="connsiteY0" fmla="*/ 0 h 2009153"/>
                <a:gd name="connsiteX1" fmla="*/ 2329853 w 4717973"/>
                <a:gd name="connsiteY1" fmla="*/ 127272 h 2009153"/>
                <a:gd name="connsiteX2" fmla="*/ 2355097 w 4717973"/>
                <a:gd name="connsiteY2" fmla="*/ 148100 h 2009153"/>
                <a:gd name="connsiteX3" fmla="*/ 2426822 w 4717973"/>
                <a:gd name="connsiteY3" fmla="*/ 109169 h 2009153"/>
                <a:gd name="connsiteX4" fmla="*/ 2716894 w 4717973"/>
                <a:gd name="connsiteY4" fmla="*/ 50606 h 2009153"/>
                <a:gd name="connsiteX5" fmla="*/ 3243843 w 4717973"/>
                <a:gd name="connsiteY5" fmla="*/ 268875 h 2009153"/>
                <a:gd name="connsiteX6" fmla="*/ 3248905 w 4717973"/>
                <a:gd name="connsiteY6" fmla="*/ 275010 h 2009153"/>
                <a:gd name="connsiteX7" fmla="*/ 3295028 w 4717973"/>
                <a:gd name="connsiteY7" fmla="*/ 277718 h 2009153"/>
                <a:gd name="connsiteX8" fmla="*/ 3388512 w 4717973"/>
                <a:gd name="connsiteY8" fmla="*/ 295183 h 2009153"/>
                <a:gd name="connsiteX9" fmla="*/ 3761253 w 4717973"/>
                <a:gd name="connsiteY9" fmla="*/ 520720 h 2009153"/>
                <a:gd name="connsiteX10" fmla="*/ 3780620 w 4717973"/>
                <a:gd name="connsiteY10" fmla="*/ 547101 h 2009153"/>
                <a:gd name="connsiteX11" fmla="*/ 3859701 w 4717973"/>
                <a:gd name="connsiteY11" fmla="*/ 526943 h 2009153"/>
                <a:gd name="connsiteX12" fmla="*/ 4155278 w 4717973"/>
                <a:gd name="connsiteY12" fmla="*/ 541282 h 2009153"/>
                <a:gd name="connsiteX13" fmla="*/ 4695053 w 4717973"/>
                <a:gd name="connsiteY13" fmla="*/ 1446458 h 2009153"/>
                <a:gd name="connsiteX14" fmla="*/ 3789877 w 4717973"/>
                <a:gd name="connsiteY14" fmla="*/ 1986233 h 2009153"/>
                <a:gd name="connsiteX15" fmla="*/ 3417137 w 4717973"/>
                <a:gd name="connsiteY15" fmla="*/ 1760697 h 2009153"/>
                <a:gd name="connsiteX16" fmla="*/ 3397770 w 4717973"/>
                <a:gd name="connsiteY16" fmla="*/ 1734315 h 2009153"/>
                <a:gd name="connsiteX17" fmla="*/ 3318690 w 4717973"/>
                <a:gd name="connsiteY17" fmla="*/ 1754473 h 2009153"/>
                <a:gd name="connsiteX18" fmla="*/ 3316449 w 4717973"/>
                <a:gd name="connsiteY18" fmla="*/ 1754593 h 2009153"/>
                <a:gd name="connsiteX19" fmla="*/ 3267761 w 4717973"/>
                <a:gd name="connsiteY19" fmla="*/ 1807385 h 2009153"/>
                <a:gd name="connsiteX20" fmla="*/ 2588122 w 4717973"/>
                <a:gd name="connsiteY20" fmla="*/ 1974419 h 2009153"/>
                <a:gd name="connsiteX21" fmla="*/ 2215382 w 4717973"/>
                <a:gd name="connsiteY21" fmla="*/ 1748882 h 2009153"/>
                <a:gd name="connsiteX22" fmla="*/ 2196015 w 4717973"/>
                <a:gd name="connsiteY22" fmla="*/ 1722501 h 2009153"/>
                <a:gd name="connsiteX23" fmla="*/ 2116934 w 4717973"/>
                <a:gd name="connsiteY23" fmla="*/ 1742659 h 2009153"/>
                <a:gd name="connsiteX24" fmla="*/ 1896169 w 4717973"/>
                <a:gd name="connsiteY24" fmla="*/ 1743269 h 2009153"/>
                <a:gd name="connsiteX25" fmla="*/ 1888247 w 4717973"/>
                <a:gd name="connsiteY25" fmla="*/ 1741686 h 2009153"/>
                <a:gd name="connsiteX26" fmla="*/ 1822171 w 4717973"/>
                <a:gd name="connsiteY26" fmla="*/ 1772525 h 2009153"/>
                <a:gd name="connsiteX27" fmla="*/ 1548918 w 4717973"/>
                <a:gd name="connsiteY27" fmla="*/ 1824215 h 2009153"/>
                <a:gd name="connsiteX28" fmla="*/ 1132260 w 4717973"/>
                <a:gd name="connsiteY28" fmla="*/ 1696944 h 2009153"/>
                <a:gd name="connsiteX29" fmla="*/ 1107016 w 4717973"/>
                <a:gd name="connsiteY29" fmla="*/ 1676116 h 2009153"/>
                <a:gd name="connsiteX30" fmla="*/ 1035291 w 4717973"/>
                <a:gd name="connsiteY30" fmla="*/ 1715046 h 2009153"/>
                <a:gd name="connsiteX31" fmla="*/ 745218 w 4717973"/>
                <a:gd name="connsiteY31" fmla="*/ 1773609 h 2009153"/>
                <a:gd name="connsiteX32" fmla="*/ 0 w 4717973"/>
                <a:gd name="connsiteY32" fmla="*/ 1028391 h 2009153"/>
                <a:gd name="connsiteX33" fmla="*/ 745218 w 4717973"/>
                <a:gd name="connsiteY33" fmla="*/ 283173 h 2009153"/>
                <a:gd name="connsiteX34" fmla="*/ 1161877 w 4717973"/>
                <a:gd name="connsiteY34" fmla="*/ 410445 h 2009153"/>
                <a:gd name="connsiteX35" fmla="*/ 1187121 w 4717973"/>
                <a:gd name="connsiteY35" fmla="*/ 431273 h 2009153"/>
                <a:gd name="connsiteX36" fmla="*/ 1258846 w 4717973"/>
                <a:gd name="connsiteY36" fmla="*/ 392342 h 2009153"/>
                <a:gd name="connsiteX37" fmla="*/ 1260989 w 4717973"/>
                <a:gd name="connsiteY37" fmla="*/ 391677 h 2009153"/>
                <a:gd name="connsiteX38" fmla="*/ 1295248 w 4717973"/>
                <a:gd name="connsiteY38" fmla="*/ 328560 h 2009153"/>
                <a:gd name="connsiteX39" fmla="*/ 1913194 w 4717973"/>
                <a:gd name="connsiteY39" fmla="*/ 0 h 200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717973" h="2009153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2922681" y="50606"/>
                    <a:pt x="3108985" y="134017"/>
                    <a:pt x="3243843" y="268875"/>
                  </a:cubicBezTo>
                  <a:lnTo>
                    <a:pt x="3248905" y="275010"/>
                  </a:lnTo>
                  <a:lnTo>
                    <a:pt x="3295028" y="277718"/>
                  </a:lnTo>
                  <a:cubicBezTo>
                    <a:pt x="3326129" y="281508"/>
                    <a:pt x="3357339" y="287300"/>
                    <a:pt x="3388512" y="295183"/>
                  </a:cubicBezTo>
                  <a:cubicBezTo>
                    <a:pt x="3538142" y="333021"/>
                    <a:pt x="3665644" y="413660"/>
                    <a:pt x="3761253" y="520720"/>
                  </a:cubicBezTo>
                  <a:lnTo>
                    <a:pt x="3780620" y="547101"/>
                  </a:lnTo>
                  <a:lnTo>
                    <a:pt x="3859701" y="526943"/>
                  </a:lnTo>
                  <a:cubicBezTo>
                    <a:pt x="3955381" y="512242"/>
                    <a:pt x="4055525" y="516057"/>
                    <a:pt x="4155278" y="541282"/>
                  </a:cubicBezTo>
                  <a:cubicBezTo>
                    <a:pt x="4554290" y="642185"/>
                    <a:pt x="4795956" y="1047445"/>
                    <a:pt x="4695053" y="1446458"/>
                  </a:cubicBezTo>
                  <a:cubicBezTo>
                    <a:pt x="4594150" y="1845470"/>
                    <a:pt x="4188890" y="2087136"/>
                    <a:pt x="3789877" y="1986233"/>
                  </a:cubicBezTo>
                  <a:cubicBezTo>
                    <a:pt x="3640248" y="1948394"/>
                    <a:pt x="3512745" y="1867755"/>
                    <a:pt x="3417137" y="1760697"/>
                  </a:cubicBezTo>
                  <a:lnTo>
                    <a:pt x="3397770" y="1734315"/>
                  </a:lnTo>
                  <a:lnTo>
                    <a:pt x="3318690" y="1754473"/>
                  </a:lnTo>
                  <a:lnTo>
                    <a:pt x="3316449" y="1754593"/>
                  </a:lnTo>
                  <a:lnTo>
                    <a:pt x="3267761" y="1807385"/>
                  </a:lnTo>
                  <a:cubicBezTo>
                    <a:pt x="3089329" y="1966732"/>
                    <a:pt x="2837505" y="2037483"/>
                    <a:pt x="2588122" y="1974419"/>
                  </a:cubicBezTo>
                  <a:cubicBezTo>
                    <a:pt x="2438492" y="1936580"/>
                    <a:pt x="2310990" y="1855941"/>
                    <a:pt x="2215382" y="1748882"/>
                  </a:cubicBezTo>
                  <a:lnTo>
                    <a:pt x="2196015" y="1722501"/>
                  </a:lnTo>
                  <a:lnTo>
                    <a:pt x="2116934" y="1742659"/>
                  </a:lnTo>
                  <a:cubicBezTo>
                    <a:pt x="2045174" y="1753684"/>
                    <a:pt x="1970903" y="1754295"/>
                    <a:pt x="1896169" y="1743269"/>
                  </a:cubicBezTo>
                  <a:lnTo>
                    <a:pt x="1888247" y="1741686"/>
                  </a:lnTo>
                  <a:lnTo>
                    <a:pt x="1822171" y="1772525"/>
                  </a:lnTo>
                  <a:cubicBezTo>
                    <a:pt x="1737562" y="1805888"/>
                    <a:pt x="164538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571355" y="3750395"/>
              <a:ext cx="3990810" cy="2102790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478804" y="4725515"/>
              <a:ext cx="4717973" cy="2009153"/>
            </a:xfrm>
            <a:custGeom>
              <a:avLst/>
              <a:gdLst>
                <a:gd name="connsiteX0" fmla="*/ 1913194 w 4717973"/>
                <a:gd name="connsiteY0" fmla="*/ 0 h 2009153"/>
                <a:gd name="connsiteX1" fmla="*/ 2329853 w 4717973"/>
                <a:gd name="connsiteY1" fmla="*/ 127272 h 2009153"/>
                <a:gd name="connsiteX2" fmla="*/ 2355097 w 4717973"/>
                <a:gd name="connsiteY2" fmla="*/ 148100 h 2009153"/>
                <a:gd name="connsiteX3" fmla="*/ 2426822 w 4717973"/>
                <a:gd name="connsiteY3" fmla="*/ 109169 h 2009153"/>
                <a:gd name="connsiteX4" fmla="*/ 2716894 w 4717973"/>
                <a:gd name="connsiteY4" fmla="*/ 50606 h 2009153"/>
                <a:gd name="connsiteX5" fmla="*/ 3243843 w 4717973"/>
                <a:gd name="connsiteY5" fmla="*/ 268875 h 2009153"/>
                <a:gd name="connsiteX6" fmla="*/ 3248905 w 4717973"/>
                <a:gd name="connsiteY6" fmla="*/ 275010 h 2009153"/>
                <a:gd name="connsiteX7" fmla="*/ 3295028 w 4717973"/>
                <a:gd name="connsiteY7" fmla="*/ 277718 h 2009153"/>
                <a:gd name="connsiteX8" fmla="*/ 3388512 w 4717973"/>
                <a:gd name="connsiteY8" fmla="*/ 295183 h 2009153"/>
                <a:gd name="connsiteX9" fmla="*/ 3761253 w 4717973"/>
                <a:gd name="connsiteY9" fmla="*/ 520720 h 2009153"/>
                <a:gd name="connsiteX10" fmla="*/ 3780620 w 4717973"/>
                <a:gd name="connsiteY10" fmla="*/ 547101 h 2009153"/>
                <a:gd name="connsiteX11" fmla="*/ 3859701 w 4717973"/>
                <a:gd name="connsiteY11" fmla="*/ 526943 h 2009153"/>
                <a:gd name="connsiteX12" fmla="*/ 4155278 w 4717973"/>
                <a:gd name="connsiteY12" fmla="*/ 541282 h 2009153"/>
                <a:gd name="connsiteX13" fmla="*/ 4695053 w 4717973"/>
                <a:gd name="connsiteY13" fmla="*/ 1446458 h 2009153"/>
                <a:gd name="connsiteX14" fmla="*/ 3789877 w 4717973"/>
                <a:gd name="connsiteY14" fmla="*/ 1986233 h 2009153"/>
                <a:gd name="connsiteX15" fmla="*/ 3417137 w 4717973"/>
                <a:gd name="connsiteY15" fmla="*/ 1760697 h 2009153"/>
                <a:gd name="connsiteX16" fmla="*/ 3397770 w 4717973"/>
                <a:gd name="connsiteY16" fmla="*/ 1734315 h 2009153"/>
                <a:gd name="connsiteX17" fmla="*/ 3318690 w 4717973"/>
                <a:gd name="connsiteY17" fmla="*/ 1754473 h 2009153"/>
                <a:gd name="connsiteX18" fmla="*/ 3316449 w 4717973"/>
                <a:gd name="connsiteY18" fmla="*/ 1754593 h 2009153"/>
                <a:gd name="connsiteX19" fmla="*/ 3267761 w 4717973"/>
                <a:gd name="connsiteY19" fmla="*/ 1807385 h 2009153"/>
                <a:gd name="connsiteX20" fmla="*/ 2588122 w 4717973"/>
                <a:gd name="connsiteY20" fmla="*/ 1974419 h 2009153"/>
                <a:gd name="connsiteX21" fmla="*/ 2215382 w 4717973"/>
                <a:gd name="connsiteY21" fmla="*/ 1748882 h 2009153"/>
                <a:gd name="connsiteX22" fmla="*/ 2196015 w 4717973"/>
                <a:gd name="connsiteY22" fmla="*/ 1722501 h 2009153"/>
                <a:gd name="connsiteX23" fmla="*/ 2116934 w 4717973"/>
                <a:gd name="connsiteY23" fmla="*/ 1742659 h 2009153"/>
                <a:gd name="connsiteX24" fmla="*/ 1896169 w 4717973"/>
                <a:gd name="connsiteY24" fmla="*/ 1743269 h 2009153"/>
                <a:gd name="connsiteX25" fmla="*/ 1888247 w 4717973"/>
                <a:gd name="connsiteY25" fmla="*/ 1741686 h 2009153"/>
                <a:gd name="connsiteX26" fmla="*/ 1822171 w 4717973"/>
                <a:gd name="connsiteY26" fmla="*/ 1772525 h 2009153"/>
                <a:gd name="connsiteX27" fmla="*/ 1548918 w 4717973"/>
                <a:gd name="connsiteY27" fmla="*/ 1824215 h 2009153"/>
                <a:gd name="connsiteX28" fmla="*/ 1132260 w 4717973"/>
                <a:gd name="connsiteY28" fmla="*/ 1696944 h 2009153"/>
                <a:gd name="connsiteX29" fmla="*/ 1107016 w 4717973"/>
                <a:gd name="connsiteY29" fmla="*/ 1676116 h 2009153"/>
                <a:gd name="connsiteX30" fmla="*/ 1035291 w 4717973"/>
                <a:gd name="connsiteY30" fmla="*/ 1715046 h 2009153"/>
                <a:gd name="connsiteX31" fmla="*/ 745218 w 4717973"/>
                <a:gd name="connsiteY31" fmla="*/ 1773609 h 2009153"/>
                <a:gd name="connsiteX32" fmla="*/ 0 w 4717973"/>
                <a:gd name="connsiteY32" fmla="*/ 1028391 h 2009153"/>
                <a:gd name="connsiteX33" fmla="*/ 745218 w 4717973"/>
                <a:gd name="connsiteY33" fmla="*/ 283173 h 2009153"/>
                <a:gd name="connsiteX34" fmla="*/ 1161877 w 4717973"/>
                <a:gd name="connsiteY34" fmla="*/ 410445 h 2009153"/>
                <a:gd name="connsiteX35" fmla="*/ 1187121 w 4717973"/>
                <a:gd name="connsiteY35" fmla="*/ 431273 h 2009153"/>
                <a:gd name="connsiteX36" fmla="*/ 1258846 w 4717973"/>
                <a:gd name="connsiteY36" fmla="*/ 392342 h 2009153"/>
                <a:gd name="connsiteX37" fmla="*/ 1260989 w 4717973"/>
                <a:gd name="connsiteY37" fmla="*/ 391677 h 2009153"/>
                <a:gd name="connsiteX38" fmla="*/ 1295248 w 4717973"/>
                <a:gd name="connsiteY38" fmla="*/ 328560 h 2009153"/>
                <a:gd name="connsiteX39" fmla="*/ 1913194 w 4717973"/>
                <a:gd name="connsiteY39" fmla="*/ 0 h 200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717973" h="2009153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2922681" y="50606"/>
                    <a:pt x="3108985" y="134017"/>
                    <a:pt x="3243843" y="268875"/>
                  </a:cubicBezTo>
                  <a:lnTo>
                    <a:pt x="3248905" y="275010"/>
                  </a:lnTo>
                  <a:lnTo>
                    <a:pt x="3295028" y="277718"/>
                  </a:lnTo>
                  <a:cubicBezTo>
                    <a:pt x="3326129" y="281508"/>
                    <a:pt x="3357339" y="287300"/>
                    <a:pt x="3388512" y="295183"/>
                  </a:cubicBezTo>
                  <a:cubicBezTo>
                    <a:pt x="3538142" y="333021"/>
                    <a:pt x="3665644" y="413660"/>
                    <a:pt x="3761253" y="520720"/>
                  </a:cubicBezTo>
                  <a:lnTo>
                    <a:pt x="3780620" y="547101"/>
                  </a:lnTo>
                  <a:lnTo>
                    <a:pt x="3859701" y="526943"/>
                  </a:lnTo>
                  <a:cubicBezTo>
                    <a:pt x="3955381" y="512242"/>
                    <a:pt x="4055525" y="516057"/>
                    <a:pt x="4155278" y="541282"/>
                  </a:cubicBezTo>
                  <a:cubicBezTo>
                    <a:pt x="4554290" y="642185"/>
                    <a:pt x="4795956" y="1047445"/>
                    <a:pt x="4695053" y="1446458"/>
                  </a:cubicBezTo>
                  <a:cubicBezTo>
                    <a:pt x="4594150" y="1845470"/>
                    <a:pt x="4188890" y="2087136"/>
                    <a:pt x="3789877" y="1986233"/>
                  </a:cubicBezTo>
                  <a:cubicBezTo>
                    <a:pt x="3640248" y="1948394"/>
                    <a:pt x="3512745" y="1867755"/>
                    <a:pt x="3417137" y="1760697"/>
                  </a:cubicBezTo>
                  <a:lnTo>
                    <a:pt x="3397770" y="1734315"/>
                  </a:lnTo>
                  <a:lnTo>
                    <a:pt x="3318690" y="1754473"/>
                  </a:lnTo>
                  <a:lnTo>
                    <a:pt x="3316449" y="1754593"/>
                  </a:lnTo>
                  <a:lnTo>
                    <a:pt x="3267761" y="1807385"/>
                  </a:lnTo>
                  <a:cubicBezTo>
                    <a:pt x="3089329" y="1966732"/>
                    <a:pt x="2837505" y="2037483"/>
                    <a:pt x="2588122" y="1974419"/>
                  </a:cubicBezTo>
                  <a:cubicBezTo>
                    <a:pt x="2438492" y="1936580"/>
                    <a:pt x="2310990" y="1855941"/>
                    <a:pt x="2215382" y="1748882"/>
                  </a:cubicBezTo>
                  <a:lnTo>
                    <a:pt x="2196015" y="1722501"/>
                  </a:lnTo>
                  <a:lnTo>
                    <a:pt x="2116934" y="1742659"/>
                  </a:lnTo>
                  <a:cubicBezTo>
                    <a:pt x="2045174" y="1753684"/>
                    <a:pt x="1970903" y="1754295"/>
                    <a:pt x="1896169" y="1743269"/>
                  </a:cubicBezTo>
                  <a:lnTo>
                    <a:pt x="1888247" y="1741686"/>
                  </a:lnTo>
                  <a:lnTo>
                    <a:pt x="1822171" y="1772525"/>
                  </a:lnTo>
                  <a:cubicBezTo>
                    <a:pt x="1737562" y="1805888"/>
                    <a:pt x="164538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206020">
              <a:off x="6604814" y="4706064"/>
              <a:ext cx="3462112" cy="1824215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29B60264-53C6-408B-A9CF-6D9860D37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993" y="1728469"/>
            <a:ext cx="155768" cy="15576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ADE7432-1DFE-4EFC-B9BD-6C90BCE43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71" y="1366778"/>
            <a:ext cx="250317" cy="25031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14C9BA-A7E7-42A2-85EE-7EFB5F3F7A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46" y="1519501"/>
            <a:ext cx="364736" cy="36473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096FAA1-8CA0-44CF-8D0E-8830F2B71E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66" y="771787"/>
            <a:ext cx="594991" cy="59499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321EC8B-30F3-4026-BC7A-351B8F3346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457" y="323534"/>
            <a:ext cx="896506" cy="89650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F01FE03-39EA-45D3-9269-F8979572F0E1}"/>
              </a:ext>
            </a:extLst>
          </p:cNvPr>
          <p:cNvSpPr txBox="1"/>
          <p:nvPr/>
        </p:nvSpPr>
        <p:spPr>
          <a:xfrm>
            <a:off x="436788" y="1092349"/>
            <a:ext cx="122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Android </a:t>
            </a:r>
            <a:endParaRPr lang="ko-KR" altLang="en-US" sz="2000">
              <a:solidFill>
                <a:schemeClr val="bg1"/>
              </a:solidFill>
              <a:latin typeface="Segoe UI Black" panose="020B0A02040204020203" pitchFamily="34" charset="0"/>
              <a:ea typeface="Noto Sans KR Black" panose="020B0A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5CF028-EA0A-4FB2-8F0C-D8C1FB448459}"/>
              </a:ext>
            </a:extLst>
          </p:cNvPr>
          <p:cNvSpPr txBox="1"/>
          <p:nvPr/>
        </p:nvSpPr>
        <p:spPr>
          <a:xfrm>
            <a:off x="411621" y="1287921"/>
            <a:ext cx="486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err="1">
                <a:solidFill>
                  <a:schemeClr val="bg1"/>
                </a:solidFill>
                <a:latin typeface="210 네버랜드 B" panose="02020603020101020101" pitchFamily="18" charset="-127"/>
                <a:ea typeface="210 네버랜드 B" panose="02020603020101020101" pitchFamily="18" charset="-127"/>
              </a:rPr>
              <a:t>팀이름</a:t>
            </a:r>
            <a:r>
              <a:rPr lang="ko-KR" altLang="en-US" sz="5400">
                <a:solidFill>
                  <a:schemeClr val="bg1"/>
                </a:solidFill>
                <a:latin typeface="210 네버랜드 B" panose="02020603020101020101" pitchFamily="18" charset="-127"/>
                <a:ea typeface="210 네버랜드 B" panose="02020603020101020101" pitchFamily="18" charset="-127"/>
              </a:rPr>
              <a:t> </a:t>
            </a:r>
            <a:r>
              <a:rPr lang="ko-KR" altLang="en-US" sz="5400" err="1">
                <a:solidFill>
                  <a:schemeClr val="bg1"/>
                </a:solidFill>
                <a:latin typeface="210 네버랜드 B" panose="02020603020101020101" pitchFamily="18" charset="-127"/>
                <a:ea typeface="210 네버랜드 B" panose="02020603020101020101" pitchFamily="18" charset="-127"/>
              </a:rPr>
              <a:t>적으소</a:t>
            </a:r>
            <a:endParaRPr lang="ko-KR" altLang="en-US" sz="5400">
              <a:solidFill>
                <a:schemeClr val="bg1"/>
              </a:solidFill>
              <a:latin typeface="210 네버랜드 B" panose="02020603020101020101" pitchFamily="18" charset="-127"/>
              <a:ea typeface="210 네버랜드 B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82EAB2-CF46-438B-AA3F-5CA2E5C25A10}"/>
              </a:ext>
            </a:extLst>
          </p:cNvPr>
          <p:cNvSpPr txBox="1"/>
          <p:nvPr/>
        </p:nvSpPr>
        <p:spPr>
          <a:xfrm>
            <a:off x="2732079" y="2043547"/>
            <a:ext cx="217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김도우     이찬호     양서린     박성준 </a:t>
            </a:r>
          </a:p>
        </p:txBody>
      </p:sp>
    </p:spTree>
    <p:extLst>
      <p:ext uri="{BB962C8B-B14F-4D97-AF65-F5344CB8AC3E}">
        <p14:creationId xmlns:p14="http://schemas.microsoft.com/office/powerpoint/2010/main" val="374940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5317F-B90B-4F0C-8BD8-08805339AC7E}"/>
              </a:ext>
            </a:extLst>
          </p:cNvPr>
          <p:cNvGrpSpPr/>
          <p:nvPr/>
        </p:nvGrpSpPr>
        <p:grpSpPr>
          <a:xfrm rot="10800000">
            <a:off x="-2390" y="-3"/>
            <a:ext cx="12194390" cy="1770079"/>
            <a:chOff x="-2390" y="3904221"/>
            <a:chExt cx="12194390" cy="2963596"/>
          </a:xfrm>
        </p:grpSpPr>
        <p:sp>
          <p:nvSpPr>
            <p:cNvPr id="19" name="자유형 6">
              <a:extLst>
                <a:ext uri="{FF2B5EF4-FFF2-40B4-BE49-F238E27FC236}">
                  <a16:creationId xmlns:a16="http://schemas.microsoft.com/office/drawing/2014/main" id="{2EEDDDF0-AC9E-42E3-8324-31BFA2D0A063}"/>
                </a:ext>
              </a:extLst>
            </p:cNvPr>
            <p:cNvSpPr/>
            <p:nvPr/>
          </p:nvSpPr>
          <p:spPr>
            <a:xfrm>
              <a:off x="-2390" y="3904221"/>
              <a:ext cx="12192000" cy="2963596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 7">
              <a:extLst>
                <a:ext uri="{FF2B5EF4-FFF2-40B4-BE49-F238E27FC236}">
                  <a16:creationId xmlns:a16="http://schemas.microsoft.com/office/drawing/2014/main" id="{94CDEFE1-5C18-4250-8707-929FFC5C378E}"/>
                </a:ext>
              </a:extLst>
            </p:cNvPr>
            <p:cNvSpPr/>
            <p:nvPr/>
          </p:nvSpPr>
          <p:spPr>
            <a:xfrm>
              <a:off x="0" y="4049311"/>
              <a:ext cx="12192000" cy="2806211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057A3D8-6865-4BDC-9223-72B69D195268}"/>
              </a:ext>
            </a:extLst>
          </p:cNvPr>
          <p:cNvGrpSpPr/>
          <p:nvPr/>
        </p:nvGrpSpPr>
        <p:grpSpPr>
          <a:xfrm>
            <a:off x="5170213" y="241076"/>
            <a:ext cx="1851574" cy="584775"/>
            <a:chOff x="5605245" y="98463"/>
            <a:chExt cx="1851574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171874-BE78-4A7C-BEDF-F960F4BF8FAC}"/>
                </a:ext>
              </a:extLst>
            </p:cNvPr>
            <p:cNvSpPr txBox="1"/>
            <p:nvPr/>
          </p:nvSpPr>
          <p:spPr>
            <a:xfrm>
              <a:off x="5605245" y="98463"/>
              <a:ext cx="9815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목차</a:t>
              </a:r>
              <a:endParaRPr lang="en-US" altLang="ko-KR" sz="320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772C9E-42DA-44E1-A414-07BBE31A86F0}"/>
                </a:ext>
              </a:extLst>
            </p:cNvPr>
            <p:cNvSpPr txBox="1"/>
            <p:nvPr/>
          </p:nvSpPr>
          <p:spPr>
            <a:xfrm>
              <a:off x="6475308" y="308295"/>
              <a:ext cx="98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>
                  <a:solidFill>
                    <a:schemeClr val="bg2">
                      <a:lumMod val="50000"/>
                    </a:schemeClr>
                  </a:solidFill>
                  <a:effectLst/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Contents</a:t>
              </a:r>
              <a:endParaRPr lang="en-US" altLang="ko-KR" sz="1600">
                <a:solidFill>
                  <a:schemeClr val="bg2">
                    <a:lumMod val="50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EFFB908B-4BA9-4E48-8C8C-4EEAA041D3B9}"/>
              </a:ext>
            </a:extLst>
          </p:cNvPr>
          <p:cNvGrpSpPr/>
          <p:nvPr/>
        </p:nvGrpSpPr>
        <p:grpSpPr>
          <a:xfrm>
            <a:off x="3830471" y="1989591"/>
            <a:ext cx="4257913" cy="473128"/>
            <a:chOff x="4317033" y="1989591"/>
            <a:chExt cx="4257913" cy="473128"/>
          </a:xfrm>
        </p:grpSpPr>
        <p:sp>
          <p:nvSpPr>
            <p:cNvPr id="158" name="자유형 9">
              <a:extLst>
                <a:ext uri="{FF2B5EF4-FFF2-40B4-BE49-F238E27FC236}">
                  <a16:creationId xmlns:a16="http://schemas.microsoft.com/office/drawing/2014/main" id="{B3D179AE-2300-4B90-AB68-E2051700CDD9}"/>
                </a:ext>
              </a:extLst>
            </p:cNvPr>
            <p:cNvSpPr/>
            <p:nvPr/>
          </p:nvSpPr>
          <p:spPr>
            <a:xfrm>
              <a:off x="4317033" y="2056839"/>
              <a:ext cx="542821" cy="327171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rgbClr val="FF908A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C6615B1-CE57-4505-A473-1E8E498F13AE}"/>
                </a:ext>
              </a:extLst>
            </p:cNvPr>
            <p:cNvSpPr txBox="1"/>
            <p:nvPr/>
          </p:nvSpPr>
          <p:spPr>
            <a:xfrm>
              <a:off x="4994247" y="1989591"/>
              <a:ext cx="3580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앱 소개</a:t>
              </a:r>
              <a:endParaRPr lang="en-US" altLang="ko-KR" sz="240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F2F4D50E-A3CB-49DE-9438-C784E5907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18746" y="2462719"/>
              <a:ext cx="3656200" cy="0"/>
            </a:xfrm>
            <a:prstGeom prst="line">
              <a:avLst/>
            </a:prstGeom>
            <a:ln w="28575">
              <a:solidFill>
                <a:srgbClr val="FF90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6F81884-7E61-4AE8-9AD7-B18D641E16DD}"/>
              </a:ext>
            </a:extLst>
          </p:cNvPr>
          <p:cNvGrpSpPr/>
          <p:nvPr/>
        </p:nvGrpSpPr>
        <p:grpSpPr>
          <a:xfrm>
            <a:off x="3830471" y="2686485"/>
            <a:ext cx="4257913" cy="473128"/>
            <a:chOff x="4317033" y="1989591"/>
            <a:chExt cx="4257913" cy="473128"/>
          </a:xfrm>
        </p:grpSpPr>
        <p:sp>
          <p:nvSpPr>
            <p:cNvPr id="162" name="자유형 9">
              <a:extLst>
                <a:ext uri="{FF2B5EF4-FFF2-40B4-BE49-F238E27FC236}">
                  <a16:creationId xmlns:a16="http://schemas.microsoft.com/office/drawing/2014/main" id="{10128E09-1FDB-4C3A-83F5-DDD517EEF963}"/>
                </a:ext>
              </a:extLst>
            </p:cNvPr>
            <p:cNvSpPr/>
            <p:nvPr/>
          </p:nvSpPr>
          <p:spPr>
            <a:xfrm>
              <a:off x="4317033" y="2056839"/>
              <a:ext cx="542821" cy="327171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rgbClr val="FF9B71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3AB335A-5DCA-4D4D-A8C0-FC7952D8B0E3}"/>
                </a:ext>
              </a:extLst>
            </p:cNvPr>
            <p:cNvSpPr txBox="1"/>
            <p:nvPr/>
          </p:nvSpPr>
          <p:spPr>
            <a:xfrm>
              <a:off x="4994247" y="1989591"/>
              <a:ext cx="3580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산출물</a:t>
              </a:r>
              <a:endParaRPr lang="en-US" altLang="ko-KR" sz="240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63296DC6-8DC9-4DB0-AAA7-C8592EBFD7D2}"/>
                </a:ext>
              </a:extLst>
            </p:cNvPr>
            <p:cNvCxnSpPr>
              <a:cxnSpLocks/>
            </p:cNvCxnSpPr>
            <p:nvPr/>
          </p:nvCxnSpPr>
          <p:spPr>
            <a:xfrm>
              <a:off x="4918746" y="2462719"/>
              <a:ext cx="3656200" cy="0"/>
            </a:xfrm>
            <a:prstGeom prst="line">
              <a:avLst/>
            </a:prstGeom>
            <a:ln w="28575">
              <a:solidFill>
                <a:srgbClr val="FF9B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9061D99-7400-4E6C-8912-37C18D6C3CBC}"/>
              </a:ext>
            </a:extLst>
          </p:cNvPr>
          <p:cNvGrpSpPr/>
          <p:nvPr/>
        </p:nvGrpSpPr>
        <p:grpSpPr>
          <a:xfrm>
            <a:off x="3830471" y="6170953"/>
            <a:ext cx="4257913" cy="473128"/>
            <a:chOff x="4317033" y="1989591"/>
            <a:chExt cx="4257913" cy="473128"/>
          </a:xfrm>
        </p:grpSpPr>
        <p:sp>
          <p:nvSpPr>
            <p:cNvPr id="166" name="자유형 9">
              <a:extLst>
                <a:ext uri="{FF2B5EF4-FFF2-40B4-BE49-F238E27FC236}">
                  <a16:creationId xmlns:a16="http://schemas.microsoft.com/office/drawing/2014/main" id="{378DF54A-25F2-4AA0-A210-67CDDA90B7A8}"/>
                </a:ext>
              </a:extLst>
            </p:cNvPr>
            <p:cNvSpPr/>
            <p:nvPr/>
          </p:nvSpPr>
          <p:spPr>
            <a:xfrm>
              <a:off x="4317033" y="2056839"/>
              <a:ext cx="542821" cy="327171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rgbClr val="1988D8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C01CFB3-7E80-4666-A269-913E9D7AEED5}"/>
                </a:ext>
              </a:extLst>
            </p:cNvPr>
            <p:cNvSpPr txBox="1"/>
            <p:nvPr/>
          </p:nvSpPr>
          <p:spPr>
            <a:xfrm>
              <a:off x="4994247" y="1989591"/>
              <a:ext cx="3580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추후 업데이트 계획</a:t>
              </a:r>
              <a:endParaRPr lang="en-US" altLang="ko-KR" sz="240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E024C63-DBA7-43AE-B49E-674383031E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8746" y="2462719"/>
              <a:ext cx="3656200" cy="0"/>
            </a:xfrm>
            <a:prstGeom prst="line">
              <a:avLst/>
            </a:prstGeom>
            <a:ln w="28575">
              <a:solidFill>
                <a:srgbClr val="198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D6A914AD-7B2D-4A2E-98C7-C41184F6D9D2}"/>
              </a:ext>
            </a:extLst>
          </p:cNvPr>
          <p:cNvGrpSpPr/>
          <p:nvPr/>
        </p:nvGrpSpPr>
        <p:grpSpPr>
          <a:xfrm>
            <a:off x="3830471" y="3383379"/>
            <a:ext cx="4257913" cy="830997"/>
            <a:chOff x="4317033" y="1989591"/>
            <a:chExt cx="4257913" cy="830997"/>
          </a:xfrm>
        </p:grpSpPr>
        <p:sp>
          <p:nvSpPr>
            <p:cNvPr id="170" name="자유형 9">
              <a:extLst>
                <a:ext uri="{FF2B5EF4-FFF2-40B4-BE49-F238E27FC236}">
                  <a16:creationId xmlns:a16="http://schemas.microsoft.com/office/drawing/2014/main" id="{994D12D6-99A0-41B1-A0C3-D18A576067FB}"/>
                </a:ext>
              </a:extLst>
            </p:cNvPr>
            <p:cNvSpPr/>
            <p:nvPr/>
          </p:nvSpPr>
          <p:spPr>
            <a:xfrm>
              <a:off x="4317033" y="2056839"/>
              <a:ext cx="542821" cy="327171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rgbClr val="F8C339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1A31052-8AA0-46C3-888A-0EC910746ADD}"/>
                </a:ext>
              </a:extLst>
            </p:cNvPr>
            <p:cNvSpPr txBox="1"/>
            <p:nvPr/>
          </p:nvSpPr>
          <p:spPr>
            <a:xfrm>
              <a:off x="4994247" y="1989591"/>
              <a:ext cx="3580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EER/</a:t>
              </a:r>
              <a:r>
                <a:rPr lang="ko-KR" altLang="en-US" sz="240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시스템 흐름도</a:t>
              </a:r>
              <a:endParaRPr lang="en-US" altLang="ko-KR" sz="240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endParaRPr lang="en-US" altLang="ko-KR" sz="240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3F2C7DD6-3B5C-44E9-9DB7-3938F44B41C4}"/>
                </a:ext>
              </a:extLst>
            </p:cNvPr>
            <p:cNvCxnSpPr>
              <a:cxnSpLocks/>
            </p:cNvCxnSpPr>
            <p:nvPr/>
          </p:nvCxnSpPr>
          <p:spPr>
            <a:xfrm>
              <a:off x="4918746" y="2462719"/>
              <a:ext cx="3656200" cy="0"/>
            </a:xfrm>
            <a:prstGeom prst="line">
              <a:avLst/>
            </a:prstGeom>
            <a:ln w="28575">
              <a:solidFill>
                <a:srgbClr val="F8C3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807B568B-8A2A-4BBB-9F36-C87505D65A8B}"/>
              </a:ext>
            </a:extLst>
          </p:cNvPr>
          <p:cNvGrpSpPr/>
          <p:nvPr/>
        </p:nvGrpSpPr>
        <p:grpSpPr>
          <a:xfrm>
            <a:off x="3830471" y="4080273"/>
            <a:ext cx="4257913" cy="830997"/>
            <a:chOff x="4317033" y="1989591"/>
            <a:chExt cx="4257913" cy="830997"/>
          </a:xfrm>
        </p:grpSpPr>
        <p:sp>
          <p:nvSpPr>
            <p:cNvPr id="174" name="자유형 9">
              <a:extLst>
                <a:ext uri="{FF2B5EF4-FFF2-40B4-BE49-F238E27FC236}">
                  <a16:creationId xmlns:a16="http://schemas.microsoft.com/office/drawing/2014/main" id="{83C813C1-ACFF-46AF-A925-6E73E54AE7A5}"/>
                </a:ext>
              </a:extLst>
            </p:cNvPr>
            <p:cNvSpPr/>
            <p:nvPr/>
          </p:nvSpPr>
          <p:spPr>
            <a:xfrm>
              <a:off x="4317033" y="2056839"/>
              <a:ext cx="542821" cy="327171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rgbClr val="91DE59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86BE293-7677-4650-8B6B-8D73D6D3660D}"/>
                </a:ext>
              </a:extLst>
            </p:cNvPr>
            <p:cNvSpPr txBox="1"/>
            <p:nvPr/>
          </p:nvSpPr>
          <p:spPr>
            <a:xfrm>
              <a:off x="4994247" y="1989591"/>
              <a:ext cx="3580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주요기능 및 구현영상</a:t>
              </a:r>
              <a:endParaRPr lang="en-US" altLang="ko-KR" sz="240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endParaRPr lang="en-US" altLang="ko-KR" sz="240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E51A65E-0EB8-4737-B678-E30EF17E3B83}"/>
                </a:ext>
              </a:extLst>
            </p:cNvPr>
            <p:cNvCxnSpPr>
              <a:cxnSpLocks/>
            </p:cNvCxnSpPr>
            <p:nvPr/>
          </p:nvCxnSpPr>
          <p:spPr>
            <a:xfrm>
              <a:off x="4918746" y="2462719"/>
              <a:ext cx="3656200" cy="0"/>
            </a:xfrm>
            <a:prstGeom prst="line">
              <a:avLst/>
            </a:prstGeom>
            <a:ln w="28575">
              <a:solidFill>
                <a:srgbClr val="91DE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56E1BFA-7FAA-48ED-873F-4FE510BD5561}"/>
              </a:ext>
            </a:extLst>
          </p:cNvPr>
          <p:cNvGrpSpPr/>
          <p:nvPr/>
        </p:nvGrpSpPr>
        <p:grpSpPr>
          <a:xfrm>
            <a:off x="3830471" y="4777167"/>
            <a:ext cx="4257913" cy="473128"/>
            <a:chOff x="4317033" y="1989591"/>
            <a:chExt cx="4257913" cy="473128"/>
          </a:xfrm>
        </p:grpSpPr>
        <p:sp>
          <p:nvSpPr>
            <p:cNvPr id="178" name="자유형 9">
              <a:extLst>
                <a:ext uri="{FF2B5EF4-FFF2-40B4-BE49-F238E27FC236}">
                  <a16:creationId xmlns:a16="http://schemas.microsoft.com/office/drawing/2014/main" id="{089D5B98-F637-4828-B44F-DA4BE33449F9}"/>
                </a:ext>
              </a:extLst>
            </p:cNvPr>
            <p:cNvSpPr/>
            <p:nvPr/>
          </p:nvSpPr>
          <p:spPr>
            <a:xfrm>
              <a:off x="4317033" y="2056839"/>
              <a:ext cx="542821" cy="327171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rgbClr val="07DBB9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D242700-82C9-48C2-9F6C-F5AE7865667D}"/>
                </a:ext>
              </a:extLst>
            </p:cNvPr>
            <p:cNvSpPr txBox="1"/>
            <p:nvPr/>
          </p:nvSpPr>
          <p:spPr>
            <a:xfrm>
              <a:off x="4994247" y="1989591"/>
              <a:ext cx="3580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일정 및 역할</a:t>
              </a:r>
              <a:endParaRPr lang="en-US" altLang="ko-KR" sz="240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7334258E-12BA-47F4-B340-D77A0F74D9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8746" y="2462719"/>
              <a:ext cx="3656200" cy="0"/>
            </a:xfrm>
            <a:prstGeom prst="line">
              <a:avLst/>
            </a:prstGeom>
            <a:ln w="28575">
              <a:solidFill>
                <a:srgbClr val="07DB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0E600BBE-7292-4FA7-9A56-EC3499AB9408}"/>
              </a:ext>
            </a:extLst>
          </p:cNvPr>
          <p:cNvGrpSpPr/>
          <p:nvPr/>
        </p:nvGrpSpPr>
        <p:grpSpPr>
          <a:xfrm>
            <a:off x="3830471" y="5474061"/>
            <a:ext cx="4257913" cy="473128"/>
            <a:chOff x="4317033" y="1989591"/>
            <a:chExt cx="4257913" cy="473128"/>
          </a:xfrm>
        </p:grpSpPr>
        <p:sp>
          <p:nvSpPr>
            <p:cNvPr id="182" name="자유형 9">
              <a:extLst>
                <a:ext uri="{FF2B5EF4-FFF2-40B4-BE49-F238E27FC236}">
                  <a16:creationId xmlns:a16="http://schemas.microsoft.com/office/drawing/2014/main" id="{96F68AD9-9545-4BDE-BA6C-81C5FF67F1E3}"/>
                </a:ext>
              </a:extLst>
            </p:cNvPr>
            <p:cNvSpPr/>
            <p:nvPr/>
          </p:nvSpPr>
          <p:spPr>
            <a:xfrm>
              <a:off x="4317033" y="2056839"/>
              <a:ext cx="542821" cy="327171"/>
            </a:xfrm>
            <a:custGeom>
              <a:avLst/>
              <a:gdLst>
                <a:gd name="connsiteX0" fmla="*/ 1913194 w 3462112"/>
                <a:gd name="connsiteY0" fmla="*/ 0 h 1824215"/>
                <a:gd name="connsiteX1" fmla="*/ 2329853 w 3462112"/>
                <a:gd name="connsiteY1" fmla="*/ 127272 h 1824215"/>
                <a:gd name="connsiteX2" fmla="*/ 2355097 w 3462112"/>
                <a:gd name="connsiteY2" fmla="*/ 148100 h 1824215"/>
                <a:gd name="connsiteX3" fmla="*/ 2426822 w 3462112"/>
                <a:gd name="connsiteY3" fmla="*/ 109169 h 1824215"/>
                <a:gd name="connsiteX4" fmla="*/ 2716894 w 3462112"/>
                <a:gd name="connsiteY4" fmla="*/ 50606 h 1824215"/>
                <a:gd name="connsiteX5" fmla="*/ 3462112 w 3462112"/>
                <a:gd name="connsiteY5" fmla="*/ 795824 h 1824215"/>
                <a:gd name="connsiteX6" fmla="*/ 2716894 w 3462112"/>
                <a:gd name="connsiteY6" fmla="*/ 1541042 h 1824215"/>
                <a:gd name="connsiteX7" fmla="*/ 2300236 w 3462112"/>
                <a:gd name="connsiteY7" fmla="*/ 1413771 h 1824215"/>
                <a:gd name="connsiteX8" fmla="*/ 2274992 w 3462112"/>
                <a:gd name="connsiteY8" fmla="*/ 1392943 h 1824215"/>
                <a:gd name="connsiteX9" fmla="*/ 2203267 w 3462112"/>
                <a:gd name="connsiteY9" fmla="*/ 1431873 h 1824215"/>
                <a:gd name="connsiteX10" fmla="*/ 2201124 w 3462112"/>
                <a:gd name="connsiteY10" fmla="*/ 1432539 h 1824215"/>
                <a:gd name="connsiteX11" fmla="*/ 2166865 w 3462112"/>
                <a:gd name="connsiteY11" fmla="*/ 1495656 h 1824215"/>
                <a:gd name="connsiteX12" fmla="*/ 1548918 w 3462112"/>
                <a:gd name="connsiteY12" fmla="*/ 1824215 h 1824215"/>
                <a:gd name="connsiteX13" fmla="*/ 1132260 w 3462112"/>
                <a:gd name="connsiteY13" fmla="*/ 1696944 h 1824215"/>
                <a:gd name="connsiteX14" fmla="*/ 1107016 w 3462112"/>
                <a:gd name="connsiteY14" fmla="*/ 1676116 h 1824215"/>
                <a:gd name="connsiteX15" fmla="*/ 1035291 w 3462112"/>
                <a:gd name="connsiteY15" fmla="*/ 1715046 h 1824215"/>
                <a:gd name="connsiteX16" fmla="*/ 745218 w 3462112"/>
                <a:gd name="connsiteY16" fmla="*/ 1773609 h 1824215"/>
                <a:gd name="connsiteX17" fmla="*/ 0 w 3462112"/>
                <a:gd name="connsiteY17" fmla="*/ 1028391 h 1824215"/>
                <a:gd name="connsiteX18" fmla="*/ 745218 w 3462112"/>
                <a:gd name="connsiteY18" fmla="*/ 283173 h 1824215"/>
                <a:gd name="connsiteX19" fmla="*/ 1161877 w 3462112"/>
                <a:gd name="connsiteY19" fmla="*/ 410445 h 1824215"/>
                <a:gd name="connsiteX20" fmla="*/ 1187121 w 3462112"/>
                <a:gd name="connsiteY20" fmla="*/ 431273 h 1824215"/>
                <a:gd name="connsiteX21" fmla="*/ 1258846 w 3462112"/>
                <a:gd name="connsiteY21" fmla="*/ 392342 h 1824215"/>
                <a:gd name="connsiteX22" fmla="*/ 1260989 w 3462112"/>
                <a:gd name="connsiteY22" fmla="*/ 391677 h 1824215"/>
                <a:gd name="connsiteX23" fmla="*/ 1295248 w 3462112"/>
                <a:gd name="connsiteY23" fmla="*/ 328560 h 1824215"/>
                <a:gd name="connsiteX24" fmla="*/ 1913194 w 3462112"/>
                <a:gd name="connsiteY24" fmla="*/ 0 h 18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2112" h="1824215">
                  <a:moveTo>
                    <a:pt x="1913194" y="0"/>
                  </a:moveTo>
                  <a:cubicBezTo>
                    <a:pt x="2067534" y="0"/>
                    <a:pt x="2210915" y="46919"/>
                    <a:pt x="2329853" y="127272"/>
                  </a:cubicBezTo>
                  <a:lnTo>
                    <a:pt x="2355097" y="148100"/>
                  </a:lnTo>
                  <a:lnTo>
                    <a:pt x="2426822" y="109169"/>
                  </a:lnTo>
                  <a:cubicBezTo>
                    <a:pt x="2515978" y="71459"/>
                    <a:pt x="2614001" y="50606"/>
                    <a:pt x="2716894" y="50606"/>
                  </a:cubicBezTo>
                  <a:cubicBezTo>
                    <a:pt x="3128467" y="50606"/>
                    <a:pt x="3462112" y="384251"/>
                    <a:pt x="3462112" y="795824"/>
                  </a:cubicBezTo>
                  <a:cubicBezTo>
                    <a:pt x="3462112" y="1207397"/>
                    <a:pt x="3128467" y="1541042"/>
                    <a:pt x="2716894" y="1541042"/>
                  </a:cubicBezTo>
                  <a:cubicBezTo>
                    <a:pt x="2562554" y="1541042"/>
                    <a:pt x="2419173" y="1494123"/>
                    <a:pt x="2300236" y="1413771"/>
                  </a:cubicBezTo>
                  <a:lnTo>
                    <a:pt x="2274992" y="1392943"/>
                  </a:lnTo>
                  <a:lnTo>
                    <a:pt x="2203267" y="1431873"/>
                  </a:lnTo>
                  <a:lnTo>
                    <a:pt x="2201124" y="1432539"/>
                  </a:lnTo>
                  <a:lnTo>
                    <a:pt x="2166865" y="1495656"/>
                  </a:lnTo>
                  <a:cubicBezTo>
                    <a:pt x="2032944" y="1693885"/>
                    <a:pt x="1806151" y="1824215"/>
                    <a:pt x="1548918" y="1824215"/>
                  </a:cubicBezTo>
                  <a:cubicBezTo>
                    <a:pt x="1394578" y="1824215"/>
                    <a:pt x="1251197" y="1777296"/>
                    <a:pt x="1132260" y="1696944"/>
                  </a:cubicBezTo>
                  <a:lnTo>
                    <a:pt x="1107016" y="1676116"/>
                  </a:lnTo>
                  <a:lnTo>
                    <a:pt x="1035291" y="1715046"/>
                  </a:lnTo>
                  <a:cubicBezTo>
                    <a:pt x="946134" y="1752756"/>
                    <a:pt x="848112" y="1773609"/>
                    <a:pt x="745218" y="1773609"/>
                  </a:cubicBezTo>
                  <a:cubicBezTo>
                    <a:pt x="333645" y="1773609"/>
                    <a:pt x="0" y="1439964"/>
                    <a:pt x="0" y="1028391"/>
                  </a:cubicBezTo>
                  <a:cubicBezTo>
                    <a:pt x="0" y="616818"/>
                    <a:pt x="333645" y="283173"/>
                    <a:pt x="745218" y="283173"/>
                  </a:cubicBezTo>
                  <a:cubicBezTo>
                    <a:pt x="899558" y="283173"/>
                    <a:pt x="1042939" y="330092"/>
                    <a:pt x="1161877" y="410445"/>
                  </a:cubicBezTo>
                  <a:lnTo>
                    <a:pt x="1187121" y="431273"/>
                  </a:lnTo>
                  <a:lnTo>
                    <a:pt x="1258846" y="392342"/>
                  </a:lnTo>
                  <a:lnTo>
                    <a:pt x="1260989" y="391677"/>
                  </a:lnTo>
                  <a:lnTo>
                    <a:pt x="1295248" y="328560"/>
                  </a:lnTo>
                  <a:cubicBezTo>
                    <a:pt x="1429169" y="130330"/>
                    <a:pt x="1655961" y="0"/>
                    <a:pt x="1913194" y="0"/>
                  </a:cubicBezTo>
                  <a:close/>
                </a:path>
              </a:pathLst>
            </a:custGeom>
            <a:solidFill>
              <a:srgbClr val="00C1E7"/>
            </a:solidFill>
            <a:ln>
              <a:noFill/>
            </a:ln>
            <a:effectLst>
              <a:outerShdw blurRad="127000" dist="114300" dir="16200000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CDFC0CE-A88F-4810-9E3B-6ED1E78788F7}"/>
                </a:ext>
              </a:extLst>
            </p:cNvPr>
            <p:cNvSpPr txBox="1"/>
            <p:nvPr/>
          </p:nvSpPr>
          <p:spPr>
            <a:xfrm>
              <a:off x="4994247" y="1989591"/>
              <a:ext cx="3580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개발 환경 및 참고사항</a:t>
              </a:r>
              <a:endParaRPr lang="en-US" altLang="ko-KR" sz="240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79DA67B4-3045-4611-AB47-24BF1F47E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18746" y="2462719"/>
              <a:ext cx="3656200" cy="0"/>
            </a:xfrm>
            <a:prstGeom prst="line">
              <a:avLst/>
            </a:prstGeom>
            <a:ln w="28575">
              <a:solidFill>
                <a:srgbClr val="00C1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5143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354</Words>
  <Application>Microsoft Office PowerPoint</Application>
  <PresentationFormat>와이드스크린</PresentationFormat>
  <Paragraphs>149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210 네버랜드 B</vt:lpstr>
      <vt:lpstr>210 네버랜드 R</vt:lpstr>
      <vt:lpstr>210 디딤고딕 030</vt:lpstr>
      <vt:lpstr>D2Coding</vt:lpstr>
      <vt:lpstr>tvN 즐거운이야기 Bold</vt:lpstr>
      <vt:lpstr>맑은 고딕</vt:lpstr>
      <vt:lpstr>배달의민족 도현</vt:lpstr>
      <vt:lpstr>스웨거 TTF</vt:lpstr>
      <vt:lpstr>Arial</vt:lpstr>
      <vt:lpstr>Segoe UI Black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RayAri</cp:lastModifiedBy>
  <cp:revision>5</cp:revision>
  <dcterms:created xsi:type="dcterms:W3CDTF">2016-05-08T09:58:29Z</dcterms:created>
  <dcterms:modified xsi:type="dcterms:W3CDTF">2021-06-26T17:12:52Z</dcterms:modified>
</cp:coreProperties>
</file>