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3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4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0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9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41AE-3081-432C-8F82-9BFDFEB09414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AE2B-2DD8-43B2-84D3-662EAF6AF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5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</a:t>
            </a:r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2017182009 </a:t>
            </a:r>
            <a:r>
              <a:rPr lang="ko-KR" altLang="en-US" dirty="0" smtClean="0"/>
              <a:t>김준혁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1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개발 진척도</a:t>
            </a:r>
            <a:endParaRPr lang="ko-KR" altLang="en-US" sz="1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353961"/>
              </p:ext>
            </p:extLst>
          </p:nvPr>
        </p:nvGraphicFramePr>
        <p:xfrm>
          <a:off x="594759" y="557972"/>
          <a:ext cx="7793665" cy="617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78"/>
                <a:gridCol w="2974445"/>
                <a:gridCol w="2498533"/>
                <a:gridCol w="1130909"/>
              </a:tblGrid>
              <a:tr h="320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839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달리기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쿠키가 달려나간다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시간에 따른</a:t>
                      </a:r>
                      <a:r>
                        <a:rPr lang="en-US" altLang="ko-KR" sz="1400" baseline="0" dirty="0" smtClean="0"/>
                        <a:t> frame image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쿠키가 </a:t>
                      </a:r>
                      <a:r>
                        <a:rPr lang="en-US" altLang="ko-KR" sz="1400" baseline="0" dirty="0" smtClean="0"/>
                        <a:t>x</a:t>
                      </a:r>
                      <a:r>
                        <a:rPr lang="ko-KR" altLang="en-US" sz="1400" baseline="0" dirty="0" smtClean="0"/>
                        <a:t>방향으로 증가하지만 그리는 </a:t>
                      </a:r>
                      <a:r>
                        <a:rPr lang="en-US" altLang="ko-KR" sz="1400" baseline="0" dirty="0" smtClean="0"/>
                        <a:t>x</a:t>
                      </a:r>
                      <a:r>
                        <a:rPr lang="ko-KR" altLang="en-US" sz="1400" baseline="0" dirty="0" smtClean="0"/>
                        <a:t>좌표는 고정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815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단 점프까지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err="1" smtClean="0"/>
                        <a:t>단점프를</a:t>
                      </a:r>
                      <a:r>
                        <a:rPr lang="ko-KR" altLang="en-US" sz="1400" dirty="0" smtClean="0"/>
                        <a:t> 구현은 했지만 </a:t>
                      </a:r>
                      <a:r>
                        <a:rPr lang="ko-KR" altLang="en-US" sz="1400" dirty="0" err="1" smtClean="0"/>
                        <a:t>점프시에도</a:t>
                      </a:r>
                      <a:r>
                        <a:rPr lang="ko-KR" altLang="en-US" sz="1400" dirty="0" smtClean="0"/>
                        <a:t> 달리기 이미지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571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젤리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젤리 배치 및 </a:t>
                      </a:r>
                      <a:r>
                        <a:rPr lang="ko-KR" altLang="en-US" sz="1400" dirty="0" err="1" smtClean="0"/>
                        <a:t>획득시</a:t>
                      </a:r>
                      <a:r>
                        <a:rPr lang="ko-KR" altLang="en-US" sz="1400" dirty="0" smtClean="0"/>
                        <a:t> 점수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회복 젤리 </a:t>
                      </a:r>
                      <a:r>
                        <a:rPr lang="ko-KR" altLang="en-US" sz="1400" dirty="0" err="1" smtClean="0"/>
                        <a:t>미배치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/>
                </a:tc>
              </a:tr>
              <a:tr h="571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쿠키스킬구현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 시간이 지나면 쿠키 별 특수 능력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/>
                </a:tc>
              </a:tr>
              <a:tr h="560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날아오는 장애물 배치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날아오는 장애물은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땅에 박힌 장애물은 </a:t>
                      </a:r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815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배경이 서서히 </a:t>
                      </a:r>
                      <a:r>
                        <a:rPr lang="ko-KR" altLang="en-US" sz="1400" dirty="0" smtClean="0"/>
                        <a:t>움직임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배경이 서서히 움직임 그러나 부자연스러움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815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펫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뒤를 따라다니며 일정 시간마다 능력 발휘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/>
                </a:tc>
              </a:tr>
              <a:tr h="815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슬라이드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슬라이드 이미지가 나오며 높이가 낮아진다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공중에서 슬라이드 키를 눌러도 슬라이딩 하지 않음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88018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개발진척도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554130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184482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일주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회</a:t>
            </a:r>
            <a:endParaRPr lang="en-US" altLang="ko-KR" dirty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/>
              <a:t>월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일주  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86"/>
            <a:ext cx="8320753" cy="61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7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138</Words>
  <Application>Microsoft Office PowerPoint</Application>
  <PresentationFormat>화면 슬라이드 쇼(4:3)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2DGP 최종 발표</vt:lpstr>
      <vt:lpstr>개발 진척도</vt:lpstr>
      <vt:lpstr>Github commit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최종 발표</dc:title>
  <dc:creator>SIRATION</dc:creator>
  <cp:lastModifiedBy>SIRATION</cp:lastModifiedBy>
  <cp:revision>5</cp:revision>
  <dcterms:created xsi:type="dcterms:W3CDTF">2019-12-12T13:45:53Z</dcterms:created>
  <dcterms:modified xsi:type="dcterms:W3CDTF">2019-12-12T15:03:55Z</dcterms:modified>
</cp:coreProperties>
</file>