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9904-AFD3-4C70-BCA5-DD2BACF6398D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F175-11F3-40A9-9225-CEDAD5BDE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8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9904-AFD3-4C70-BCA5-DD2BACF6398D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F175-11F3-40A9-9225-CEDAD5BDE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86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9904-AFD3-4C70-BCA5-DD2BACF6398D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F175-11F3-40A9-9225-CEDAD5BDE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7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9904-AFD3-4C70-BCA5-DD2BACF6398D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F175-11F3-40A9-9225-CEDAD5BDE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07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9904-AFD3-4C70-BCA5-DD2BACF6398D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F175-11F3-40A9-9225-CEDAD5BDE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31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9904-AFD3-4C70-BCA5-DD2BACF6398D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F175-11F3-40A9-9225-CEDAD5BDE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3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9904-AFD3-4C70-BCA5-DD2BACF6398D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F175-11F3-40A9-9225-CEDAD5BDE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1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9904-AFD3-4C70-BCA5-DD2BACF6398D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F175-11F3-40A9-9225-CEDAD5BDE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02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9904-AFD3-4C70-BCA5-DD2BACF6398D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F175-11F3-40A9-9225-CEDAD5BDE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62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9904-AFD3-4C70-BCA5-DD2BACF6398D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F175-11F3-40A9-9225-CEDAD5BDE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17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9904-AFD3-4C70-BCA5-DD2BACF6398D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F175-11F3-40A9-9225-CEDAD5BDE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09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F9904-AFD3-4C70-BCA5-DD2BACF6398D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9F175-11F3-40A9-9225-CEDAD5BDE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47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2DGP </a:t>
            </a:r>
            <a:r>
              <a:rPr lang="ko-KR" altLang="en-US" dirty="0" smtClean="0"/>
              <a:t>중간발표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2017182009 </a:t>
            </a:r>
            <a:r>
              <a:rPr lang="ko-KR" altLang="en-US" dirty="0" smtClean="0"/>
              <a:t>김준혁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23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예시 구성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30" name="Picture 6" descr="C:\Users\SIRATION\Downloads\unnamed04444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08912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96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985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개발 범위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015484"/>
              </p:ext>
            </p:extLst>
          </p:nvPr>
        </p:nvGraphicFramePr>
        <p:xfrm>
          <a:off x="467544" y="980728"/>
          <a:ext cx="8229600" cy="558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구현 완료 여부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컨트롤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점프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슬라이드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단 점프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O(</a:t>
                      </a:r>
                      <a:r>
                        <a:rPr lang="ko-KR" altLang="en-US" dirty="0" err="1" smtClean="0"/>
                        <a:t>점프중</a:t>
                      </a:r>
                      <a:r>
                        <a:rPr lang="ko-KR" altLang="en-US" dirty="0" smtClean="0"/>
                        <a:t> 슬라이드 키를 눌러도 슬라이딩 하지 않음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능력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일정 시간이 지나면 능력 발휘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일정 시간이 지나면 백그라운드 배경 변화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백그라운드가 서서히 움직이는 것으로 대체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 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뒤로 갈수록 속도 증가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 (</a:t>
                      </a:r>
                      <a:r>
                        <a:rPr lang="ko-KR" altLang="en-US" dirty="0" smtClean="0"/>
                        <a:t>쉽게 구현 가능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기능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체력이 점차 감소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물리를 통한 점프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젤리</a:t>
                      </a:r>
                      <a:r>
                        <a:rPr lang="ko-KR" altLang="en-US" baseline="0" dirty="0" smtClean="0"/>
                        <a:t> 점수 증가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최고 점수 증가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장애물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장애물 배치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 (</a:t>
                      </a:r>
                      <a:r>
                        <a:rPr lang="ko-KR" altLang="en-US" dirty="0" smtClean="0"/>
                        <a:t>그러나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종류의 장애물 추가 배치 예정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84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계획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837532"/>
              </p:ext>
            </p:extLst>
          </p:nvPr>
        </p:nvGraphicFramePr>
        <p:xfrm>
          <a:off x="457200" y="1600200"/>
          <a:ext cx="82296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536"/>
                <a:gridCol w="1584176"/>
                <a:gridCol w="49068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진행 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리소스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땅에 박혀있는 장애물 리소스 추가 필요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달리기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구현 완료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점프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단 점프까지 구현 완료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점프시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덤블링</a:t>
                      </a:r>
                      <a:r>
                        <a:rPr lang="ko-KR" altLang="en-US" dirty="0" smtClean="0"/>
                        <a:t> 하는 </a:t>
                      </a:r>
                      <a:r>
                        <a:rPr lang="ko-KR" altLang="en-US" dirty="0" err="1" smtClean="0"/>
                        <a:t>스프라이트</a:t>
                      </a:r>
                      <a:r>
                        <a:rPr lang="ko-KR" altLang="en-US" dirty="0" smtClean="0"/>
                        <a:t> 구현 필요 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젤리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장애물을 피해 젤리 배치 완료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쿠키스킬구현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장애물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Flying</a:t>
                      </a:r>
                      <a:r>
                        <a:rPr lang="ko-KR" altLang="en-US" dirty="0" smtClean="0"/>
                        <a:t>장애물 배치 완료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Fix</a:t>
                      </a:r>
                      <a:r>
                        <a:rPr lang="ko-KR" altLang="en-US" baseline="0" dirty="0" smtClean="0"/>
                        <a:t>장애물도 </a:t>
                      </a:r>
                      <a:r>
                        <a:rPr lang="ko-KR" altLang="en-US" baseline="0" dirty="0" err="1" smtClean="0"/>
                        <a:t>배치해야함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배경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배경이 서서히 움직임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완료</a:t>
                      </a:r>
                      <a:r>
                        <a:rPr lang="en-US" altLang="ko-KR" dirty="0" smtClean="0"/>
                        <a:t>) , </a:t>
                      </a:r>
                      <a:r>
                        <a:rPr lang="ko-KR" altLang="en-US" dirty="0" smtClean="0"/>
                        <a:t>바닥 필요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펫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펫</a:t>
                      </a:r>
                      <a:r>
                        <a:rPr lang="ko-KR" altLang="en-US" dirty="0" smtClean="0"/>
                        <a:t> 리소스 필요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오류 수정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89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Commit </a:t>
            </a:r>
            <a:r>
              <a:rPr lang="ko-KR" altLang="en-US" dirty="0" smtClean="0"/>
              <a:t>통계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352928" cy="457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699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176</Words>
  <Application>Microsoft Office PowerPoint</Application>
  <PresentationFormat>화면 슬라이드 쇼(4:3)</PresentationFormat>
  <Paragraphs>62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2DGP 중간발표</vt:lpstr>
      <vt:lpstr>화면 예시 구성</vt:lpstr>
      <vt:lpstr>개발 범위</vt:lpstr>
      <vt:lpstr>개발 계획</vt:lpstr>
      <vt:lpstr>GitHub Commit 통계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중간발표</dc:title>
  <dc:creator>SIRATION</dc:creator>
  <cp:lastModifiedBy>SIRATION</cp:lastModifiedBy>
  <cp:revision>5</cp:revision>
  <dcterms:created xsi:type="dcterms:W3CDTF">2019-10-31T13:44:34Z</dcterms:created>
  <dcterms:modified xsi:type="dcterms:W3CDTF">2019-10-31T14:34:39Z</dcterms:modified>
</cp:coreProperties>
</file>