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35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2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8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9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6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7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84B5-EDED-4F08-8CA5-AC8DE793F69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44D2-2C41-4AE1-880F-9599DE131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HLX5OKs87c" TargetMode="External"/><Relationship Id="rId2" Type="http://schemas.openxmlformats.org/officeDocument/2006/relationships/hyperlink" Target="https://youtu.be/ZAhDFAEWil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동영상 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https://youtu.be/ZAhDFAEWil0</a:t>
            </a:r>
            <a:r>
              <a:rPr lang="en-US" altLang="ko-KR" dirty="0" smtClean="0"/>
              <a:t>  -&gt;</a:t>
            </a:r>
            <a:r>
              <a:rPr lang="ko-KR" altLang="en-US" dirty="0" err="1" smtClean="0"/>
              <a:t>게임뷰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https://youtu.be/rHLX5OKs87c</a:t>
            </a:r>
            <a:r>
              <a:rPr lang="en-US" altLang="ko-KR" dirty="0" smtClean="0"/>
              <a:t> -&gt;</a:t>
            </a:r>
            <a:r>
              <a:rPr lang="ko-KR" altLang="en-US" dirty="0" err="1" smtClean="0"/>
              <a:t>씬뷰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7539" cy="43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8058"/>
            <a:ext cx="9177539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5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1"/>
            <a:ext cx="3995936" cy="685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0"/>
            <a:ext cx="4230667" cy="688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0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유튜브 동영상 링크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SIRATION</dc:creator>
  <cp:lastModifiedBy>SIRATION</cp:lastModifiedBy>
  <cp:revision>3</cp:revision>
  <dcterms:created xsi:type="dcterms:W3CDTF">2019-10-01T15:35:20Z</dcterms:created>
  <dcterms:modified xsi:type="dcterms:W3CDTF">2019-10-30T00:57:18Z</dcterms:modified>
</cp:coreProperties>
</file>