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4/2/2024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9785767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7772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6931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6172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2090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26174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6301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8130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7605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9361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9957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41444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4/2/2024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8131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548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1326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90772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77996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6819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745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289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3043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7611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8150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34196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9473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xmlns="" val="6915372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3117529" y="4586365"/>
            <a:ext cx="7980183"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457200" indent="-457200" algn="l">
              <a:lnSpc>
                <a:spcPct val="100000"/>
              </a:lnSpc>
              <a:spcBef>
                <a:spcPts val="0"/>
              </a:spcBef>
              <a:spcAft>
                <a:spcPts val="0"/>
              </a:spcAft>
              <a:buClrTx/>
              <a:buAutoNum type="arabicPeriod"/>
            </a:pPr>
            <a:r>
              <a:rPr lang="en-US" altLang="zh-CN" sz="2000" b="1" dirty="0" err="1" smtClean="0">
                <a:solidFill>
                  <a:srgbClr val="1481AC"/>
                </a:solidFill>
                <a:latin typeface="Arial" pitchFamily="34" charset="0"/>
                <a:ea typeface="华文中宋" charset="0"/>
                <a:cs typeface="Arial" pitchFamily="34" charset="0"/>
              </a:rPr>
              <a:t>V.Abdul</a:t>
            </a:r>
            <a:r>
              <a:rPr lang="en-US" altLang="zh-CN" sz="2000" b="1" dirty="0" smtClean="0">
                <a:solidFill>
                  <a:srgbClr val="1481AC"/>
                </a:solidFill>
                <a:latin typeface="Arial" pitchFamily="34" charset="0"/>
                <a:ea typeface="华文中宋" charset="0"/>
                <a:cs typeface="Arial" pitchFamily="34" charset="0"/>
              </a:rPr>
              <a:t> </a:t>
            </a:r>
            <a:r>
              <a:rPr lang="en-US" altLang="zh-CN" sz="2000" b="1" dirty="0" err="1" smtClean="0">
                <a:solidFill>
                  <a:srgbClr val="1481AC"/>
                </a:solidFill>
                <a:latin typeface="Arial" pitchFamily="34" charset="0"/>
                <a:ea typeface="华文中宋" charset="0"/>
                <a:cs typeface="Arial" pitchFamily="34" charset="0"/>
              </a:rPr>
              <a:t>Faizal</a:t>
            </a:r>
            <a:endParaRPr lang="en-US" altLang="zh-CN" sz="2000" b="1" i="0" u="none" strike="noStrike" kern="1200" cap="none" spc="0" baseline="0" dirty="0">
              <a:solidFill>
                <a:srgbClr val="1481AC"/>
              </a:solidFill>
              <a:latin typeface="Arial" pitchFamily="34" charset="0"/>
              <a:ea typeface="华文中宋"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dirty="0" err="1">
                <a:solidFill>
                  <a:srgbClr val="1481AC"/>
                </a:solidFill>
                <a:latin typeface="Arial" pitchFamily="34" charset="0"/>
                <a:ea typeface="华文中宋" charset="0"/>
                <a:cs typeface="Arial" pitchFamily="34" charset="0"/>
              </a:rPr>
              <a:t>Nellai</a:t>
            </a:r>
            <a:r>
              <a:rPr lang="en-US" altLang="zh-CN" sz="2000" b="1" i="0" u="none" strike="noStrike" kern="1200" cap="none" spc="0" baseline="0" dirty="0">
                <a:solidFill>
                  <a:srgbClr val="1481AC"/>
                </a:solidFill>
                <a:latin typeface="Arial" pitchFamily="34" charset="0"/>
                <a:ea typeface="华文中宋" charset="0"/>
                <a:cs typeface="Arial" pitchFamily="34" charset="0"/>
              </a:rPr>
              <a:t> College Of Engineering</a:t>
            </a: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B.E/CSE</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196254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00625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10751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182558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604803" y="121858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26579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94894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xmlns="" val="185287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23956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38923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204964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xmlns="" val="213651934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TotalTime>
  <Words>748</Words>
  <Application>Yozo_Office</Application>
  <PresentationFormat>Custom</PresentationFormat>
  <Paragraphs>72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24</cp:revision>
  <dcterms:created xsi:type="dcterms:W3CDTF">2021-05-26T16:50:10Z</dcterms:created>
  <dcterms:modified xsi:type="dcterms:W3CDTF">2024-04-02T13:50:50Z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