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78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6017-F3E9-4499-B6BD-D547499BCFE7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518D-88F1-4224-A212-37A9A1F873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2499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6017-F3E9-4499-B6BD-D547499BCFE7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518D-88F1-4224-A212-37A9A1F873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7966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6017-F3E9-4499-B6BD-D547499BCFE7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518D-88F1-4224-A212-37A9A1F873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164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6017-F3E9-4499-B6BD-D547499BCFE7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518D-88F1-4224-A212-37A9A1F873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41890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6017-F3E9-4499-B6BD-D547499BCFE7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518D-88F1-4224-A212-37A9A1F873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75814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ksen 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i-FI" smtClean="0"/>
              <a:t>Muokkaa tekstin perustyylejä napsauttamalla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6017-F3E9-4499-B6BD-D547499BCFE7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518D-88F1-4224-A212-37A9A1F873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05225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si tai epäto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i-FI" smtClean="0"/>
              <a:t>Muokkaa tekstin perustyylejä napsauttamalla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6017-F3E9-4499-B6BD-D547499BCFE7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518D-88F1-4224-A212-37A9A1F873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79458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6017-F3E9-4499-B6BD-D547499BCFE7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518D-88F1-4224-A212-37A9A1F873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99164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6017-F3E9-4499-B6BD-D547499BCFE7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518D-88F1-4224-A212-37A9A1F873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9914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6017-F3E9-4499-B6BD-D547499BCFE7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56C518D-88F1-4224-A212-37A9A1F873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5685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6017-F3E9-4499-B6BD-D547499BCFE7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518D-88F1-4224-A212-37A9A1F873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808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6017-F3E9-4499-B6BD-D547499BCFE7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518D-88F1-4224-A212-37A9A1F873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8208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6017-F3E9-4499-B6BD-D547499BCFE7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518D-88F1-4224-A212-37A9A1F873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0050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6017-F3E9-4499-B6BD-D547499BCFE7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518D-88F1-4224-A212-37A9A1F873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9702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6017-F3E9-4499-B6BD-D547499BCFE7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518D-88F1-4224-A212-37A9A1F873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8724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6017-F3E9-4499-B6BD-D547499BCFE7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518D-88F1-4224-A212-37A9A1F873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8127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6017-F3E9-4499-B6BD-D547499BCFE7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518D-88F1-4224-A212-37A9A1F873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6865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A26017-F3E9-4499-B6BD-D547499BCFE7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6C518D-88F1-4224-A212-37A9A1F873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489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Home </a:t>
            </a:r>
            <a:r>
              <a:rPr lang="fi-FI" dirty="0" err="1"/>
              <a:t>screen</a:t>
            </a:r>
            <a:r>
              <a:rPr lang="fi-FI" dirty="0"/>
              <a:t> </a:t>
            </a:r>
            <a:r>
              <a:rPr lang="fi-FI" dirty="0" err="1"/>
              <a:t>widgets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Antti Mäkelä</a:t>
            </a:r>
          </a:p>
          <a:p>
            <a:r>
              <a:rPr lang="fi-FI" dirty="0"/>
              <a:t>Santeri Taponen</a:t>
            </a:r>
          </a:p>
        </p:txBody>
      </p:sp>
    </p:spTree>
    <p:extLst>
      <p:ext uri="{BB962C8B-B14F-4D97-AF65-F5344CB8AC3E}">
        <p14:creationId xmlns:p14="http://schemas.microsoft.com/office/powerpoint/2010/main" val="580042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xmlns="" id="{4E76C8E1-8719-4DE6-A631-023F83927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When</a:t>
            </a:r>
            <a:r>
              <a:rPr lang="fi-FI" dirty="0"/>
              <a:t> is my </a:t>
            </a:r>
            <a:r>
              <a:rPr lang="fi-FI" dirty="0" err="1"/>
              <a:t>onUpdate</a:t>
            </a:r>
            <a:r>
              <a:rPr lang="fi-FI" dirty="0"/>
              <a:t> </a:t>
            </a:r>
            <a:r>
              <a:rPr lang="fi-FI" dirty="0" err="1"/>
              <a:t>called</a:t>
            </a:r>
            <a:r>
              <a:rPr lang="fi-FI" dirty="0"/>
              <a:t>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xmlns="" id="{237D3070-FB87-4469-AABF-92055A270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</a:t>
            </a:r>
            <a:r>
              <a:rPr lang="en-US" dirty="0" err="1"/>
              <a:t>updatePeriodMillis</a:t>
            </a:r>
            <a:endParaRPr lang="en-US" dirty="0"/>
          </a:p>
          <a:p>
            <a:pPr lvl="1"/>
            <a:r>
              <a:rPr lang="en-US" dirty="0"/>
              <a:t>Can only update once per 30 minutes with this</a:t>
            </a:r>
          </a:p>
          <a:p>
            <a:r>
              <a:rPr lang="en-US" dirty="0"/>
              <a:t>Whenever the system feels like updating the widgets</a:t>
            </a:r>
          </a:p>
          <a:p>
            <a:r>
              <a:rPr lang="en-US" dirty="0"/>
              <a:t>When someone else requests the update implicitly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98723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xmlns="" id="{6144BD72-A385-45AB-BD1E-E5796F3DF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Updating</a:t>
            </a:r>
            <a:r>
              <a:rPr lang="fi-FI" dirty="0"/>
              <a:t> </a:t>
            </a:r>
            <a:r>
              <a:rPr lang="fi-FI" dirty="0" err="1"/>
              <a:t>them</a:t>
            </a:r>
            <a:r>
              <a:rPr lang="fi-FI" dirty="0"/>
              <a:t> </a:t>
            </a:r>
            <a:r>
              <a:rPr lang="fi-FI" dirty="0" err="1"/>
              <a:t>widgets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intents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xmlns="" id="{E7E005E2-932B-4FC4-81D0-DB56B61FC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MyCoolestWidget</a:t>
            </a:r>
            <a:r>
              <a:rPr lang="fi-FI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fi-FI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setAction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AppWidgetManager</a:t>
            </a:r>
            <a:r>
              <a:rPr lang="fi-FI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ACTION_APPWIDGET_UPDATE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AppWidgetManager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appWidgetManager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AppWidgetManager</a:t>
            </a:r>
            <a:r>
              <a:rPr lang="fi-FI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ids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appWidgetManager</a:t>
            </a:r>
            <a:r>
              <a:rPr lang="fi-FI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getAppWidgetIds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fi-FI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i-FI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ComponentName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getApplication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MyCoolestWidget</a:t>
            </a:r>
            <a:r>
              <a:rPr lang="fi-FI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fi-FI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putExtra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AppWidgetManager</a:t>
            </a:r>
            <a:r>
              <a:rPr lang="fi-FI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EXTRA_APPWIDGET_IDS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ids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sendBroadcast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i-FI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032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xmlns="" id="{2CFC40F0-6374-45BC-BFFA-AF0F2853A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Control </a:t>
            </a:r>
            <a:r>
              <a:rPr lang="fi-FI" dirty="0" err="1"/>
              <a:t>widgets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xmlns="" id="{69DD5509-87CA-4500-80D5-33CB55BC1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//Start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MyActivity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when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my_button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is clicked</a:t>
            </a:r>
          </a:p>
          <a:p>
            <a:pPr marL="0" indent="0">
              <a:buNone/>
            </a:pP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MyActivity</a:t>
            </a:r>
            <a:r>
              <a:rPr lang="fi-FI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PendingIntent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pendingIntent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PendingIntent</a:t>
            </a:r>
            <a:r>
              <a:rPr lang="fi-FI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getActivity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i-FI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i-FI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remoteViews</a:t>
            </a:r>
            <a:r>
              <a:rPr lang="fi-FI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setOnClickPendingIntent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fi-FI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fi-FI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my_button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pendingIntent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i-FI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351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xmlns="" id="{55BC258B-81E1-4E05-A9D5-88DAB5B6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Collection</a:t>
            </a:r>
            <a:r>
              <a:rPr lang="fi-FI" dirty="0"/>
              <a:t> </a:t>
            </a:r>
            <a:r>
              <a:rPr lang="fi-FI" dirty="0" err="1"/>
              <a:t>widgets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xmlns="" id="{2FBD3413-7D2F-4519-AA4D-ABD52BDA0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you'll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:</a:t>
            </a:r>
          </a:p>
          <a:p>
            <a:pPr lvl="1"/>
            <a:r>
              <a:rPr lang="en-US" dirty="0" err="1"/>
              <a:t>RemoteViewsFactory</a:t>
            </a:r>
            <a:r>
              <a:rPr lang="en-US" dirty="0"/>
              <a:t>, which constructs the views for individual items</a:t>
            </a:r>
          </a:p>
          <a:p>
            <a:pPr lvl="1"/>
            <a:r>
              <a:rPr lang="en-US" dirty="0" err="1"/>
              <a:t>RemoteViewsService</a:t>
            </a:r>
            <a:r>
              <a:rPr lang="en-US" dirty="0"/>
              <a:t>, to provide the </a:t>
            </a:r>
            <a:r>
              <a:rPr lang="en-US" dirty="0" err="1"/>
              <a:t>RemoteViewsFactory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87720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xmlns="" id="{0625E2C9-93DF-4340-9552-B94053FE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RemoteViewsService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xmlns="" id="{7222C7DD-54D6-42DC-B59C-0F042F5EA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i-FI" sz="20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fi-FI" sz="2000" dirty="0" err="1">
                <a:solidFill>
                  <a:srgbClr val="0000FF"/>
                </a:solidFill>
                <a:highlight>
                  <a:srgbClr val="FFFFFF"/>
                </a:highlight>
              </a:rPr>
              <a:t>service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2000" dirty="0" err="1">
                <a:solidFill>
                  <a:srgbClr val="FF0000"/>
                </a:solidFill>
                <a:highlight>
                  <a:srgbClr val="FFFFFF"/>
                </a:highlight>
              </a:rPr>
              <a:t>android:name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i-FI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".</a:t>
            </a:r>
            <a:r>
              <a:rPr lang="fi-FI" sz="20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MyRemoteViewsService</a:t>
            </a:r>
            <a:r>
              <a:rPr lang="fi-FI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2000" dirty="0" err="1">
                <a:solidFill>
                  <a:srgbClr val="FF0000"/>
                </a:solidFill>
                <a:highlight>
                  <a:srgbClr val="FFFFFF"/>
                </a:highlight>
              </a:rPr>
              <a:t>android:permission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i-FI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i-FI" sz="20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android.permission.BIND_REMOTEVIEWS</a:t>
            </a:r>
            <a:r>
              <a:rPr lang="fi-FI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i-FI" sz="20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fi-FI" sz="20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20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fi-FI" sz="2000" dirty="0" err="1">
                <a:solidFill>
                  <a:srgbClr val="0000FF"/>
                </a:solidFill>
                <a:highlight>
                  <a:srgbClr val="FFFFFF"/>
                </a:highlight>
              </a:rPr>
              <a:t>service</a:t>
            </a:r>
            <a:r>
              <a:rPr lang="fi-FI" sz="20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buNone/>
            </a:pPr>
            <a:endParaRPr lang="fi-FI" sz="20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MyRemoteViewsService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RemoteViewsService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RemoteViewsFactory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onGetViewFactory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Intent intent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i-FI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MyRemoteViewsFactory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i-FI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52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xmlns="" id="{52919F18-0570-429D-93C8-FBBFE7AB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RemoteViewsFactory</a:t>
            </a:r>
            <a:r>
              <a:rPr lang="fi-FI" dirty="0"/>
              <a:t> –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Important</a:t>
            </a:r>
            <a:r>
              <a:rPr lang="fi-FI" dirty="0"/>
              <a:t> </a:t>
            </a:r>
            <a:r>
              <a:rPr lang="fi-FI" dirty="0" err="1"/>
              <a:t>Parts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xmlns="" id="{370F04F3-F391-46E5-9FAC-69F5C749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i-FI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MyRemoteViewsFactory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i-FI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RemoteViewsService</a:t>
            </a:r>
            <a:r>
              <a:rPr lang="fi-FI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RemoteViewsFactory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MyRemoteViewsFactory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Context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Intent intent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i-FI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onDataSetChanged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i-FI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getCount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RemoteViews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getViewAt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endParaRPr lang="en-US" sz="20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i-FI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872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xmlns="" id="{77177E5D-9D25-4233-9656-710DA636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More </a:t>
            </a:r>
            <a:r>
              <a:rPr lang="fi-FI" dirty="0" err="1"/>
              <a:t>RemoteViewsFactory</a:t>
            </a:r>
            <a:r>
              <a:rPr lang="fi-FI" dirty="0"/>
              <a:t> </a:t>
            </a:r>
            <a:r>
              <a:rPr lang="fi-FI" dirty="0" err="1"/>
              <a:t>stuff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xmlns="" id="{AF8FD770-83ED-4658-BD2D-DB2E635E3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i-FI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fi-FI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i-FI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i-FI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onDestroy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i-FI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//For </a:t>
            </a:r>
            <a:r>
              <a:rPr lang="fi-FI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custom</a:t>
            </a:r>
            <a:r>
              <a:rPr lang="fi-FI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loading</a:t>
            </a:r>
            <a:r>
              <a:rPr lang="fi-FI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endParaRPr lang="fi-FI" sz="20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i-FI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RemoteViews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getLoadingView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//How many different "view types" there is</a:t>
            </a: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i-FI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getViewTypeCount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getItemId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i-FI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hasStableIds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i-FI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807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xmlns="" id="{B79AF13C-1FB8-41F6-B197-97162844F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RemoteViewsFactory</a:t>
            </a:r>
            <a:r>
              <a:rPr lang="fi-FI" dirty="0"/>
              <a:t> </a:t>
            </a:r>
            <a:r>
              <a:rPr lang="fi-FI" dirty="0" err="1"/>
              <a:t>onDataSetChanged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xmlns="" id="{57AF2600-F8F8-4F9F-B65E-A50E77B9A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i-FI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onDataSetChanged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//</a:t>
            </a:r>
            <a:r>
              <a:rPr lang="fi-FI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fi-FI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fi-FI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fi-FI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i-FI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lang="fi-FI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fi-FI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lang="fi-FI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take</a:t>
            </a:r>
            <a:r>
              <a:rPr lang="fi-FI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10 </a:t>
            </a:r>
            <a:r>
              <a:rPr lang="fi-FI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endParaRPr lang="fi-FI" sz="20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i-FI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i-FI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LoadDataArrayFromSomewhere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i-FI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385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xmlns="" id="{65D41DC7-E83D-47D0-A03F-B473AFDDB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RemoteViews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getViewAt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RemoteViews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remoteViews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RemoteViews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myContext</a:t>
            </a:r>
            <a:r>
              <a:rPr lang="fi-FI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getPackageName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fi-FI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lang="fi-FI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widget_list_item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remoteViews</a:t>
            </a:r>
            <a:r>
              <a:rPr lang="fi-FI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setTextViewText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fi-FI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fi-FI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widget_item_text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fi-FI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fi-FI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getText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i-FI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remoteViews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i-FI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257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xmlns="" id="{B083A4ED-D372-4C67-BBB8-D71356B3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AppWidgetProvider</a:t>
            </a:r>
            <a:r>
              <a:rPr lang="en-US" dirty="0"/>
              <a:t> also needs to know things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xmlns="" id="{E268F762-E773-4427-A136-4D7D018DE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i-FI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onUpdate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AppWidgetManager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awm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ids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MyRemoteViewsService</a:t>
            </a:r>
            <a:r>
              <a:rPr lang="fi-FI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fi-FI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putExtra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fi-FI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setData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fi-FI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fi-FI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toUri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fi-FI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URI_INTENT_SCHEME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remoteViews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setRemoteAdapter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my_list_view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intent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i-FI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0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General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An </a:t>
            </a:r>
            <a:r>
              <a:rPr lang="fi-FI" dirty="0" err="1"/>
              <a:t>essential</a:t>
            </a:r>
            <a:r>
              <a:rPr lang="fi-FI" dirty="0"/>
              <a:t> </a:t>
            </a:r>
            <a:r>
              <a:rPr lang="fi-FI" dirty="0" err="1"/>
              <a:t>aspect</a:t>
            </a:r>
            <a:r>
              <a:rPr lang="fi-FI" dirty="0"/>
              <a:t> of home </a:t>
            </a:r>
            <a:r>
              <a:rPr lang="fi-FI" dirty="0" err="1"/>
              <a:t>screen</a:t>
            </a:r>
            <a:r>
              <a:rPr lang="fi-FI" dirty="0"/>
              <a:t> </a:t>
            </a:r>
            <a:r>
              <a:rPr lang="fi-FI" dirty="0" err="1"/>
              <a:t>customization</a:t>
            </a:r>
            <a:endParaRPr lang="fi-FI" dirty="0"/>
          </a:p>
          <a:p>
            <a:r>
              <a:rPr lang="fi-FI" dirty="0" err="1"/>
              <a:t>Views</a:t>
            </a:r>
            <a:r>
              <a:rPr lang="fi-FI" dirty="0"/>
              <a:t> </a:t>
            </a:r>
            <a:r>
              <a:rPr lang="fi-FI" dirty="0" err="1"/>
              <a:t>important</a:t>
            </a:r>
            <a:r>
              <a:rPr lang="fi-FI" dirty="0"/>
              <a:t> data and </a:t>
            </a:r>
            <a:r>
              <a:rPr lang="fi-FI" dirty="0" err="1"/>
              <a:t>features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an </a:t>
            </a:r>
            <a:r>
              <a:rPr lang="fi-FI" dirty="0" err="1"/>
              <a:t>app</a:t>
            </a:r>
            <a:endParaRPr lang="fi-FI" dirty="0"/>
          </a:p>
          <a:p>
            <a:r>
              <a:rPr lang="fi-FI" dirty="0"/>
              <a:t>Can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moved</a:t>
            </a:r>
            <a:r>
              <a:rPr lang="fi-FI" dirty="0"/>
              <a:t> </a:t>
            </a:r>
            <a:r>
              <a:rPr lang="fi-FI" dirty="0" err="1"/>
              <a:t>across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home </a:t>
            </a:r>
            <a:r>
              <a:rPr lang="fi-FI" dirty="0" err="1"/>
              <a:t>screen</a:t>
            </a:r>
            <a:r>
              <a:rPr lang="fi-FI" dirty="0"/>
              <a:t> </a:t>
            </a:r>
            <a:r>
              <a:rPr lang="fi-FI" dirty="0" err="1"/>
              <a:t>panels</a:t>
            </a:r>
            <a:r>
              <a:rPr lang="fi-FI" dirty="0"/>
              <a:t> and </a:t>
            </a:r>
            <a:r>
              <a:rPr lang="fi-FI" dirty="0" err="1"/>
              <a:t>resized</a:t>
            </a:r>
            <a:r>
              <a:rPr lang="fi-FI" dirty="0"/>
              <a:t> (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supported</a:t>
            </a:r>
            <a:r>
              <a:rPr lang="fi-FI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3867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xmlns="" id="{61BA8CF2-F009-42A5-B968-531926FD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Interaction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collections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xmlns="" id="{CDD3E024-CC12-4759-BE40-EA56D1E5A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setPendingIntentTemplate</a:t>
            </a:r>
            <a:endParaRPr lang="en-US" dirty="0"/>
          </a:p>
          <a:p>
            <a:pPr lvl="1"/>
            <a:r>
              <a:rPr lang="en-US" dirty="0"/>
              <a:t>Provide the target for all </a:t>
            </a:r>
            <a:r>
              <a:rPr lang="en-US" dirty="0" err="1"/>
              <a:t>onClick</a:t>
            </a:r>
            <a:r>
              <a:rPr lang="en-US" dirty="0"/>
              <a:t> in the collection</a:t>
            </a:r>
          </a:p>
          <a:p>
            <a:r>
              <a:rPr lang="en-US" dirty="0" err="1"/>
              <a:t>setOnClickFillInIntent</a:t>
            </a:r>
            <a:endParaRPr lang="en-US" dirty="0"/>
          </a:p>
          <a:p>
            <a:pPr lvl="1"/>
            <a:r>
              <a:rPr lang="en-US" dirty="0"/>
              <a:t>Provide extra per-item data for </a:t>
            </a:r>
            <a:r>
              <a:rPr lang="en-US" dirty="0" err="1"/>
              <a:t>onClick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81705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xmlns="" id="{527AEC66-E4E5-49C2-9D38-A938B358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AppWidgetProvider</a:t>
            </a:r>
            <a:r>
              <a:rPr lang="fi-FI" dirty="0"/>
              <a:t> </a:t>
            </a:r>
            <a:r>
              <a:rPr lang="fi-FI" dirty="0" err="1"/>
              <a:t>onUpdate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xmlns="" id="{A8BF3482-359E-4B6F-A0EB-F819687FA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fi-FI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putExtra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fi-FI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setData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fi-FI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clickIntent</a:t>
            </a:r>
            <a:r>
              <a:rPr lang="fi-FI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toUri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fi-FI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URI_INTENT_SCHEME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</a:p>
          <a:p>
            <a:pPr marL="0" indent="0">
              <a:buNone/>
            </a:pP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PendingIntent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pendingIntent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PendingIntent</a:t>
            </a:r>
            <a:r>
              <a:rPr lang="fi-FI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getBroadcast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PendingIntent</a:t>
            </a:r>
            <a:r>
              <a:rPr lang="fi-FI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FLAG_UPDATE_CURRENT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remoteViews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setPendingIntentTemplate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my_list_view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20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pendingIntent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i-FI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48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xmlns="" id="{BE68ECD1-6D44-49E2-990B-D6E3E3940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RemoteViewsFactory</a:t>
            </a:r>
            <a:r>
              <a:rPr lang="fi-FI" dirty="0"/>
              <a:t> </a:t>
            </a:r>
            <a:r>
              <a:rPr lang="fi-FI" dirty="0" err="1"/>
              <a:t>getViewAt</a:t>
            </a:r>
            <a:r>
              <a:rPr lang="fi-FI" dirty="0"/>
              <a:t>: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xmlns="" id="{0D27DEEE-38B9-4ACC-B03A-24A21F837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i-FI" sz="20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sv-SE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v-SE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putExtra</a:t>
            </a:r>
            <a:r>
              <a:rPr lang="sv-SE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EXTRA_LIST_ITEM_ID</a:t>
            </a:r>
            <a:r>
              <a:rPr lang="sv-SE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sv-SE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sv-SE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getItemId</a:t>
            </a:r>
            <a:r>
              <a:rPr lang="sv-SE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sv-SE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sv-SE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remoteViews</a:t>
            </a:r>
            <a:r>
              <a:rPr lang="fi-FI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setOnClickFillInIntent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fi-FI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fi-FI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my_list_button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fi-FI" sz="20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i-FI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16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Types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 err="1"/>
              <a:t>Information</a:t>
            </a:r>
            <a:r>
              <a:rPr lang="fi-FI" dirty="0"/>
              <a:t> </a:t>
            </a:r>
            <a:r>
              <a:rPr lang="fi-FI" dirty="0" err="1"/>
              <a:t>widgets</a:t>
            </a:r>
            <a:endParaRPr lang="fi-FI" dirty="0"/>
          </a:p>
          <a:p>
            <a:pPr lvl="1"/>
            <a:r>
              <a:rPr lang="fi-FI" dirty="0"/>
              <a:t>Show </a:t>
            </a:r>
            <a:r>
              <a:rPr lang="fi-FI" dirty="0" err="1"/>
              <a:t>important</a:t>
            </a:r>
            <a:r>
              <a:rPr lang="fi-FI" dirty="0"/>
              <a:t> </a:t>
            </a:r>
            <a:r>
              <a:rPr lang="fi-FI" dirty="0" err="1"/>
              <a:t>information</a:t>
            </a:r>
            <a:r>
              <a:rPr lang="fi-FI" dirty="0"/>
              <a:t> and </a:t>
            </a:r>
            <a:r>
              <a:rPr lang="fi-FI" dirty="0" err="1"/>
              <a:t>track</a:t>
            </a:r>
            <a:r>
              <a:rPr lang="fi-FI" dirty="0"/>
              <a:t> </a:t>
            </a:r>
            <a:r>
              <a:rPr lang="fi-FI" dirty="0" err="1"/>
              <a:t>information</a:t>
            </a:r>
            <a:r>
              <a:rPr lang="fi-FI" dirty="0"/>
              <a:t> </a:t>
            </a:r>
            <a:r>
              <a:rPr lang="fi-FI" dirty="0" err="1"/>
              <a:t>changes</a:t>
            </a:r>
            <a:r>
              <a:rPr lang="fi-FI" dirty="0"/>
              <a:t> </a:t>
            </a:r>
            <a:r>
              <a:rPr lang="fi-FI" dirty="0" err="1"/>
              <a:t>over</a:t>
            </a:r>
            <a:r>
              <a:rPr lang="fi-FI" dirty="0"/>
              <a:t> </a:t>
            </a:r>
            <a:r>
              <a:rPr lang="fi-FI" dirty="0" err="1"/>
              <a:t>time</a:t>
            </a:r>
            <a:endParaRPr lang="fi-FI" dirty="0"/>
          </a:p>
          <a:p>
            <a:r>
              <a:rPr lang="fi-FI" dirty="0" err="1"/>
              <a:t>Collection</a:t>
            </a:r>
            <a:r>
              <a:rPr lang="fi-FI" dirty="0"/>
              <a:t> </a:t>
            </a:r>
            <a:r>
              <a:rPr lang="fi-FI" dirty="0" err="1"/>
              <a:t>widgets</a:t>
            </a:r>
            <a:endParaRPr lang="fi-FI" dirty="0"/>
          </a:p>
          <a:p>
            <a:pPr lvl="1"/>
            <a:r>
              <a:rPr lang="fi-FI" dirty="0" err="1"/>
              <a:t>Display</a:t>
            </a:r>
            <a:r>
              <a:rPr lang="fi-FI" dirty="0"/>
              <a:t> </a:t>
            </a:r>
            <a:r>
              <a:rPr lang="fi-FI" dirty="0" err="1"/>
              <a:t>multiple</a:t>
            </a:r>
            <a:r>
              <a:rPr lang="fi-FI" dirty="0"/>
              <a:t> </a:t>
            </a:r>
            <a:r>
              <a:rPr lang="fi-FI" dirty="0" err="1"/>
              <a:t>elements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same</a:t>
            </a:r>
            <a:r>
              <a:rPr lang="fi-FI" dirty="0"/>
              <a:t> </a:t>
            </a:r>
            <a:r>
              <a:rPr lang="fi-FI" dirty="0" err="1"/>
              <a:t>type</a:t>
            </a:r>
            <a:endParaRPr lang="fi-FI" dirty="0"/>
          </a:p>
          <a:p>
            <a:r>
              <a:rPr lang="fi-FI" dirty="0"/>
              <a:t>Control </a:t>
            </a:r>
            <a:r>
              <a:rPr lang="fi-FI" dirty="0" err="1"/>
              <a:t>widgets</a:t>
            </a:r>
            <a:endParaRPr lang="fi-FI" dirty="0"/>
          </a:p>
          <a:p>
            <a:pPr lvl="1"/>
            <a:r>
              <a:rPr lang="fi-FI" dirty="0" err="1"/>
              <a:t>Display</a:t>
            </a:r>
            <a:r>
              <a:rPr lang="fi-FI" dirty="0"/>
              <a:t> </a:t>
            </a:r>
            <a:r>
              <a:rPr lang="fi-FI" dirty="0" err="1"/>
              <a:t>often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</a:t>
            </a:r>
            <a:r>
              <a:rPr lang="fi-FI" dirty="0" err="1"/>
              <a:t>functions</a:t>
            </a:r>
            <a:r>
              <a:rPr lang="fi-FI" dirty="0"/>
              <a:t> of an </a:t>
            </a:r>
            <a:r>
              <a:rPr lang="fi-FI" dirty="0" err="1"/>
              <a:t>app</a:t>
            </a:r>
            <a:r>
              <a:rPr lang="fi-FI" dirty="0"/>
              <a:t> </a:t>
            </a:r>
            <a:r>
              <a:rPr lang="fi-FI" dirty="0" err="1"/>
              <a:t>without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to open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app</a:t>
            </a:r>
            <a:endParaRPr lang="fi-FI" dirty="0"/>
          </a:p>
          <a:p>
            <a:r>
              <a:rPr lang="fi-FI" dirty="0" err="1"/>
              <a:t>Hybrid</a:t>
            </a:r>
            <a:r>
              <a:rPr lang="fi-FI" dirty="0"/>
              <a:t> </a:t>
            </a:r>
            <a:r>
              <a:rPr lang="fi-FI" dirty="0" err="1"/>
              <a:t>widgets</a:t>
            </a:r>
            <a:endParaRPr lang="fi-FI" dirty="0"/>
          </a:p>
          <a:p>
            <a:pPr lvl="1"/>
            <a:r>
              <a:rPr lang="fi-FI" dirty="0" err="1"/>
              <a:t>Combine</a:t>
            </a:r>
            <a:r>
              <a:rPr lang="fi-FI" dirty="0"/>
              <a:t> </a:t>
            </a:r>
            <a:r>
              <a:rPr lang="fi-FI" dirty="0" err="1"/>
              <a:t>elements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types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3552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Limitations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available</a:t>
            </a:r>
            <a:r>
              <a:rPr lang="fi-FI" dirty="0"/>
              <a:t> </a:t>
            </a:r>
            <a:r>
              <a:rPr lang="fi-FI" dirty="0" err="1"/>
              <a:t>gestures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: </a:t>
            </a:r>
            <a:r>
              <a:rPr lang="fi-FI" dirty="0" err="1"/>
              <a:t>touch</a:t>
            </a:r>
            <a:r>
              <a:rPr lang="fi-FI" dirty="0"/>
              <a:t> and </a:t>
            </a:r>
            <a:r>
              <a:rPr lang="fi-FI" dirty="0" err="1"/>
              <a:t>vertical</a:t>
            </a:r>
            <a:r>
              <a:rPr lang="fi-FI" dirty="0"/>
              <a:t> </a:t>
            </a:r>
            <a:r>
              <a:rPr lang="fi-FI" dirty="0" err="1"/>
              <a:t>swipe</a:t>
            </a:r>
            <a:endParaRPr lang="fi-FI" dirty="0"/>
          </a:p>
          <a:p>
            <a:r>
              <a:rPr lang="fi-FI" dirty="0" err="1"/>
              <a:t>Because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gesture</a:t>
            </a:r>
            <a:r>
              <a:rPr lang="fi-FI" dirty="0"/>
              <a:t> </a:t>
            </a:r>
            <a:r>
              <a:rPr lang="fi-FI" dirty="0" err="1"/>
              <a:t>restriction</a:t>
            </a:r>
            <a:r>
              <a:rPr lang="fi-FI" dirty="0"/>
              <a:t>, </a:t>
            </a:r>
            <a:r>
              <a:rPr lang="fi-FI" dirty="0" err="1"/>
              <a:t>some</a:t>
            </a:r>
            <a:r>
              <a:rPr lang="fi-FI" dirty="0"/>
              <a:t> UI </a:t>
            </a:r>
            <a:r>
              <a:rPr lang="fi-FI" dirty="0" err="1"/>
              <a:t>building</a:t>
            </a:r>
            <a:r>
              <a:rPr lang="fi-FI" dirty="0"/>
              <a:t> </a:t>
            </a:r>
            <a:r>
              <a:rPr lang="fi-FI" dirty="0" err="1"/>
              <a:t>blocks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available</a:t>
            </a:r>
            <a:r>
              <a:rPr lang="fi-FI" dirty="0"/>
              <a:t> for </a:t>
            </a:r>
            <a:r>
              <a:rPr lang="fi-FI" dirty="0" err="1"/>
              <a:t>widgets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8192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Creating</a:t>
            </a:r>
            <a:r>
              <a:rPr lang="fi-FI" dirty="0"/>
              <a:t> a </a:t>
            </a:r>
            <a:r>
              <a:rPr lang="fi-FI" dirty="0" err="1"/>
              <a:t>widget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/>
              <a:t> </a:t>
            </a:r>
            <a:r>
              <a:rPr lang="fi-FI" dirty="0" err="1"/>
              <a:t>Inherit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AppWidgetProvider</a:t>
            </a:r>
            <a:endParaRPr lang="fi-FI" dirty="0"/>
          </a:p>
          <a:p>
            <a:pPr marL="457200" lvl="1" indent="0">
              <a:buNone/>
            </a:pPr>
            <a:endParaRPr lang="fi-FI" dirty="0"/>
          </a:p>
          <a:p>
            <a:pPr marL="0" indent="0">
              <a:buNone/>
            </a:pP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MyCoolestWidget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AppWidgetProvider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onUpdate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AppWidgetManager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ids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onEnabled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onDisabled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i-FI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05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xmlns="" id="{5F6753A4-51F2-4096-9AAB-9BA9394D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easy</a:t>
            </a:r>
            <a:r>
              <a:rPr lang="fi-FI" dirty="0"/>
              <a:t> </a:t>
            </a:r>
            <a:r>
              <a:rPr lang="fi-FI" dirty="0" err="1"/>
              <a:t>way</a:t>
            </a:r>
            <a:endParaRPr lang="fi-FI" dirty="0"/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xmlns="" id="{7AE659BD-1A36-40A3-9213-93A6B2BB0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03" y="2667000"/>
            <a:ext cx="3805331" cy="3124200"/>
          </a:xfrm>
        </p:spPr>
      </p:pic>
    </p:spTree>
    <p:extLst>
      <p:ext uri="{BB962C8B-B14F-4D97-AF65-F5344CB8AC3E}">
        <p14:creationId xmlns:p14="http://schemas.microsoft.com/office/powerpoint/2010/main" val="4023843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xmlns="" id="{6F5ACEBA-6DD1-4C31-A584-55455E7C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RemoteViews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xmlns="" id="{8530C2B3-5971-4E14-9571-59B8A9EFC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i-FI" dirty="0"/>
              <a:t>A </a:t>
            </a:r>
            <a:r>
              <a:rPr lang="fi-FI" dirty="0" err="1"/>
              <a:t>view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transmitted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</a:t>
            </a:r>
            <a:r>
              <a:rPr lang="fi-FI" dirty="0" err="1"/>
              <a:t>applications</a:t>
            </a:r>
            <a:endParaRPr lang="fi-FI" dirty="0"/>
          </a:p>
          <a:p>
            <a:r>
              <a:rPr lang="fi-FI" dirty="0" err="1"/>
              <a:t>Supports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a </a:t>
            </a:r>
            <a:r>
              <a:rPr lang="fi-FI" dirty="0" err="1"/>
              <a:t>limited</a:t>
            </a:r>
            <a:r>
              <a:rPr lang="fi-FI" dirty="0"/>
              <a:t> set of </a:t>
            </a:r>
            <a:r>
              <a:rPr lang="fi-FI" dirty="0" err="1"/>
              <a:t>widgets</a:t>
            </a:r>
            <a:r>
              <a:rPr lang="fi-FI" dirty="0"/>
              <a:t>, </a:t>
            </a:r>
            <a:r>
              <a:rPr lang="fi-FI" dirty="0" err="1"/>
              <a:t>views</a:t>
            </a:r>
            <a:r>
              <a:rPr lang="fi-FI" dirty="0"/>
              <a:t> and </a:t>
            </a:r>
            <a:r>
              <a:rPr lang="fi-FI" dirty="0" err="1"/>
              <a:t>layouts</a:t>
            </a:r>
            <a:endParaRPr lang="fi-FI" dirty="0"/>
          </a:p>
          <a:p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multiple</a:t>
            </a:r>
            <a:r>
              <a:rPr lang="fi-FI" dirty="0"/>
              <a:t> </a:t>
            </a:r>
            <a:r>
              <a:rPr lang="fi-FI" dirty="0" err="1"/>
              <a:t>methods</a:t>
            </a:r>
            <a:r>
              <a:rPr lang="fi-FI" dirty="0"/>
              <a:t> for </a:t>
            </a:r>
            <a:r>
              <a:rPr lang="fi-FI" dirty="0" err="1"/>
              <a:t>altering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internal</a:t>
            </a:r>
            <a:r>
              <a:rPr lang="fi-FI" dirty="0"/>
              <a:t> </a:t>
            </a:r>
            <a:r>
              <a:rPr lang="fi-FI" dirty="0" err="1"/>
              <a:t>behaviour</a:t>
            </a:r>
            <a:endParaRPr lang="fi-FI" dirty="0"/>
          </a:p>
          <a:p>
            <a:pPr lvl="1"/>
            <a:r>
              <a:rPr lang="fi-FI" dirty="0" err="1"/>
              <a:t>setTextViewText</a:t>
            </a:r>
            <a:endParaRPr lang="fi-FI" dirty="0"/>
          </a:p>
          <a:p>
            <a:pPr lvl="1"/>
            <a:r>
              <a:rPr lang="fi-FI" dirty="0" err="1"/>
              <a:t>setImageViewUri</a:t>
            </a:r>
            <a:endParaRPr lang="fi-FI" dirty="0"/>
          </a:p>
          <a:p>
            <a:pPr lvl="1"/>
            <a:r>
              <a:rPr lang="fi-FI" dirty="0" err="1"/>
              <a:t>setOnClickPendingIntent</a:t>
            </a:r>
            <a:endParaRPr lang="fi-FI" dirty="0"/>
          </a:p>
          <a:p>
            <a:pPr lvl="1"/>
            <a:r>
              <a:rPr lang="fi-FI" dirty="0"/>
              <a:t>And </a:t>
            </a:r>
            <a:r>
              <a:rPr lang="fi-FI" dirty="0" err="1"/>
              <a:t>many</a:t>
            </a:r>
            <a:r>
              <a:rPr lang="fi-FI" dirty="0"/>
              <a:t> </a:t>
            </a:r>
            <a:r>
              <a:rPr lang="fi-FI" dirty="0" err="1"/>
              <a:t>others</a:t>
            </a:r>
            <a:endParaRPr lang="fi-FI" dirty="0"/>
          </a:p>
          <a:p>
            <a:r>
              <a:rPr lang="fi-FI" dirty="0" err="1"/>
              <a:t>App</a:t>
            </a:r>
            <a:r>
              <a:rPr lang="fi-FI" dirty="0"/>
              <a:t> </a:t>
            </a:r>
            <a:r>
              <a:rPr lang="fi-FI" dirty="0" err="1"/>
              <a:t>widgets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RemoteViews</a:t>
            </a:r>
            <a:endParaRPr lang="fi-FI" dirty="0"/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1644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xmlns="" id="{80354D4A-DA0A-4018-91E9-B79D49EE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AppWidgetProvider</a:t>
            </a:r>
            <a:r>
              <a:rPr lang="fi-FI" dirty="0"/>
              <a:t> </a:t>
            </a:r>
            <a:r>
              <a:rPr lang="fi-FI" dirty="0" err="1"/>
              <a:t>onUpdate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xmlns="" id="{E64BCF37-62E8-4190-B31E-3E766D3D3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fi-FI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onUpdate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AppWidgetManager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awm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ids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i-FI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i-FI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id 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ids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RemoteViews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rv 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i-FI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RemoteViews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fi-FI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getPackageName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fi-FI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lang="fi-FI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my_widget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i-FI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setTextViewText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fi-FI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fi-FI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my_text_view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i-FI" sz="2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fi-FI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fi-FI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awm</a:t>
            </a:r>
            <a:r>
              <a:rPr lang="fi-FI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updateAppWidget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rv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i-FI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829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xmlns="" id="{4270F43C-0C8B-45CC-9D8F-7526C0D9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Intent</a:t>
            </a:r>
            <a:r>
              <a:rPr lang="fi-FI" dirty="0"/>
              <a:t> </a:t>
            </a:r>
            <a:r>
              <a:rPr lang="fi-FI" dirty="0" err="1"/>
              <a:t>filters</a:t>
            </a:r>
            <a:r>
              <a:rPr lang="fi-FI" dirty="0"/>
              <a:t> for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AppWidgetProvider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xmlns="" id="{31BD200B-904E-4E6D-A975-33F7DD11C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i-FI" sz="20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fi-FI" sz="2000" dirty="0" err="1">
                <a:solidFill>
                  <a:srgbClr val="0000FF"/>
                </a:solidFill>
                <a:highlight>
                  <a:srgbClr val="FFFFFF"/>
                </a:highlight>
              </a:rPr>
              <a:t>intent-filter</a:t>
            </a:r>
            <a:r>
              <a:rPr lang="fi-FI" sz="20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fi-FI" sz="20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2000" dirty="0">
                <a:solidFill>
                  <a:srgbClr val="0000FF"/>
                </a:solidFill>
                <a:highlight>
                  <a:srgbClr val="FFFFFF"/>
                </a:highlight>
              </a:rPr>
              <a:t>&lt;action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2000" dirty="0" err="1">
                <a:solidFill>
                  <a:srgbClr val="FF0000"/>
                </a:solidFill>
                <a:highlight>
                  <a:srgbClr val="FFFFFF"/>
                </a:highlight>
              </a:rPr>
              <a:t>android:name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i-FI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i-FI" sz="20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android.appwidget.action.APPWIDGET_UPDATE</a:t>
            </a:r>
            <a:r>
              <a:rPr lang="fi-FI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2000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fi-FI" sz="20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2000" dirty="0">
                <a:solidFill>
                  <a:srgbClr val="0000FF"/>
                </a:solidFill>
                <a:highlight>
                  <a:srgbClr val="FFFFFF"/>
                </a:highlight>
              </a:rPr>
              <a:t>&lt;action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2000" dirty="0" err="1">
                <a:solidFill>
                  <a:srgbClr val="FF0000"/>
                </a:solidFill>
                <a:highlight>
                  <a:srgbClr val="FFFFFF"/>
                </a:highlight>
              </a:rPr>
              <a:t>android:name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i-FI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i-FI" sz="20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android.appwidget.action.ACTION_APPWIDGET_ENABLED</a:t>
            </a:r>
            <a:r>
              <a:rPr lang="fi-FI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2000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fi-FI" sz="20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2000" dirty="0">
                <a:solidFill>
                  <a:srgbClr val="0000FF"/>
                </a:solidFill>
                <a:highlight>
                  <a:srgbClr val="FFFFFF"/>
                </a:highlight>
              </a:rPr>
              <a:t>&lt;action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2000" dirty="0" err="1">
                <a:solidFill>
                  <a:srgbClr val="FF0000"/>
                </a:solidFill>
                <a:highlight>
                  <a:srgbClr val="FFFFFF"/>
                </a:highlight>
              </a:rPr>
              <a:t>android:name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i-FI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i-FI" sz="20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android.appwidget.action.ACTION_APPWIDGET_DISABLED</a:t>
            </a:r>
            <a:r>
              <a:rPr lang="fi-FI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2000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fi-FI" sz="20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2000" dirty="0">
                <a:solidFill>
                  <a:srgbClr val="0000FF"/>
                </a:solidFill>
                <a:highlight>
                  <a:srgbClr val="FFFFFF"/>
                </a:highlight>
              </a:rPr>
              <a:t>&lt;action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2000" dirty="0" err="1">
                <a:solidFill>
                  <a:srgbClr val="FF0000"/>
                </a:solidFill>
                <a:highlight>
                  <a:srgbClr val="FFFFFF"/>
                </a:highlight>
              </a:rPr>
              <a:t>android:name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i-FI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i-FI" sz="20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android.appwidget.action.ACTION_APPWIDGET_DELETED</a:t>
            </a:r>
            <a:r>
              <a:rPr lang="fi-FI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2000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fi-FI" sz="20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2000" b="1" dirty="0">
                <a:solidFill>
                  <a:srgbClr val="000000"/>
                </a:solidFill>
                <a:highlight>
                  <a:srgbClr val="FFFFFF"/>
                </a:highlight>
              </a:rPr>
              <a:t>...</a:t>
            </a:r>
          </a:p>
          <a:p>
            <a:pPr marL="0" indent="0">
              <a:buNone/>
            </a:pPr>
            <a:r>
              <a:rPr lang="fi-FI" sz="20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fi-FI" sz="2000" dirty="0" err="1">
                <a:solidFill>
                  <a:srgbClr val="0000FF"/>
                </a:solidFill>
                <a:highlight>
                  <a:srgbClr val="FFFFFF"/>
                </a:highlight>
              </a:rPr>
              <a:t>intent-filter</a:t>
            </a:r>
            <a:r>
              <a:rPr lang="fi-FI" sz="20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fi-FI" sz="20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3921473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ksi">
  <a:themeElements>
    <a:clrScheme name="Parallaksi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ksi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ksi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Parallaksi</Template>
  <TotalTime>63</TotalTime>
  <Words>666</Words>
  <Application>Microsoft Office PowerPoint</Application>
  <PresentationFormat>Laajakuva</PresentationFormat>
  <Paragraphs>166</Paragraphs>
  <Slides>22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22</vt:i4>
      </vt:variant>
    </vt:vector>
  </HeadingPairs>
  <TitlesOfParts>
    <vt:vector size="26" baseType="lpstr">
      <vt:lpstr>Arial</vt:lpstr>
      <vt:lpstr>Corbel</vt:lpstr>
      <vt:lpstr>Courier New</vt:lpstr>
      <vt:lpstr>Parallaksi</vt:lpstr>
      <vt:lpstr>Home screen widgets</vt:lpstr>
      <vt:lpstr>General</vt:lpstr>
      <vt:lpstr>Types</vt:lpstr>
      <vt:lpstr>Limitations</vt:lpstr>
      <vt:lpstr>Creating a widget</vt:lpstr>
      <vt:lpstr>Or the easy way</vt:lpstr>
      <vt:lpstr>RemoteViews</vt:lpstr>
      <vt:lpstr>AppWidgetProvider onUpdate</vt:lpstr>
      <vt:lpstr>Intent filters for the AppWidgetProvider</vt:lpstr>
      <vt:lpstr>When is my onUpdate called?</vt:lpstr>
      <vt:lpstr>Updating them widgets with intents</vt:lpstr>
      <vt:lpstr>Control widgets</vt:lpstr>
      <vt:lpstr>Collection widgets</vt:lpstr>
      <vt:lpstr>RemoteViewsService</vt:lpstr>
      <vt:lpstr>RemoteViewsFactory – The Important Parts</vt:lpstr>
      <vt:lpstr>More RemoteViewsFactory stuff</vt:lpstr>
      <vt:lpstr>RemoteViewsFactory onDataSetChanged</vt:lpstr>
      <vt:lpstr>PowerPoint-esitys</vt:lpstr>
      <vt:lpstr>AppWidgetProvider also needs to know things</vt:lpstr>
      <vt:lpstr>Interaction with collections</vt:lpstr>
      <vt:lpstr>AppWidgetProvider onUpdate</vt:lpstr>
      <vt:lpstr>RemoteViewsFactory getViewAt: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screen widgets</dc:title>
  <dc:creator>S a n t e r i .</dc:creator>
  <cp:lastModifiedBy>S a n t e r i .</cp:lastModifiedBy>
  <cp:revision>10</cp:revision>
  <dcterms:created xsi:type="dcterms:W3CDTF">2017-11-13T11:58:42Z</dcterms:created>
  <dcterms:modified xsi:type="dcterms:W3CDTF">2017-11-13T13:52:04Z</dcterms:modified>
</cp:coreProperties>
</file>