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1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52D3-E8E6-409A-B93F-92533376A40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608F-FDED-4E87-A00A-EB76F025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i-FI" dirty="0" err="1" smtClean="0"/>
              <a:t>Touch</a:t>
            </a:r>
            <a:r>
              <a:rPr lang="fi-FI" dirty="0"/>
              <a:t> </a:t>
            </a:r>
            <a:r>
              <a:rPr lang="fi-FI" dirty="0" smtClean="0"/>
              <a:t>for mobile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HTML5 </a:t>
            </a:r>
            <a:r>
              <a:rPr lang="fi-FI" dirty="0" err="1" smtClean="0"/>
              <a:t>touch</a:t>
            </a:r>
            <a:r>
              <a:rPr lang="fi-FI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 a </a:t>
            </a:r>
            <a:r>
              <a:rPr lang="fi-FI" dirty="0" err="1" smtClean="0"/>
              <a:t>website</a:t>
            </a:r>
            <a:r>
              <a:rPr lang="fi-FI" dirty="0" smtClean="0"/>
              <a:t>,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don’t</a:t>
            </a:r>
            <a:r>
              <a:rPr lang="fi-FI" dirty="0" smtClean="0"/>
              <a:t> </a:t>
            </a:r>
            <a:r>
              <a:rPr lang="fi-FI" dirty="0" err="1" smtClean="0"/>
              <a:t>usually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manual</a:t>
            </a:r>
            <a:r>
              <a:rPr lang="fi-FI" dirty="0" smtClean="0"/>
              <a:t> </a:t>
            </a:r>
            <a:r>
              <a:rPr lang="fi-FI" dirty="0" err="1" smtClean="0"/>
              <a:t>touch</a:t>
            </a:r>
            <a:r>
              <a:rPr lang="fi-FI" dirty="0" smtClean="0"/>
              <a:t> input </a:t>
            </a:r>
            <a:r>
              <a:rPr lang="fi-FI" dirty="0" err="1" smtClean="0"/>
              <a:t>handling</a:t>
            </a:r>
            <a:endParaRPr lang="fi-FI" dirty="0"/>
          </a:p>
          <a:p>
            <a:r>
              <a:rPr lang="fi-FI" dirty="0" smtClean="0"/>
              <a:t>If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website</a:t>
            </a:r>
            <a:r>
              <a:rPr lang="fi-FI" dirty="0" smtClean="0"/>
              <a:t> is </a:t>
            </a:r>
            <a:r>
              <a:rPr lang="fi-FI" dirty="0" err="1" smtClean="0"/>
              <a:t>specifically</a:t>
            </a:r>
            <a:r>
              <a:rPr lang="fi-FI" dirty="0" smtClean="0"/>
              <a:t> </a:t>
            </a:r>
            <a:r>
              <a:rPr lang="fi-FI" dirty="0" err="1" smtClean="0"/>
              <a:t>targeted</a:t>
            </a:r>
            <a:r>
              <a:rPr lang="fi-FI" dirty="0" smtClean="0"/>
              <a:t> </a:t>
            </a:r>
            <a:r>
              <a:rPr lang="fi-FI" dirty="0" err="1" smtClean="0"/>
              <a:t>towards</a:t>
            </a:r>
            <a:r>
              <a:rPr lang="fi-FI" dirty="0" smtClean="0"/>
              <a:t> mobile </a:t>
            </a:r>
            <a:r>
              <a:rPr lang="fi-FI" dirty="0" err="1" smtClean="0"/>
              <a:t>users</a:t>
            </a:r>
            <a:r>
              <a:rPr lang="fi-FI" dirty="0" smtClean="0"/>
              <a:t>,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might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inputs</a:t>
            </a:r>
            <a:endParaRPr lang="fi-FI" dirty="0" smtClean="0"/>
          </a:p>
          <a:p>
            <a:pPr lvl="1"/>
            <a:r>
              <a:rPr lang="fi-FI" dirty="0" smtClean="0"/>
              <a:t>User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multiple</a:t>
            </a:r>
            <a:r>
              <a:rPr lang="fi-FI" dirty="0" smtClean="0"/>
              <a:t> input </a:t>
            </a:r>
            <a:r>
              <a:rPr lang="fi-FI" dirty="0" err="1" smtClean="0"/>
              <a:t>devices</a:t>
            </a:r>
            <a:r>
              <a:rPr lang="fi-FI" dirty="0" smtClean="0"/>
              <a:t> (</a:t>
            </a:r>
            <a:r>
              <a:rPr lang="fi-FI" dirty="0" err="1" smtClean="0"/>
              <a:t>touchscreen</a:t>
            </a:r>
            <a:r>
              <a:rPr lang="fi-FI" dirty="0" smtClean="0"/>
              <a:t>, </a:t>
            </a:r>
            <a:r>
              <a:rPr lang="fi-FI" dirty="0" err="1" smtClean="0"/>
              <a:t>mouse</a:t>
            </a:r>
            <a:r>
              <a:rPr lang="fi-FI" dirty="0" smtClean="0"/>
              <a:t>, </a:t>
            </a:r>
            <a:r>
              <a:rPr lang="fi-FI" dirty="0" err="1" smtClean="0"/>
              <a:t>keyboard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Normal</a:t>
            </a:r>
            <a:r>
              <a:rPr lang="fi-FI" dirty="0" smtClean="0"/>
              <a:t>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pages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input </a:t>
            </a:r>
            <a:r>
              <a:rPr lang="fi-FI" dirty="0" err="1" smtClean="0"/>
              <a:t>devices</a:t>
            </a:r>
            <a:endParaRPr lang="fi-FI" dirty="0" smtClean="0"/>
          </a:p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multiple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r>
              <a:rPr lang="fi-FI" dirty="0" smtClean="0"/>
              <a:t> made for </a:t>
            </a:r>
            <a:r>
              <a:rPr lang="fi-FI" dirty="0" err="1" smtClean="0"/>
              <a:t>touch</a:t>
            </a:r>
            <a:r>
              <a:rPr lang="fi-FI" dirty="0" smtClean="0"/>
              <a:t> input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of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focus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on </a:t>
            </a:r>
            <a:r>
              <a:rPr lang="fi-FI" dirty="0" err="1" smtClean="0"/>
              <a:t>modern</a:t>
            </a:r>
            <a:r>
              <a:rPr lang="fi-FI" dirty="0" smtClean="0"/>
              <a:t> </a:t>
            </a:r>
            <a:r>
              <a:rPr lang="fi-FI" dirty="0" err="1" smtClean="0"/>
              <a:t>platforms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5196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When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Special</a:t>
            </a:r>
            <a:r>
              <a:rPr lang="fi-FI" dirty="0" smtClean="0"/>
              <a:t> </a:t>
            </a:r>
            <a:r>
              <a:rPr lang="fi-FI" dirty="0" err="1" smtClean="0"/>
              <a:t>widget</a:t>
            </a:r>
            <a:r>
              <a:rPr lang="fi-FI" dirty="0" smtClean="0"/>
              <a:t> (</a:t>
            </a:r>
            <a:r>
              <a:rPr lang="fi-FI" dirty="0" err="1" smtClean="0"/>
              <a:t>map</a:t>
            </a:r>
            <a:r>
              <a:rPr lang="fi-FI" dirty="0" smtClean="0"/>
              <a:t>)</a:t>
            </a:r>
          </a:p>
          <a:p>
            <a:r>
              <a:rPr lang="fi-FI" dirty="0" smtClean="0"/>
              <a:t>Mobile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apps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smtClean="0"/>
              <a:t>pages</a:t>
            </a:r>
            <a:endParaRPr lang="fi-FI" dirty="0" smtClean="0"/>
          </a:p>
          <a:p>
            <a:r>
              <a:rPr lang="fi-FI" dirty="0" smtClean="0"/>
              <a:t>HTML5 mobile </a:t>
            </a:r>
            <a:r>
              <a:rPr lang="fi-FI" dirty="0" err="1" smtClean="0"/>
              <a:t>games</a:t>
            </a:r>
            <a:r>
              <a:rPr lang="fi-FI" dirty="0" smtClean="0"/>
              <a:t> (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exist</a:t>
            </a:r>
            <a:r>
              <a:rPr lang="fi-FI" dirty="0" smtClean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7301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HTML5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Just </a:t>
            </a:r>
            <a:r>
              <a:rPr lang="fi-FI" dirty="0" err="1" smtClean="0"/>
              <a:t>like</a:t>
            </a:r>
            <a:r>
              <a:rPr lang="fi-FI" dirty="0" smtClean="0"/>
              <a:t> </a:t>
            </a:r>
            <a:r>
              <a:rPr lang="fi-FI" dirty="0" err="1" smtClean="0"/>
              <a:t>mouse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except</a:t>
            </a:r>
            <a:r>
              <a:rPr lang="fi-FI" dirty="0" smtClean="0"/>
              <a:t> for </a:t>
            </a:r>
            <a:r>
              <a:rPr lang="fi-FI" dirty="0" err="1" smtClean="0"/>
              <a:t>fingers</a:t>
            </a:r>
            <a:endParaRPr lang="fi-FI" dirty="0" smtClean="0"/>
          </a:p>
          <a:p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specifically</a:t>
            </a:r>
            <a:r>
              <a:rPr lang="fi-FI" dirty="0" smtClean="0"/>
              <a:t> for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inputs</a:t>
            </a:r>
            <a:endParaRPr lang="en-US" dirty="0" smtClean="0"/>
          </a:p>
          <a:p>
            <a:pPr lvl="1"/>
            <a:r>
              <a:rPr lang="fi-FI" dirty="0" smtClean="0"/>
              <a:t>Mouse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generated</a:t>
            </a:r>
            <a:r>
              <a:rPr lang="fi-FI" dirty="0" smtClean="0"/>
              <a:t> for </a:t>
            </a:r>
            <a:r>
              <a:rPr lang="fi-FI" dirty="0" err="1" smtClean="0"/>
              <a:t>touch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 </a:t>
            </a:r>
            <a:r>
              <a:rPr lang="fi-FI" dirty="0" err="1" smtClean="0"/>
              <a:t>unless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prevented</a:t>
            </a:r>
            <a:endParaRPr lang="fi-FI" dirty="0" smtClean="0"/>
          </a:p>
          <a:p>
            <a:r>
              <a:rPr lang="fi-FI" dirty="0" err="1" smtClean="0"/>
              <a:t>touchstart</a:t>
            </a:r>
            <a:r>
              <a:rPr lang="fi-FI" dirty="0" smtClean="0"/>
              <a:t>, </a:t>
            </a:r>
            <a:r>
              <a:rPr lang="fi-FI" dirty="0" err="1" smtClean="0"/>
              <a:t>touchmove</a:t>
            </a:r>
            <a:r>
              <a:rPr lang="fi-FI" dirty="0" smtClean="0"/>
              <a:t>, </a:t>
            </a:r>
            <a:r>
              <a:rPr lang="fi-FI" dirty="0" err="1" smtClean="0"/>
              <a:t>touchend</a:t>
            </a:r>
            <a:r>
              <a:rPr lang="fi-FI" dirty="0" smtClean="0"/>
              <a:t>, </a:t>
            </a:r>
            <a:r>
              <a:rPr lang="fi-FI" dirty="0" err="1" smtClean="0"/>
              <a:t>touchcancel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38848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Tap</a:t>
            </a:r>
            <a:endParaRPr lang="fi-FI" dirty="0" smtClean="0"/>
          </a:p>
          <a:p>
            <a:r>
              <a:rPr lang="fi-FI" dirty="0" err="1" smtClean="0"/>
              <a:t>Doubletap</a:t>
            </a:r>
            <a:endParaRPr lang="fi-FI" dirty="0" smtClean="0"/>
          </a:p>
          <a:p>
            <a:r>
              <a:rPr lang="fi-FI" dirty="0" err="1" smtClean="0"/>
              <a:t>Longpress</a:t>
            </a:r>
            <a:endParaRPr lang="fi-FI" dirty="0" smtClean="0"/>
          </a:p>
          <a:p>
            <a:r>
              <a:rPr lang="fi-FI" dirty="0" err="1" smtClean="0"/>
              <a:t>Swipe</a:t>
            </a:r>
            <a:endParaRPr lang="fi-FI" dirty="0" smtClean="0"/>
          </a:p>
          <a:p>
            <a:r>
              <a:rPr lang="fi-FI" dirty="0" err="1" smtClean="0"/>
              <a:t>Rotate</a:t>
            </a:r>
            <a:endParaRPr lang="fi-FI" dirty="0" smtClean="0"/>
          </a:p>
          <a:p>
            <a:r>
              <a:rPr lang="fi-FI" dirty="0" err="1" smtClean="0"/>
              <a:t>Scale</a:t>
            </a:r>
            <a:r>
              <a:rPr lang="fi-FI" dirty="0" smtClean="0"/>
              <a:t> (</a:t>
            </a:r>
            <a:r>
              <a:rPr lang="fi-FI" dirty="0" err="1" smtClean="0"/>
              <a:t>pinch</a:t>
            </a:r>
            <a:r>
              <a:rPr lang="fi-FI" dirty="0" smtClean="0"/>
              <a:t>, </a:t>
            </a:r>
            <a:r>
              <a:rPr lang="fi-FI" dirty="0" err="1" smtClean="0"/>
              <a:t>expand</a:t>
            </a:r>
            <a:r>
              <a:rPr lang="fi-FI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 </a:t>
            </a:r>
            <a:r>
              <a:rPr lang="fi-FI" dirty="0" err="1" smtClean="0"/>
              <a:t>bunch</a:t>
            </a:r>
            <a:r>
              <a:rPr lang="fi-FI" dirty="0" smtClean="0"/>
              <a:t> of JavaScript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r>
              <a:rPr lang="fi-FI" dirty="0" smtClean="0"/>
              <a:t> https://github.com/bebraw/jswiki/wiki/Touch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Touch for mobile web pages</vt:lpstr>
      <vt:lpstr>HTML5 touch input</vt:lpstr>
      <vt:lpstr>When?</vt:lpstr>
      <vt:lpstr>When not?</vt:lpstr>
      <vt:lpstr>HTML5 touch events</vt:lpstr>
      <vt:lpstr>Touch gestures</vt:lpstr>
      <vt:lpstr>Libraries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mobile web pages</dc:title>
  <dc:creator>Santeri Taponen</dc:creator>
  <cp:lastModifiedBy>Santeri Taponen</cp:lastModifiedBy>
  <cp:revision>8</cp:revision>
  <dcterms:created xsi:type="dcterms:W3CDTF">2017-10-24T06:23:03Z</dcterms:created>
  <dcterms:modified xsi:type="dcterms:W3CDTF">2017-10-25T10:42:47Z</dcterms:modified>
</cp:coreProperties>
</file>