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5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0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645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70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1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6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96C6FF-317C-4333-8791-67A06D4970F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A1C109-606C-43C6-B331-296F520880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14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56817"/>
          </a:xfrm>
        </p:spPr>
        <p:txBody>
          <a:bodyPr/>
          <a:lstStyle/>
          <a:p>
            <a:r>
              <a:rPr lang="fi-FI" dirty="0" err="1" smtClean="0"/>
              <a:t>Moveometri</a:t>
            </a:r>
            <a:r>
              <a:rPr lang="fi-FI" dirty="0"/>
              <a:t> </a:t>
            </a:r>
            <a:r>
              <a:rPr lang="fi-FI" dirty="0" smtClean="0"/>
              <a:t>       </a:t>
            </a:r>
            <a:br>
              <a:rPr lang="fi-FI" dirty="0" smtClean="0"/>
            </a:br>
            <a:r>
              <a:rPr lang="fi-FI" dirty="0" smtClean="0"/>
              <a:t>Travel </a:t>
            </a:r>
            <a:r>
              <a:rPr lang="fi-FI" dirty="0" err="1" smtClean="0"/>
              <a:t>Timer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does</a:t>
            </a:r>
            <a:r>
              <a:rPr lang="fi-FI" dirty="0" smtClean="0"/>
              <a:t> it </a:t>
            </a:r>
            <a:r>
              <a:rPr lang="fi-FI" dirty="0" err="1" smtClean="0"/>
              <a:t>do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Measures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r>
              <a:rPr lang="fi-FI" dirty="0" smtClean="0"/>
              <a:t> and </a:t>
            </a:r>
            <a:r>
              <a:rPr lang="fi-FI" dirty="0" err="1" smtClean="0"/>
              <a:t>duration</a:t>
            </a:r>
            <a:r>
              <a:rPr lang="fi-FI" dirty="0" smtClean="0"/>
              <a:t> of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travels</a:t>
            </a:r>
            <a:endParaRPr lang="fi-FI" dirty="0" smtClean="0"/>
          </a:p>
          <a:p>
            <a:r>
              <a:rPr lang="fi-FI" dirty="0" err="1" smtClean="0"/>
              <a:t>Uses</a:t>
            </a:r>
            <a:r>
              <a:rPr lang="fi-FI" dirty="0" smtClean="0"/>
              <a:t> GPS and </a:t>
            </a:r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fabulous</a:t>
            </a:r>
            <a:r>
              <a:rPr lang="fi-FI" dirty="0" smtClean="0"/>
              <a:t> </a:t>
            </a:r>
            <a:r>
              <a:rPr lang="fi-FI" dirty="0" err="1" smtClean="0"/>
              <a:t>technologies</a:t>
            </a:r>
            <a:r>
              <a:rPr lang="fi-FI" dirty="0" smtClean="0"/>
              <a:t> to </a:t>
            </a:r>
            <a:r>
              <a:rPr lang="fi-FI" dirty="0" err="1" smtClean="0"/>
              <a:t>achieve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endParaRPr lang="fi-FI" dirty="0" smtClean="0"/>
          </a:p>
          <a:p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synchronize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data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Cloud</a:t>
            </a:r>
            <a:r>
              <a:rPr lang="fi-FI" dirty="0" smtClean="0"/>
              <a:t> </a:t>
            </a:r>
          </a:p>
          <a:p>
            <a:r>
              <a:rPr lang="fi-FI" dirty="0" err="1" smtClean="0"/>
              <a:t>Reminisce</a:t>
            </a:r>
            <a:r>
              <a:rPr lang="fi-FI" dirty="0" smtClean="0"/>
              <a:t> on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past</a:t>
            </a:r>
            <a:r>
              <a:rPr lang="fi-FI" dirty="0" smtClean="0"/>
              <a:t> </a:t>
            </a:r>
            <a:r>
              <a:rPr lang="fi-FI" dirty="0" err="1" smtClean="0"/>
              <a:t>travels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times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Used</a:t>
            </a:r>
            <a:r>
              <a:rPr lang="fi-FI" dirty="0" smtClean="0"/>
              <a:t> </a:t>
            </a:r>
            <a:r>
              <a:rPr lang="fi-FI" dirty="0" err="1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Android </a:t>
            </a:r>
            <a:r>
              <a:rPr lang="fi-FI" dirty="0" err="1" smtClean="0"/>
              <a:t>Passive</a:t>
            </a:r>
            <a:r>
              <a:rPr lang="fi-FI" dirty="0" smtClean="0"/>
              <a:t> GPS </a:t>
            </a:r>
            <a:r>
              <a:rPr lang="fi-FI" dirty="0" err="1" smtClean="0"/>
              <a:t>system</a:t>
            </a:r>
            <a:endParaRPr lang="fi-FI" dirty="0" smtClean="0"/>
          </a:p>
          <a:p>
            <a:r>
              <a:rPr lang="fi-FI" dirty="0" smtClean="0"/>
              <a:t>Android Time </a:t>
            </a:r>
            <a:r>
              <a:rPr lang="fi-FI" dirty="0" err="1" smtClean="0"/>
              <a:t>aka</a:t>
            </a:r>
            <a:r>
              <a:rPr lang="fi-FI" dirty="0" smtClean="0"/>
              <a:t>. </a:t>
            </a:r>
            <a:r>
              <a:rPr lang="fi-FI" dirty="0" err="1" smtClean="0"/>
              <a:t>Chronometer</a:t>
            </a:r>
            <a:endParaRPr lang="fi-FI" dirty="0" smtClean="0"/>
          </a:p>
          <a:p>
            <a:r>
              <a:rPr lang="fi-FI" dirty="0" err="1" smtClean="0"/>
              <a:t>SQLite</a:t>
            </a:r>
            <a:endParaRPr lang="fi-FI" dirty="0" smtClean="0"/>
          </a:p>
          <a:p>
            <a:r>
              <a:rPr lang="fi-FI" dirty="0" smtClean="0"/>
              <a:t>HTTP </a:t>
            </a:r>
            <a:r>
              <a:rPr lang="fi-FI" dirty="0" err="1" smtClean="0"/>
              <a:t>Requests</a:t>
            </a:r>
            <a:r>
              <a:rPr lang="fi-FI" dirty="0" smtClean="0"/>
              <a:t> (REST)</a:t>
            </a:r>
          </a:p>
          <a:p>
            <a:r>
              <a:rPr lang="fi-FI" dirty="0" smtClean="0"/>
              <a:t>D </a:t>
            </a:r>
            <a:r>
              <a:rPr lang="fi-FI" dirty="0" err="1" smtClean="0"/>
              <a:t>Vibe.d</a:t>
            </a:r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Trip</a:t>
            </a:r>
            <a:r>
              <a:rPr lang="fi-FI" dirty="0" smtClean="0"/>
              <a:t> </a:t>
            </a:r>
            <a:r>
              <a:rPr lang="fi-FI" dirty="0" err="1" smtClean="0"/>
              <a:t>measuring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Measures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 smtClean="0"/>
          </a:p>
          <a:p>
            <a:r>
              <a:rPr lang="fi-FI" dirty="0" err="1" smtClean="0"/>
              <a:t>Measures</a:t>
            </a:r>
            <a:r>
              <a:rPr lang="fi-FI" dirty="0" smtClean="0"/>
              <a:t> </a:t>
            </a:r>
            <a:r>
              <a:rPr lang="fi-FI" dirty="0" err="1" smtClean="0"/>
              <a:t>distance</a:t>
            </a:r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Offline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Used</a:t>
            </a:r>
            <a:r>
              <a:rPr lang="fi-FI" dirty="0" smtClean="0"/>
              <a:t> to </a:t>
            </a:r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past</a:t>
            </a:r>
            <a:r>
              <a:rPr lang="fi-FI" dirty="0" smtClean="0"/>
              <a:t> </a:t>
            </a:r>
            <a:r>
              <a:rPr lang="fi-FI" dirty="0" err="1" smtClean="0"/>
              <a:t>trips</a:t>
            </a:r>
            <a:r>
              <a:rPr lang="fi-FI" dirty="0"/>
              <a:t> </a:t>
            </a:r>
            <a:r>
              <a:rPr lang="fi-FI" dirty="0" err="1" smtClean="0"/>
              <a:t>locally</a:t>
            </a:r>
            <a:endParaRPr lang="fi-FI" dirty="0" smtClean="0"/>
          </a:p>
          <a:p>
            <a:r>
              <a:rPr lang="fi-FI" dirty="0" smtClean="0"/>
              <a:t>Can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synchronized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Cloud</a:t>
            </a:r>
            <a:r>
              <a:rPr lang="fi-FI" dirty="0" smtClean="0"/>
              <a:t> </a:t>
            </a:r>
            <a:r>
              <a:rPr lang="fi-FI" dirty="0" err="1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HTTP(S) REST</a:t>
            </a:r>
          </a:p>
          <a:p>
            <a:r>
              <a:rPr lang="fi-FI" dirty="0" err="1" smtClean="0"/>
              <a:t>Requires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authentication</a:t>
            </a:r>
            <a:endParaRPr lang="fi-FI" dirty="0" smtClean="0"/>
          </a:p>
          <a:p>
            <a:r>
              <a:rPr lang="fi-FI" dirty="0" smtClean="0"/>
              <a:t>Made </a:t>
            </a:r>
            <a:r>
              <a:rPr lang="fi-FI" dirty="0" err="1" smtClean="0"/>
              <a:t>with</a:t>
            </a:r>
            <a:r>
              <a:rPr lang="fi-FI" dirty="0" smtClean="0"/>
              <a:t> D </a:t>
            </a:r>
            <a:r>
              <a:rPr lang="fi-FI" dirty="0" err="1" smtClean="0"/>
              <a:t>using</a:t>
            </a:r>
            <a:r>
              <a:rPr lang="fi-FI" dirty="0" smtClean="0"/>
              <a:t> </a:t>
            </a:r>
            <a:r>
              <a:rPr lang="fi-FI" dirty="0" err="1" smtClean="0"/>
              <a:t>Vibe.d</a:t>
            </a:r>
            <a:r>
              <a:rPr lang="fi-FI" dirty="0" smtClean="0"/>
              <a:t> </a:t>
            </a:r>
            <a:r>
              <a:rPr lang="fi-FI" dirty="0" err="1" smtClean="0"/>
              <a:t>library</a:t>
            </a:r>
            <a:endParaRPr lang="fi-FI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70" y="1874255"/>
            <a:ext cx="2263591" cy="42622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17" y="1874255"/>
            <a:ext cx="2630423" cy="42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94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Moveometri         Travel Timer</vt:lpstr>
      <vt:lpstr>What does it do?</vt:lpstr>
      <vt:lpstr>Used technologies</vt:lpstr>
      <vt:lpstr>Trip measuring system</vt:lpstr>
      <vt:lpstr>Offline Database</vt:lpstr>
      <vt:lpstr>The Cloud Database</vt:lpstr>
      <vt:lpstr>PowerPoint Presentation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Moveometri - Travel Timer</dc:title>
  <dc:creator>Antti Mäkelä</dc:creator>
  <cp:lastModifiedBy>Santeri Taponen</cp:lastModifiedBy>
  <cp:revision>6</cp:revision>
  <dcterms:created xsi:type="dcterms:W3CDTF">2017-12-11T07:35:50Z</dcterms:created>
  <dcterms:modified xsi:type="dcterms:W3CDTF">2017-12-13T10:22:27Z</dcterms:modified>
</cp:coreProperties>
</file>