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38E-3AF6-46A9-8BAF-228D69BCA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44EB5-D5FF-4C64-81F9-99DE5CB2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DC5E-AF6A-4112-9FB1-B78F0F56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C125-2B9A-4A72-B970-33CF08C2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E8A6-EF9A-4717-AF45-F4C55B99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3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AB32-CE5F-4239-B2C3-DF15043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C5D33-1B2D-42EC-B3BC-E0726DFD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9234-7408-401B-A61D-76139E4E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0FB6-9660-4831-82B7-7E0F9E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347D-E999-4F3B-B617-9CFD439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1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E1A83-10C4-444D-98AC-8E921FDBA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89894-A029-4F25-954C-5E55BDC80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C4C1-CE43-41F3-AB0B-F4B173A7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A0BD-7433-47FE-B093-EF925845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5E63-A958-4986-8283-49F0331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01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710-FD42-4875-8B10-71909128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AE6C-B907-4610-B8C2-960DE6A2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3938-8D7B-4247-ABEF-A863531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9E75-75B4-47DB-8421-466F533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89C-6E63-4FDB-A75A-363B4ED7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440A-18EC-4356-B579-DEB20CCB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AA44-C068-4246-935A-11D3DC49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44DA7-0DF2-4A46-AA96-E70BC67A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FF6D-68CA-4A72-B5D8-CCCBC888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0E1C-1A6F-495B-9012-AD2354FE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CBD0-2032-4EED-A9D6-705904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C7D5-93B9-4C83-9AE5-52BDF9A47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B8C4E-E8DD-4DC6-A20B-993548EF5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3383-4729-4448-9D13-AE05ACDC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9650C-B233-4018-A0CD-EF5389C0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AD25-9BDE-4C75-80A5-F16FF7C0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9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B77C-250F-4DF8-83D6-E9196FAA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07D2-F937-4263-8639-F351C491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52B4-7074-41E1-8EC3-F5330876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800A8-A067-495D-BE88-C6F71777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81E72-950D-4140-894C-F15F366E3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5DCAD-1663-41BA-8CC2-E8CC4617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30F59-78E9-4288-8E78-81BFEE4A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8DD5A-8081-46B6-BF48-3ACE67A2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A9BC-1600-4C31-BC21-2D762554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3EBF5-7492-44D4-9A9D-973E7709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626CC-34D5-45CB-A53C-061F3A13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1BE9D-691C-4B10-927F-8EADEE43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2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8DB4C-0769-4422-A652-2F63E971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1E161-B69E-414E-A268-277F13F2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F6702-F9B8-4AE0-A965-E39D7B6C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E9BD-CF16-414E-A035-A2AB6CFC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7E18-0846-49F9-AB5A-513C074E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13094-EF84-4BAB-9F04-5B6C2AFD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36F2C-9E65-44B8-9CC0-79EEA00A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F57C9-BBE6-4311-AF34-EA1DC3AB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E740-2EE1-4441-B5F5-6CC1A48A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E88A-3767-435B-8C5F-DC89D475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84DEC-CA7C-4413-B363-23D200C77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2CA3D-20AD-4D13-9977-616A04FCD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56DDA-E726-4896-8B37-283CB876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D1342-0E5B-4A8F-B503-3CC8CF11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87E0-CB31-420E-9FD1-E93981DA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068B8-B080-4E62-B9F7-825DFB92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57F6-D32C-428F-A636-A7CF2B2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C324-1767-478A-A772-FD90D9363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FF3C-02E3-4503-AEBB-B8D41DB0334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C4EA-1D50-4BAB-B9F1-8DBD12ED5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194C-5948-4049-9FDF-27AD6E80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2B5F-22C5-4F5E-905A-97EE5CA87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34D2-C99B-4A96-93E7-174D77F7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Wall along the spline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E8536-4A5A-4DE7-889B-6B550692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00" y="668505"/>
            <a:ext cx="7443193" cy="5520990"/>
          </a:xfrm>
        </p:spPr>
      </p:pic>
    </p:spTree>
    <p:extLst>
      <p:ext uri="{BB962C8B-B14F-4D97-AF65-F5344CB8AC3E}">
        <p14:creationId xmlns:p14="http://schemas.microsoft.com/office/powerpoint/2010/main" val="305183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Wall along the spline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along the spline</dc:title>
  <dc:creator>Павел Репников</dc:creator>
  <cp:lastModifiedBy>Павел Репников</cp:lastModifiedBy>
  <cp:revision>1</cp:revision>
  <dcterms:created xsi:type="dcterms:W3CDTF">2022-12-03T21:44:50Z</dcterms:created>
  <dcterms:modified xsi:type="dcterms:W3CDTF">2022-12-03T21:46:34Z</dcterms:modified>
</cp:coreProperties>
</file>